
<file path=[Content_Types].xml><?xml version="1.0" encoding="utf-8"?>
<Types xmlns="http://schemas.openxmlformats.org/package/2006/content-types">
  <Default Extension="gif" ContentType="image/gif"/>
  <Default Extension="jpeg" ContentType="image/jpeg"/>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style1.xml" ContentType="application/vnd.ms-office.chartstyle+xml"/>
  <Override PartName="/ppt/charts/colors1.xml" ContentType="application/vnd.ms-office.chartcolorstyle+xml"/>
  <Override PartName="/ppt/charts/chart4.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removePersonalInfoOnSave="1" saveSubsetFonts="1">
  <p:sldMasterIdLst>
    <p:sldMasterId id="2147483648" r:id="rId1"/>
    <p:sldMasterId id="2147483651" r:id="rId2"/>
    <p:sldMasterId id="2147483673" r:id="rId3"/>
  </p:sldMasterIdLst>
  <p:notesMasterIdLst>
    <p:notesMasterId r:id="rId65"/>
  </p:notesMasterIdLst>
  <p:sldIdLst>
    <p:sldId id="256" r:id="rId4"/>
    <p:sldId id="257" r:id="rId5"/>
    <p:sldId id="258" r:id="rId6"/>
    <p:sldId id="259" r:id="rId7"/>
    <p:sldId id="260" r:id="rId8"/>
    <p:sldId id="312" r:id="rId9"/>
    <p:sldId id="298" r:id="rId10"/>
    <p:sldId id="276" r:id="rId11"/>
    <p:sldId id="307" r:id="rId12"/>
    <p:sldId id="310" r:id="rId13"/>
    <p:sldId id="311" r:id="rId14"/>
    <p:sldId id="309" r:id="rId15"/>
    <p:sldId id="313" r:id="rId16"/>
    <p:sldId id="341" r:id="rId17"/>
    <p:sldId id="333" r:id="rId18"/>
    <p:sldId id="316" r:id="rId19"/>
    <p:sldId id="317" r:id="rId20"/>
    <p:sldId id="330" r:id="rId21"/>
    <p:sldId id="319" r:id="rId22"/>
    <p:sldId id="283" r:id="rId23"/>
    <p:sldId id="336" r:id="rId24"/>
    <p:sldId id="322" r:id="rId25"/>
    <p:sldId id="320" r:id="rId26"/>
    <p:sldId id="325" r:id="rId27"/>
    <p:sldId id="318" r:id="rId28"/>
    <p:sldId id="329" r:id="rId29"/>
    <p:sldId id="324" r:id="rId30"/>
    <p:sldId id="327" r:id="rId31"/>
    <p:sldId id="326" r:id="rId32"/>
    <p:sldId id="331" r:id="rId33"/>
    <p:sldId id="328" r:id="rId34"/>
    <p:sldId id="332" r:id="rId35"/>
    <p:sldId id="315" r:id="rId36"/>
    <p:sldId id="337" r:id="rId37"/>
    <p:sldId id="342" r:id="rId38"/>
    <p:sldId id="321" r:id="rId39"/>
    <p:sldId id="334" r:id="rId40"/>
    <p:sldId id="338" r:id="rId41"/>
    <p:sldId id="339" r:id="rId42"/>
    <p:sldId id="340" r:id="rId43"/>
    <p:sldId id="299" r:id="rId44"/>
    <p:sldId id="300" r:id="rId45"/>
    <p:sldId id="301" r:id="rId46"/>
    <p:sldId id="302" r:id="rId47"/>
    <p:sldId id="303" r:id="rId48"/>
    <p:sldId id="304" r:id="rId49"/>
    <p:sldId id="305" r:id="rId50"/>
    <p:sldId id="306" r:id="rId51"/>
    <p:sldId id="292" r:id="rId52"/>
    <p:sldId id="293" r:id="rId53"/>
    <p:sldId id="294" r:id="rId54"/>
    <p:sldId id="295" r:id="rId55"/>
    <p:sldId id="296" r:id="rId56"/>
    <p:sldId id="297" r:id="rId57"/>
    <p:sldId id="343" r:id="rId58"/>
    <p:sldId id="344" r:id="rId59"/>
    <p:sldId id="345" r:id="rId60"/>
    <p:sldId id="346" r:id="rId61"/>
    <p:sldId id="347" r:id="rId62"/>
    <p:sldId id="348" r:id="rId63"/>
    <p:sldId id="349" r:id="rId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66666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20173" autoAdjust="0"/>
    <p:restoredTop sz="94660"/>
  </p:normalViewPr>
  <p:slideViewPr>
    <p:cSldViewPr snapToGrid="0" showGuides="1">
      <p:cViewPr varScale="1">
        <p:scale>
          <a:sx n="64" d="100"/>
          <a:sy n="64" d="100"/>
        </p:scale>
        <p:origin x="84" y="246"/>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theme" Target="theme/theme1.xml"/><Relationship Id="rId7" Type="http://schemas.openxmlformats.org/officeDocument/2006/relationships/slide" Target="slides/slide4.xml"/><Relationship Id="rId2" Type="http://schemas.openxmlformats.org/officeDocument/2006/relationships/slideMaster" Target="slideMasters/slideMaster2.xml"/><Relationship Id="rId16" Type="http://schemas.openxmlformats.org/officeDocument/2006/relationships/slide" Target="slides/slide13.xml"/><Relationship Id="rId29" Type="http://schemas.openxmlformats.org/officeDocument/2006/relationships/slide" Target="slides/slide26.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slide" Target="slides/slide42.xml"/><Relationship Id="rId53" Type="http://schemas.openxmlformats.org/officeDocument/2006/relationships/slide" Target="slides/slide50.xml"/><Relationship Id="rId58" Type="http://schemas.openxmlformats.org/officeDocument/2006/relationships/slide" Target="slides/slide55.xml"/><Relationship Id="rId66" Type="http://schemas.openxmlformats.org/officeDocument/2006/relationships/presProps" Target="presProps.xml"/><Relationship Id="rId5" Type="http://schemas.openxmlformats.org/officeDocument/2006/relationships/slide" Target="slides/slide2.xml"/><Relationship Id="rId61" Type="http://schemas.openxmlformats.org/officeDocument/2006/relationships/slide" Target="slides/slide58.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tableStyles" Target="tableStyles.xml"/><Relationship Id="rId8" Type="http://schemas.openxmlformats.org/officeDocument/2006/relationships/slide" Target="slides/slide5.xml"/><Relationship Id="rId51" Type="http://schemas.openxmlformats.org/officeDocument/2006/relationships/slide" Target="slides/slide48.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viewProps" Target="viewProp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notesMaster" Target="notesMasters/notesMaster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bar"/>
        <c:grouping val="stacked"/>
        <c:varyColors val="0"/>
        <c:ser>
          <c:idx val="0"/>
          <c:order val="0"/>
          <c:spPr>
            <a:solidFill>
              <a:schemeClr val="bg1">
                <a:lumMod val="95000"/>
              </a:schemeClr>
            </a:solidFill>
          </c:spPr>
          <c:invertIfNegative val="0"/>
          <c:val>
            <c:numRef>
              <c:f>Sheet1!$B$2:$B$6</c:f>
              <c:numCache>
                <c:formatCode>General</c:formatCode>
                <c:ptCount val="5"/>
                <c:pt idx="0">
                  <c:v>50</c:v>
                </c:pt>
                <c:pt idx="1">
                  <c:v>60</c:v>
                </c:pt>
                <c:pt idx="2">
                  <c:v>30</c:v>
                </c:pt>
                <c:pt idx="3">
                  <c:v>40</c:v>
                </c:pt>
                <c:pt idx="4">
                  <c:v>80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Category 5</c:v>
                      </c:pt>
                    </c:strCache>
                  </c:strRef>
                </c15:cat>
              </c15:filteredCategoryTitle>
            </c:ext>
            <c:ext xmlns:c16="http://schemas.microsoft.com/office/drawing/2014/chart" uri="{C3380CC4-5D6E-409C-BE32-E72D297353CC}">
              <c16:uniqueId val="{00000000-0AF4-4109-8FAD-9B1197CBF196}"/>
            </c:ext>
          </c:extLst>
        </c:ser>
        <c:ser>
          <c:idx val="1"/>
          <c:order val="1"/>
          <c:spPr>
            <a:solidFill>
              <a:schemeClr val="accent2"/>
            </a:solidFill>
          </c:spPr>
          <c:invertIfNegative val="0"/>
          <c:val>
            <c:numRef>
              <c:f>Sheet1!$C$2:$C$6</c:f>
              <c:numCache>
                <c:formatCode>General</c:formatCode>
                <c:ptCount val="5"/>
                <c:pt idx="0">
                  <c:v>50</c:v>
                </c:pt>
                <c:pt idx="1">
                  <c:v>40</c:v>
                </c:pt>
                <c:pt idx="2">
                  <c:v>70</c:v>
                </c:pt>
                <c:pt idx="3">
                  <c:v>60</c:v>
                </c:pt>
                <c:pt idx="4">
                  <c:v>20</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Category 5</c:v>
                      </c:pt>
                    </c:strCache>
                  </c:strRef>
                </c15:cat>
              </c15:filteredCategoryTitle>
            </c:ext>
            <c:ext xmlns:c16="http://schemas.microsoft.com/office/drawing/2014/chart" uri="{C3380CC4-5D6E-409C-BE32-E72D297353CC}">
              <c16:uniqueId val="{00000001-0AF4-4109-8FAD-9B1197CBF196}"/>
            </c:ext>
          </c:extLst>
        </c:ser>
        <c:dLbls>
          <c:showLegendKey val="0"/>
          <c:showVal val="0"/>
          <c:showCatName val="0"/>
          <c:showSerName val="0"/>
          <c:showPercent val="0"/>
          <c:showBubbleSize val="0"/>
        </c:dLbls>
        <c:gapWidth val="100"/>
        <c:overlap val="100"/>
        <c:axId val="169896576"/>
        <c:axId val="169898368"/>
      </c:barChart>
      <c:catAx>
        <c:axId val="169896576"/>
        <c:scaling>
          <c:orientation val="minMax"/>
        </c:scaling>
        <c:delete val="0"/>
        <c:axPos val="l"/>
        <c:numFmt formatCode="General" sourceLinked="0"/>
        <c:majorTickMark val="out"/>
        <c:minorTickMark val="none"/>
        <c:tickLblPos val="nextTo"/>
        <c:spPr>
          <a:ln>
            <a:noFill/>
          </a:ln>
        </c:spPr>
        <c:txPr>
          <a:bodyPr/>
          <a:lstStyle/>
          <a:p>
            <a:pPr>
              <a:defRPr sz="1200">
                <a:solidFill>
                  <a:schemeClr val="bg1"/>
                </a:solidFill>
                <a:latin typeface="Arial" pitchFamily="34" charset="0"/>
                <a:cs typeface="Arial" pitchFamily="34" charset="0"/>
              </a:defRPr>
            </a:pPr>
            <a:endParaRPr lang="en-US"/>
          </a:p>
        </c:txPr>
        <c:crossAx val="169898368"/>
        <c:crosses val="autoZero"/>
        <c:auto val="1"/>
        <c:lblAlgn val="ctr"/>
        <c:lblOffset val="100"/>
        <c:noMultiLvlLbl val="0"/>
      </c:catAx>
      <c:valAx>
        <c:axId val="169898368"/>
        <c:scaling>
          <c:orientation val="minMax"/>
        </c:scaling>
        <c:delete val="1"/>
        <c:axPos val="b"/>
        <c:majorGridlines>
          <c:spPr>
            <a:ln>
              <a:noFill/>
            </a:ln>
          </c:spPr>
        </c:majorGridlines>
        <c:numFmt formatCode="General" sourceLinked="1"/>
        <c:majorTickMark val="out"/>
        <c:minorTickMark val="none"/>
        <c:tickLblPos val="nextTo"/>
        <c:crossAx val="16989657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spPr>
            <a:solidFill>
              <a:srgbClr val="F5679D"/>
            </a:solidFill>
            <a:ln w="31750" cap="rnd" cmpd="sng">
              <a:noFill/>
            </a:ln>
          </c:spPr>
          <c:invertIfNegative val="0"/>
          <c:dPt>
            <c:idx val="0"/>
            <c:invertIfNegative val="0"/>
            <c:bubble3D val="0"/>
            <c:spPr>
              <a:solidFill>
                <a:schemeClr val="accent1"/>
              </a:solidFill>
              <a:ln w="31750" cap="rnd" cmpd="sng">
                <a:noFill/>
              </a:ln>
            </c:spPr>
            <c:extLst>
              <c:ext xmlns:c16="http://schemas.microsoft.com/office/drawing/2014/chart" uri="{C3380CC4-5D6E-409C-BE32-E72D297353CC}">
                <c16:uniqueId val="{00000001-96A4-48B5-B598-8AC4F47B5484}"/>
              </c:ext>
            </c:extLst>
          </c:dPt>
          <c:dPt>
            <c:idx val="1"/>
            <c:invertIfNegative val="0"/>
            <c:bubble3D val="0"/>
            <c:spPr>
              <a:solidFill>
                <a:schemeClr val="accent2"/>
              </a:solidFill>
              <a:ln w="31750" cap="rnd" cmpd="sng">
                <a:noFill/>
              </a:ln>
            </c:spPr>
            <c:extLst>
              <c:ext xmlns:c16="http://schemas.microsoft.com/office/drawing/2014/chart" uri="{C3380CC4-5D6E-409C-BE32-E72D297353CC}">
                <c16:uniqueId val="{00000003-96A4-48B5-B598-8AC4F47B5484}"/>
              </c:ext>
            </c:extLst>
          </c:dPt>
          <c:dPt>
            <c:idx val="2"/>
            <c:invertIfNegative val="0"/>
            <c:bubble3D val="0"/>
            <c:spPr>
              <a:solidFill>
                <a:schemeClr val="accent3"/>
              </a:solidFill>
              <a:ln w="31750" cap="rnd" cmpd="sng">
                <a:noFill/>
              </a:ln>
            </c:spPr>
            <c:extLst>
              <c:ext xmlns:c16="http://schemas.microsoft.com/office/drawing/2014/chart" uri="{C3380CC4-5D6E-409C-BE32-E72D297353CC}">
                <c16:uniqueId val="{00000005-96A4-48B5-B598-8AC4F47B5484}"/>
              </c:ext>
            </c:extLst>
          </c:dPt>
          <c:dPt>
            <c:idx val="3"/>
            <c:invertIfNegative val="0"/>
            <c:bubble3D val="0"/>
            <c:spPr>
              <a:solidFill>
                <a:schemeClr val="accent4"/>
              </a:solidFill>
              <a:ln w="31750" cap="rnd" cmpd="sng">
                <a:noFill/>
              </a:ln>
            </c:spPr>
            <c:extLst>
              <c:ext xmlns:c16="http://schemas.microsoft.com/office/drawing/2014/chart" uri="{C3380CC4-5D6E-409C-BE32-E72D297353CC}">
                <c16:uniqueId val="{00000007-96A4-48B5-B598-8AC4F47B5484}"/>
              </c:ext>
            </c:extLst>
          </c:dPt>
          <c:dPt>
            <c:idx val="4"/>
            <c:invertIfNegative val="0"/>
            <c:bubble3D val="0"/>
            <c:spPr>
              <a:solidFill>
                <a:schemeClr val="accent5"/>
              </a:solidFill>
              <a:ln w="31750" cap="rnd" cmpd="sng">
                <a:noFill/>
              </a:ln>
            </c:spPr>
            <c:extLst>
              <c:ext xmlns:c16="http://schemas.microsoft.com/office/drawing/2014/chart" uri="{C3380CC4-5D6E-409C-BE32-E72D297353CC}">
                <c16:uniqueId val="{00000009-96A4-48B5-B598-8AC4F47B5484}"/>
              </c:ext>
            </c:extLst>
          </c:dPt>
          <c:val>
            <c:numRef>
              <c:f>Sheet1!$B$2:$B$6</c:f>
              <c:numCache>
                <c:formatCode>General</c:formatCode>
                <c:ptCount val="5"/>
                <c:pt idx="0">
                  <c:v>30</c:v>
                </c:pt>
                <c:pt idx="1">
                  <c:v>45</c:v>
                </c:pt>
                <c:pt idx="2">
                  <c:v>60</c:v>
                </c:pt>
                <c:pt idx="3">
                  <c:v>80</c:v>
                </c:pt>
                <c:pt idx="4">
                  <c:v>90</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4"/>
                      <c:pt idx="0">
                        <c:v>Category 1</c:v>
                      </c:pt>
                      <c:pt idx="1">
                        <c:v>Category 2</c:v>
                      </c:pt>
                      <c:pt idx="2">
                        <c:v>Category 3</c:v>
                      </c:pt>
                      <c:pt idx="3">
                        <c:v>Category 4</c:v>
                      </c:pt>
                    </c:strCache>
                  </c:strRef>
                </c15:cat>
              </c15:filteredCategoryTitle>
            </c:ext>
            <c:ext xmlns:c16="http://schemas.microsoft.com/office/drawing/2014/chart" uri="{C3380CC4-5D6E-409C-BE32-E72D297353CC}">
              <c16:uniqueId val="{0000000A-96A4-48B5-B598-8AC4F47B5484}"/>
            </c:ext>
          </c:extLst>
        </c:ser>
        <c:dLbls>
          <c:showLegendKey val="0"/>
          <c:showVal val="0"/>
          <c:showCatName val="0"/>
          <c:showSerName val="0"/>
          <c:showPercent val="0"/>
          <c:showBubbleSize val="0"/>
        </c:dLbls>
        <c:gapWidth val="360"/>
        <c:overlap val="100"/>
        <c:axId val="179076480"/>
        <c:axId val="179086464"/>
      </c:barChart>
      <c:catAx>
        <c:axId val="179076480"/>
        <c:scaling>
          <c:orientation val="minMax"/>
        </c:scaling>
        <c:delete val="1"/>
        <c:axPos val="b"/>
        <c:numFmt formatCode="General" sourceLinked="0"/>
        <c:majorTickMark val="out"/>
        <c:minorTickMark val="none"/>
        <c:tickLblPos val="nextTo"/>
        <c:crossAx val="179086464"/>
        <c:crosses val="autoZero"/>
        <c:auto val="1"/>
        <c:lblAlgn val="ctr"/>
        <c:lblOffset val="100"/>
        <c:noMultiLvlLbl val="0"/>
      </c:catAx>
      <c:valAx>
        <c:axId val="179086464"/>
        <c:scaling>
          <c:orientation val="minMax"/>
        </c:scaling>
        <c:delete val="1"/>
        <c:axPos val="l"/>
        <c:majorGridlines>
          <c:spPr>
            <a:ln>
              <a:noFill/>
            </a:ln>
          </c:spPr>
        </c:majorGridlines>
        <c:numFmt formatCode="General" sourceLinked="1"/>
        <c:majorTickMark val="out"/>
        <c:minorTickMark val="none"/>
        <c:tickLblPos val="nextTo"/>
        <c:crossAx val="179076480"/>
        <c:crosses val="autoZero"/>
        <c:crossBetween val="between"/>
      </c:valAx>
    </c:plotArea>
    <c:plotVisOnly val="1"/>
    <c:dispBlanksAs val="gap"/>
    <c:showDLblsOverMax val="0"/>
  </c:chart>
  <c:txPr>
    <a:bodyPr/>
    <a:lstStyle/>
    <a:p>
      <a:pPr>
        <a:defRPr sz="1800"/>
      </a:pPr>
      <a:endParaRPr lang="en-US"/>
    </a:p>
  </c:txPr>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lineChart>
        <c:grouping val="standard"/>
        <c:varyColors val="0"/>
        <c:ser>
          <c:idx val="0"/>
          <c:order val="0"/>
          <c:spPr>
            <a:ln w="28575" cap="rnd">
              <a:solidFill>
                <a:schemeClr val="accent2"/>
              </a:solidFill>
              <a:round/>
            </a:ln>
            <a:effectLst/>
          </c:spPr>
          <c:marker>
            <c:symbol val="circle"/>
            <c:size val="6"/>
            <c:spPr>
              <a:solidFill>
                <a:schemeClr val="accent2"/>
              </a:solidFill>
              <a:ln w="9525">
                <a:solidFill>
                  <a:schemeClr val="accent2"/>
                </a:solidFill>
                <a:round/>
                <a:headEnd type="oval"/>
                <a:tailEnd type="oval"/>
              </a:ln>
              <a:effectLst/>
            </c:spPr>
          </c:marker>
          <c:val>
            <c:numRef>
              <c:f>Sheet1!$B$2:$B$6</c:f>
              <c:numCache>
                <c:formatCode>General</c:formatCode>
                <c:ptCount val="5"/>
                <c:pt idx="0">
                  <c:v>5</c:v>
                </c:pt>
                <c:pt idx="1">
                  <c:v>25</c:v>
                </c:pt>
                <c:pt idx="2">
                  <c:v>25</c:v>
                </c:pt>
                <c:pt idx="3">
                  <c:v>70</c:v>
                </c:pt>
                <c:pt idx="4">
                  <c:v>75</c:v>
                </c:pt>
              </c:numCache>
            </c:numRef>
          </c:val>
          <c:smooth val="0"/>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Column2</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 5</c:v>
                      </c:pt>
                    </c:strCache>
                  </c:strRef>
                </c15:cat>
              </c15:filteredCategoryTitle>
            </c:ext>
            <c:ext xmlns:c16="http://schemas.microsoft.com/office/drawing/2014/chart" uri="{C3380CC4-5D6E-409C-BE32-E72D297353CC}">
              <c16:uniqueId val="{00000000-9DFA-4E5B-A30B-8823C06F8751}"/>
            </c:ext>
          </c:extLst>
        </c:ser>
        <c:ser>
          <c:idx val="1"/>
          <c:order val="1"/>
          <c:spPr>
            <a:ln w="28575" cap="rnd">
              <a:solidFill>
                <a:schemeClr val="accent3"/>
              </a:solidFill>
              <a:round/>
              <a:headEnd type="none"/>
              <a:tailEnd type="none"/>
            </a:ln>
            <a:effectLst/>
          </c:spPr>
          <c:marker>
            <c:symbol val="circle"/>
            <c:size val="5"/>
            <c:spPr>
              <a:solidFill>
                <a:schemeClr val="accent3">
                  <a:alpha val="98000"/>
                </a:schemeClr>
              </a:solidFill>
              <a:ln w="9525">
                <a:solidFill>
                  <a:schemeClr val="accent3"/>
                </a:solidFill>
                <a:headEnd type="none"/>
                <a:tailEnd type="none"/>
              </a:ln>
              <a:effectLst/>
            </c:spPr>
          </c:marker>
          <c:val>
            <c:numRef>
              <c:f>Sheet1!$C$2:$C$6</c:f>
              <c:numCache>
                <c:formatCode>General</c:formatCode>
                <c:ptCount val="5"/>
                <c:pt idx="0">
                  <c:v>20</c:v>
                </c:pt>
                <c:pt idx="1">
                  <c:v>65</c:v>
                </c:pt>
                <c:pt idx="2">
                  <c:v>15</c:v>
                </c:pt>
                <c:pt idx="3">
                  <c:v>50</c:v>
                </c:pt>
                <c:pt idx="4">
                  <c:v>35</c:v>
                </c:pt>
              </c:numCache>
            </c:numRef>
          </c:val>
          <c:smooth val="0"/>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4</c:v>
                      </c:pt>
                    </c:strCache>
                  </c:strRef>
                </c15:tx>
              </c15:filteredSeriesTitle>
            </c:ext>
            <c:ext xmlns:c15="http://schemas.microsoft.com/office/drawing/2012/chart" uri="{02D57815-91ED-43cb-92C2-25804820EDAC}">
              <c15:filteredCategoryTitle>
                <c15:cat>
                  <c:strRef>
                    <c:extLst>
                      <c:ext uri="{02D57815-91ED-43cb-92C2-25804820EDAC}">
                        <c15:formulaRef>
                          <c15:sqref>Sheet1!$A$2:$A$6</c15:sqref>
                        </c15:formulaRef>
                      </c:ext>
                    </c:extLst>
                    <c:strCache>
                      <c:ptCount val="5"/>
                      <c:pt idx="0">
                        <c:v>Category 1</c:v>
                      </c:pt>
                      <c:pt idx="1">
                        <c:v>Category 2</c:v>
                      </c:pt>
                      <c:pt idx="2">
                        <c:v>Category 3</c:v>
                      </c:pt>
                      <c:pt idx="3">
                        <c:v>Category 4</c:v>
                      </c:pt>
                      <c:pt idx="4">
                        <c:v>Categor 5</c:v>
                      </c:pt>
                    </c:strCache>
                  </c:strRef>
                </c15:cat>
              </c15:filteredCategoryTitle>
            </c:ext>
            <c:ext xmlns:c16="http://schemas.microsoft.com/office/drawing/2014/chart" uri="{C3380CC4-5D6E-409C-BE32-E72D297353CC}">
              <c16:uniqueId val="{00000001-9DFA-4E5B-A30B-8823C06F8751}"/>
            </c:ext>
          </c:extLst>
        </c:ser>
        <c:dLbls>
          <c:showLegendKey val="0"/>
          <c:showVal val="0"/>
          <c:showCatName val="0"/>
          <c:showSerName val="0"/>
          <c:showPercent val="0"/>
          <c:showBubbleSize val="0"/>
        </c:dLbls>
        <c:marker val="1"/>
        <c:smooth val="0"/>
        <c:axId val="226548752"/>
        <c:axId val="226549736"/>
      </c:lineChart>
      <c:catAx>
        <c:axId val="226548752"/>
        <c:scaling>
          <c:orientation val="minMax"/>
        </c:scaling>
        <c:delete val="1"/>
        <c:axPos val="b"/>
        <c:numFmt formatCode="General" sourceLinked="1"/>
        <c:majorTickMark val="none"/>
        <c:minorTickMark val="none"/>
        <c:tickLblPos val="nextTo"/>
        <c:crossAx val="226549736"/>
        <c:crosses val="autoZero"/>
        <c:auto val="1"/>
        <c:lblAlgn val="ctr"/>
        <c:lblOffset val="100"/>
        <c:noMultiLvlLbl val="0"/>
      </c:catAx>
      <c:valAx>
        <c:axId val="22654973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75000"/>
                    <a:lumOff val="25000"/>
                  </a:schemeClr>
                </a:solidFill>
                <a:latin typeface="+mn-lt"/>
                <a:ea typeface="+mn-ea"/>
                <a:cs typeface="+mn-cs"/>
              </a:defRPr>
            </a:pPr>
            <a:endParaRPr lang="en-US"/>
          </a:p>
        </c:txPr>
        <c:crossAx val="226548752"/>
        <c:crosses val="autoZero"/>
        <c:crossBetween val="between"/>
      </c:valAx>
      <c:spPr>
        <a:noFill/>
        <a:ln>
          <a:solidFill>
            <a:schemeClr val="tx1">
              <a:lumMod val="75000"/>
              <a:lumOff val="25000"/>
            </a:schemeClr>
          </a:solid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barChart>
        <c:barDir val="col"/>
        <c:grouping val="clustered"/>
        <c:varyColors val="0"/>
        <c:ser>
          <c:idx val="0"/>
          <c:order val="0"/>
          <c:spPr>
            <a:solidFill>
              <a:schemeClr val="accent1"/>
            </a:solidFill>
          </c:spPr>
          <c:invertIfNegative val="0"/>
          <c:val>
            <c:numRef>
              <c:f>Sheet1!$B$2:$B$5</c:f>
              <c:numCache>
                <c:formatCode>General</c:formatCode>
                <c:ptCount val="4"/>
                <c:pt idx="0">
                  <c:v>4.3</c:v>
                </c:pt>
                <c:pt idx="1">
                  <c:v>2.5</c:v>
                </c:pt>
                <c:pt idx="2">
                  <c:v>3.5</c:v>
                </c:pt>
                <c:pt idx="3">
                  <c:v>4.5</c:v>
                </c:pt>
              </c:numCache>
            </c:numRef>
          </c:val>
          <c:extLst>
            <c:ext xmlns:c15="http://schemas.microsoft.com/office/drawing/2012/chart" uri="{02D57815-91ED-43cb-92C2-25804820EDAC}">
              <c15:filteredSeriesTitle>
                <c15:tx>
                  <c:strRef>
                    <c:extLst>
                      <c:ext uri="{02D57815-91ED-43cb-92C2-25804820EDAC}">
                        <c15:formulaRef>
                          <c15:sqref>Sheet1!$B$1</c15:sqref>
                        </c15:formulaRef>
                      </c:ext>
                    </c:extLst>
                    <c:strCache>
                      <c:ptCount val="1"/>
                      <c:pt idx="0">
                        <c:v>Series 1</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Text 1</c:v>
                      </c:pt>
                      <c:pt idx="1">
                        <c:v>Text 2</c:v>
                      </c:pt>
                      <c:pt idx="2">
                        <c:v>Text 3</c:v>
                      </c:pt>
                      <c:pt idx="3">
                        <c:v>Text 4</c:v>
                      </c:pt>
                    </c:strCache>
                  </c:strRef>
                </c15:cat>
              </c15:filteredCategoryTitle>
            </c:ext>
            <c:ext xmlns:c16="http://schemas.microsoft.com/office/drawing/2014/chart" uri="{C3380CC4-5D6E-409C-BE32-E72D297353CC}">
              <c16:uniqueId val="{00000000-2EA9-47DF-9E22-F8208C35D46E}"/>
            </c:ext>
          </c:extLst>
        </c:ser>
        <c:ser>
          <c:idx val="1"/>
          <c:order val="1"/>
          <c:spPr>
            <a:solidFill>
              <a:schemeClr val="accent2"/>
            </a:solidFill>
          </c:spPr>
          <c:invertIfNegative val="0"/>
          <c:val>
            <c:numRef>
              <c:f>Sheet1!$C$2:$C$5</c:f>
              <c:numCache>
                <c:formatCode>General</c:formatCode>
                <c:ptCount val="4"/>
                <c:pt idx="0">
                  <c:v>2.4</c:v>
                </c:pt>
                <c:pt idx="1">
                  <c:v>4.4000000000000004</c:v>
                </c:pt>
                <c:pt idx="2">
                  <c:v>1.8</c:v>
                </c:pt>
                <c:pt idx="3">
                  <c:v>2.8</c:v>
                </c:pt>
              </c:numCache>
            </c:numRef>
          </c:val>
          <c:extLst>
            <c:ext xmlns:c15="http://schemas.microsoft.com/office/drawing/2012/chart" uri="{02D57815-91ED-43cb-92C2-25804820EDAC}">
              <c15:filteredSeriesTitle>
                <c15:tx>
                  <c:strRef>
                    <c:extLst>
                      <c:ext uri="{02D57815-91ED-43cb-92C2-25804820EDAC}">
                        <c15:formulaRef>
                          <c15:sqref>Sheet1!$C$1</c15:sqref>
                        </c15:formulaRef>
                      </c:ext>
                    </c:extLst>
                    <c:strCache>
                      <c:ptCount val="1"/>
                      <c:pt idx="0">
                        <c:v>Series 2</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Text 1</c:v>
                      </c:pt>
                      <c:pt idx="1">
                        <c:v>Text 2</c:v>
                      </c:pt>
                      <c:pt idx="2">
                        <c:v>Text 3</c:v>
                      </c:pt>
                      <c:pt idx="3">
                        <c:v>Text 4</c:v>
                      </c:pt>
                    </c:strCache>
                  </c:strRef>
                </c15:cat>
              </c15:filteredCategoryTitle>
            </c:ext>
            <c:ext xmlns:c16="http://schemas.microsoft.com/office/drawing/2014/chart" uri="{C3380CC4-5D6E-409C-BE32-E72D297353CC}">
              <c16:uniqueId val="{00000001-2EA9-47DF-9E22-F8208C35D46E}"/>
            </c:ext>
          </c:extLst>
        </c:ser>
        <c:ser>
          <c:idx val="2"/>
          <c:order val="2"/>
          <c:spPr>
            <a:solidFill>
              <a:schemeClr val="accent3"/>
            </a:solidFill>
          </c:spPr>
          <c:invertIfNegative val="0"/>
          <c:val>
            <c:numRef>
              <c:f>Sheet1!$D$2:$D$5</c:f>
              <c:numCache>
                <c:formatCode>General</c:formatCode>
                <c:ptCount val="4"/>
                <c:pt idx="0">
                  <c:v>2</c:v>
                </c:pt>
                <c:pt idx="1">
                  <c:v>2</c:v>
                </c:pt>
                <c:pt idx="2">
                  <c:v>3</c:v>
                </c:pt>
                <c:pt idx="3">
                  <c:v>5</c:v>
                </c:pt>
              </c:numCache>
            </c:numRef>
          </c:val>
          <c:extLst>
            <c:ext xmlns:c15="http://schemas.microsoft.com/office/drawing/2012/chart" uri="{02D57815-91ED-43cb-92C2-25804820EDAC}">
              <c15:filteredSeriesTitle>
                <c15:tx>
                  <c:strRef>
                    <c:extLst>
                      <c:ext uri="{02D57815-91ED-43cb-92C2-25804820EDAC}">
                        <c15:formulaRef>
                          <c15:sqref>Sheet1!$D$1</c15:sqref>
                        </c15:formulaRef>
                      </c:ext>
                    </c:extLst>
                    <c:strCache>
                      <c:ptCount val="1"/>
                      <c:pt idx="0">
                        <c:v>Series 3</c:v>
                      </c:pt>
                    </c:strCache>
                  </c:strRef>
                </c15:tx>
              </c15:filteredSeriesTitle>
            </c:ext>
            <c:ext xmlns:c15="http://schemas.microsoft.com/office/drawing/2012/chart" uri="{02D57815-91ED-43cb-92C2-25804820EDAC}">
              <c15:filteredCategoryTitle>
                <c15:cat>
                  <c:strRef>
                    <c:extLst>
                      <c:ext uri="{02D57815-91ED-43cb-92C2-25804820EDAC}">
                        <c15:formulaRef>
                          <c15:sqref>Sheet1!$A$2:$A$5</c15:sqref>
                        </c15:formulaRef>
                      </c:ext>
                    </c:extLst>
                    <c:strCache>
                      <c:ptCount val="4"/>
                      <c:pt idx="0">
                        <c:v>Text 1</c:v>
                      </c:pt>
                      <c:pt idx="1">
                        <c:v>Text 2</c:v>
                      </c:pt>
                      <c:pt idx="2">
                        <c:v>Text 3</c:v>
                      </c:pt>
                      <c:pt idx="3">
                        <c:v>Text 4</c:v>
                      </c:pt>
                    </c:strCache>
                  </c:strRef>
                </c15:cat>
              </c15:filteredCategoryTitle>
            </c:ext>
            <c:ext xmlns:c16="http://schemas.microsoft.com/office/drawing/2014/chart" uri="{C3380CC4-5D6E-409C-BE32-E72D297353CC}">
              <c16:uniqueId val="{00000002-2EA9-47DF-9E22-F8208C35D46E}"/>
            </c:ext>
          </c:extLst>
        </c:ser>
        <c:dLbls>
          <c:showLegendKey val="0"/>
          <c:showVal val="0"/>
          <c:showCatName val="0"/>
          <c:showSerName val="0"/>
          <c:showPercent val="0"/>
          <c:showBubbleSize val="0"/>
        </c:dLbls>
        <c:gapWidth val="150"/>
        <c:axId val="44470656"/>
        <c:axId val="44472192"/>
      </c:barChart>
      <c:catAx>
        <c:axId val="44470656"/>
        <c:scaling>
          <c:orientation val="minMax"/>
        </c:scaling>
        <c:delete val="0"/>
        <c:axPos val="b"/>
        <c:numFmt formatCode="General" sourceLinked="0"/>
        <c:majorTickMark val="out"/>
        <c:minorTickMark val="none"/>
        <c:tickLblPos val="nextTo"/>
        <c:txPr>
          <a:bodyPr/>
          <a:lstStyle/>
          <a:p>
            <a:pPr>
              <a:defRPr sz="1200">
                <a:latin typeface="Arial" pitchFamily="34" charset="0"/>
                <a:cs typeface="Arial" pitchFamily="34" charset="0"/>
              </a:defRPr>
            </a:pPr>
            <a:endParaRPr lang="en-US"/>
          </a:p>
        </c:txPr>
        <c:crossAx val="44472192"/>
        <c:crosses val="autoZero"/>
        <c:auto val="1"/>
        <c:lblAlgn val="ctr"/>
        <c:lblOffset val="100"/>
        <c:noMultiLvlLbl val="0"/>
      </c:catAx>
      <c:valAx>
        <c:axId val="44472192"/>
        <c:scaling>
          <c:orientation val="minMax"/>
        </c:scaling>
        <c:delete val="0"/>
        <c:axPos val="l"/>
        <c:majorGridlines>
          <c:spPr>
            <a:ln>
              <a:noFill/>
            </a:ln>
          </c:spPr>
        </c:majorGridlines>
        <c:numFmt formatCode="General" sourceLinked="1"/>
        <c:majorTickMark val="out"/>
        <c:minorTickMark val="none"/>
        <c:tickLblPos val="nextTo"/>
        <c:txPr>
          <a:bodyPr/>
          <a:lstStyle/>
          <a:p>
            <a:pPr>
              <a:defRPr sz="1200">
                <a:latin typeface="Arial" pitchFamily="34" charset="0"/>
                <a:cs typeface="Arial" pitchFamily="34" charset="0"/>
              </a:defRPr>
            </a:pPr>
            <a:endParaRPr lang="en-US"/>
          </a:p>
        </c:txPr>
        <c:crossAx val="44470656"/>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349D66-FE67-4B7D-8AB9-F6DAF4DD3526}" type="datetimeFigureOut">
              <a:rPr lang="en-US" smtClean="0"/>
              <a:t>5/13/2023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8925176-DB27-4DE7-A3DD-8C3CB8C1031D}" type="slidenum">
              <a:rPr lang="en-US" smtClean="0"/>
              <a:t>‹#›</a:t>
            </a:fld>
            <a:endParaRPr lang="en-US"/>
          </a:p>
        </p:txBody>
      </p:sp>
    </p:spTree>
    <p:extLst>
      <p:ext uri="{BB962C8B-B14F-4D97-AF65-F5344CB8AC3E}">
        <p14:creationId xmlns:p14="http://schemas.microsoft.com/office/powerpoint/2010/main" val="194332497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gif"/><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8.gif"/><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1.gif"/><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Cover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4769179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IMAGE AND CONTENTS LAYOUT_02">
    <p:bg>
      <p:bgPr>
        <a:solidFill>
          <a:schemeClr val="bg1"/>
        </a:solid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33ECA86A-FC9F-4E61-9EA8-FE230C0FAB4C}"/>
              </a:ext>
            </a:extLst>
          </p:cNvPr>
          <p:cNvGrpSpPr/>
          <p:nvPr userDrawn="1"/>
        </p:nvGrpSpPr>
        <p:grpSpPr>
          <a:xfrm>
            <a:off x="772528" y="2049261"/>
            <a:ext cx="2249349" cy="3954238"/>
            <a:chOff x="4871870" y="1763729"/>
            <a:chExt cx="2448272" cy="4303935"/>
          </a:xfrm>
        </p:grpSpPr>
        <p:grpSp>
          <p:nvGrpSpPr>
            <p:cNvPr id="10" name="Group 3">
              <a:extLst>
                <a:ext uri="{FF2B5EF4-FFF2-40B4-BE49-F238E27FC236}">
                  <a16:creationId xmlns:a16="http://schemas.microsoft.com/office/drawing/2014/main" id="{9876EB56-A1B1-4DF8-8A61-8D408E9A0E20}"/>
                </a:ext>
              </a:extLst>
            </p:cNvPr>
            <p:cNvGrpSpPr/>
            <p:nvPr/>
          </p:nvGrpSpPr>
          <p:grpSpPr>
            <a:xfrm>
              <a:off x="4871870" y="1763729"/>
              <a:ext cx="2448272" cy="4303935"/>
              <a:chOff x="445712" y="1449040"/>
              <a:chExt cx="2113018" cy="3924176"/>
            </a:xfrm>
          </p:grpSpPr>
          <p:sp>
            <p:nvSpPr>
              <p:cNvPr id="13" name="Rounded Rectangle 4">
                <a:extLst>
                  <a:ext uri="{FF2B5EF4-FFF2-40B4-BE49-F238E27FC236}">
                    <a16:creationId xmlns:a16="http://schemas.microsoft.com/office/drawing/2014/main" id="{78F341D1-020F-4E20-92B3-80DC38E132E6}"/>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
            <p:nvSpPr>
              <p:cNvPr id="14" name="Rectangle 5">
                <a:extLst>
                  <a:ext uri="{FF2B5EF4-FFF2-40B4-BE49-F238E27FC236}">
                    <a16:creationId xmlns:a16="http://schemas.microsoft.com/office/drawing/2014/main" id="{A45F5B76-70A0-4D13-974F-55A0B8CEAAF0}"/>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nvGrpSpPr>
              <p:cNvPr id="15" name="Group 6">
                <a:extLst>
                  <a:ext uri="{FF2B5EF4-FFF2-40B4-BE49-F238E27FC236}">
                    <a16:creationId xmlns:a16="http://schemas.microsoft.com/office/drawing/2014/main" id="{F2BB5F39-22D0-49A9-A20D-7260A0E01F57}"/>
                  </a:ext>
                </a:extLst>
              </p:cNvPr>
              <p:cNvGrpSpPr/>
              <p:nvPr userDrawn="1"/>
            </p:nvGrpSpPr>
            <p:grpSpPr>
              <a:xfrm>
                <a:off x="1407705" y="5045834"/>
                <a:ext cx="211967" cy="211967"/>
                <a:chOff x="1549420" y="5712364"/>
                <a:chExt cx="312583" cy="312583"/>
              </a:xfrm>
            </p:grpSpPr>
            <p:sp>
              <p:nvSpPr>
                <p:cNvPr id="16" name="Oval 7">
                  <a:extLst>
                    <a:ext uri="{FF2B5EF4-FFF2-40B4-BE49-F238E27FC236}">
                      <a16:creationId xmlns:a16="http://schemas.microsoft.com/office/drawing/2014/main" id="{6E2D17FC-9F5E-46D7-A15E-5A055F772283}"/>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17" name="Rounded Rectangle 8">
                  <a:extLst>
                    <a:ext uri="{FF2B5EF4-FFF2-40B4-BE49-F238E27FC236}">
                      <a16:creationId xmlns:a16="http://schemas.microsoft.com/office/drawing/2014/main" id="{A2BA0603-DCFC-482D-9253-843BBCEF7B34}"/>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grpSp>
        </p:grpSp>
        <p:sp>
          <p:nvSpPr>
            <p:cNvPr id="12" name="Picture Placeholder 2">
              <a:extLst>
                <a:ext uri="{FF2B5EF4-FFF2-40B4-BE49-F238E27FC236}">
                  <a16:creationId xmlns:a16="http://schemas.microsoft.com/office/drawing/2014/main" id="{D1042817-F212-4E06-9536-AA3D19C6889E}"/>
                </a:ext>
              </a:extLst>
            </p:cNvPr>
            <p:cNvSpPr txBox="1">
              <a:spLocks/>
            </p:cNvSpPr>
            <p:nvPr/>
          </p:nvSpPr>
          <p:spPr>
            <a:xfrm>
              <a:off x="5051890" y="2223507"/>
              <a:ext cx="2088232" cy="3384376"/>
            </a:xfrm>
            <a:prstGeom prst="rect">
              <a:avLst/>
            </a:prstGeom>
            <a:solidFill>
              <a:schemeClr val="bg1">
                <a:lumMod val="95000"/>
              </a:schemeClr>
            </a:solidFill>
          </p:spPr>
          <p:txBody>
            <a:bodyPr anchor="ctr"/>
            <a:lstStyle>
              <a:lvl1pPr marL="0" indent="0" algn="ctr" defTabSz="914400" rtl="0" eaLnBrk="1" latinLnBrk="0" hangingPunct="1">
                <a:lnSpc>
                  <a:spcPct val="90000"/>
                </a:lnSpc>
                <a:spcBef>
                  <a:spcPts val="1000"/>
                </a:spcBef>
                <a:buFont typeface="Arial" panose="020B0604020202020204" pitchFamily="34" charset="0"/>
                <a:buNone/>
                <a:defRPr sz="1200" kern="1200">
                  <a:solidFill>
                    <a:schemeClr val="tx1">
                      <a:lumMod val="75000"/>
                      <a:lumOff val="25000"/>
                    </a:schemeClr>
                  </a:solidFill>
                  <a:latin typeface="+mn-lt"/>
                  <a:ea typeface="+mn-ea"/>
                  <a:cs typeface="Arial" pitchFamily="34" charset="0"/>
                </a:defRPr>
              </a:lvl1pPr>
              <a:lvl2pPr marL="457223" indent="0" algn="l" defTabSz="914400" rtl="0" eaLnBrk="1" latinLnBrk="0" hangingPunct="1">
                <a:lnSpc>
                  <a:spcPct val="90000"/>
                </a:lnSpc>
                <a:spcBef>
                  <a:spcPts val="500"/>
                </a:spcBef>
                <a:buFont typeface="Arial" panose="020B0604020202020204" pitchFamily="34" charset="0"/>
                <a:buNone/>
                <a:defRPr sz="2800" kern="1200">
                  <a:solidFill>
                    <a:schemeClr val="tx1"/>
                  </a:solidFill>
                  <a:latin typeface="+mn-lt"/>
                  <a:ea typeface="+mn-ea"/>
                  <a:cs typeface="+mn-cs"/>
                </a:defRPr>
              </a:lvl2pPr>
              <a:lvl3pPr marL="914446"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3pPr>
              <a:lvl4pPr marL="1371669"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91"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286114"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6pPr>
              <a:lvl7pPr marL="2743337"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7pPr>
              <a:lvl8pPr marL="320056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8pPr>
              <a:lvl9pPr marL="3657783"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9pPr>
            </a:lstStyle>
            <a:p>
              <a:r>
                <a:rPr lang="en-US" altLang="ko-KR"/>
                <a:t>Your Picture Here</a:t>
              </a:r>
              <a:endParaRPr lang="ko-KR" altLang="en-US" dirty="0"/>
            </a:p>
          </p:txBody>
        </p:sp>
      </p:grpSp>
      <p:sp>
        <p:nvSpPr>
          <p:cNvPr id="4" name="그림 개체 틀 2"/>
          <p:cNvSpPr>
            <a:spLocks noGrp="1"/>
          </p:cNvSpPr>
          <p:nvPr>
            <p:ph type="pic" sz="quarter" idx="10" hasCustomPrompt="1"/>
          </p:nvPr>
        </p:nvSpPr>
        <p:spPr>
          <a:xfrm>
            <a:off x="5591176" y="1"/>
            <a:ext cx="6605602" cy="6866390"/>
          </a:xfrm>
          <a:custGeom>
            <a:avLst/>
            <a:gdLst>
              <a:gd name="connsiteX0" fmla="*/ 0 w 4427984"/>
              <a:gd name="connsiteY0" fmla="*/ 0 h 6866389"/>
              <a:gd name="connsiteX1" fmla="*/ 4427984 w 4427984"/>
              <a:gd name="connsiteY1" fmla="*/ 0 h 6866389"/>
              <a:gd name="connsiteX2" fmla="*/ 4427984 w 4427984"/>
              <a:gd name="connsiteY2" fmla="*/ 6866389 h 6866389"/>
              <a:gd name="connsiteX3" fmla="*/ 0 w 4427984"/>
              <a:gd name="connsiteY3" fmla="*/ 6866389 h 6866389"/>
              <a:gd name="connsiteX4" fmla="*/ 0 w 4427984"/>
              <a:gd name="connsiteY4" fmla="*/ 0 h 6866389"/>
              <a:gd name="connsiteX0" fmla="*/ 595618 w 4427984"/>
              <a:gd name="connsiteY0" fmla="*/ 0 h 6883167"/>
              <a:gd name="connsiteX1" fmla="*/ 4427984 w 4427984"/>
              <a:gd name="connsiteY1" fmla="*/ 16778 h 6883167"/>
              <a:gd name="connsiteX2" fmla="*/ 4427984 w 4427984"/>
              <a:gd name="connsiteY2" fmla="*/ 6883167 h 6883167"/>
              <a:gd name="connsiteX3" fmla="*/ 0 w 4427984"/>
              <a:gd name="connsiteY3" fmla="*/ 6883167 h 6883167"/>
              <a:gd name="connsiteX4" fmla="*/ 595618 w 4427984"/>
              <a:gd name="connsiteY4" fmla="*/ 0 h 6883167"/>
              <a:gd name="connsiteX0" fmla="*/ 1258348 w 5090714"/>
              <a:gd name="connsiteY0" fmla="*/ 0 h 6883167"/>
              <a:gd name="connsiteX1" fmla="*/ 5090714 w 5090714"/>
              <a:gd name="connsiteY1" fmla="*/ 16778 h 6883167"/>
              <a:gd name="connsiteX2" fmla="*/ 5090714 w 5090714"/>
              <a:gd name="connsiteY2" fmla="*/ 6883167 h 6883167"/>
              <a:gd name="connsiteX3" fmla="*/ 0 w 5090714"/>
              <a:gd name="connsiteY3" fmla="*/ 6874779 h 6883167"/>
              <a:gd name="connsiteX4" fmla="*/ 1258348 w 5090714"/>
              <a:gd name="connsiteY4" fmla="*/ 0 h 6883167"/>
              <a:gd name="connsiteX0" fmla="*/ 1493240 w 5090714"/>
              <a:gd name="connsiteY0" fmla="*/ 0 h 6883167"/>
              <a:gd name="connsiteX1" fmla="*/ 5090714 w 5090714"/>
              <a:gd name="connsiteY1" fmla="*/ 16778 h 6883167"/>
              <a:gd name="connsiteX2" fmla="*/ 5090714 w 5090714"/>
              <a:gd name="connsiteY2" fmla="*/ 6883167 h 6883167"/>
              <a:gd name="connsiteX3" fmla="*/ 0 w 5090714"/>
              <a:gd name="connsiteY3" fmla="*/ 6874779 h 6883167"/>
              <a:gd name="connsiteX4" fmla="*/ 1493240 w 5090714"/>
              <a:gd name="connsiteY4" fmla="*/ 0 h 6883167"/>
              <a:gd name="connsiteX0" fmla="*/ 1459684 w 5090714"/>
              <a:gd name="connsiteY0" fmla="*/ 0 h 6866389"/>
              <a:gd name="connsiteX1" fmla="*/ 5090714 w 5090714"/>
              <a:gd name="connsiteY1" fmla="*/ 0 h 6866389"/>
              <a:gd name="connsiteX2" fmla="*/ 5090714 w 5090714"/>
              <a:gd name="connsiteY2" fmla="*/ 6866389 h 6866389"/>
              <a:gd name="connsiteX3" fmla="*/ 0 w 5090714"/>
              <a:gd name="connsiteY3" fmla="*/ 6858001 h 6866389"/>
              <a:gd name="connsiteX4" fmla="*/ 1459684 w 5090714"/>
              <a:gd name="connsiteY4" fmla="*/ 0 h 6866389"/>
              <a:gd name="connsiteX0" fmla="*/ 1711354 w 5090714"/>
              <a:gd name="connsiteY0" fmla="*/ 0 h 6874778"/>
              <a:gd name="connsiteX1" fmla="*/ 5090714 w 5090714"/>
              <a:gd name="connsiteY1" fmla="*/ 8389 h 6874778"/>
              <a:gd name="connsiteX2" fmla="*/ 5090714 w 5090714"/>
              <a:gd name="connsiteY2" fmla="*/ 6874778 h 6874778"/>
              <a:gd name="connsiteX3" fmla="*/ 0 w 5090714"/>
              <a:gd name="connsiteY3" fmla="*/ 6866390 h 6874778"/>
              <a:gd name="connsiteX4" fmla="*/ 1711354 w 5090714"/>
              <a:gd name="connsiteY4" fmla="*/ 0 h 6874778"/>
              <a:gd name="connsiteX0" fmla="*/ 1937857 w 5317217"/>
              <a:gd name="connsiteY0" fmla="*/ 0 h 6874779"/>
              <a:gd name="connsiteX1" fmla="*/ 5317217 w 5317217"/>
              <a:gd name="connsiteY1" fmla="*/ 8389 h 6874779"/>
              <a:gd name="connsiteX2" fmla="*/ 5317217 w 5317217"/>
              <a:gd name="connsiteY2" fmla="*/ 6874778 h 6874779"/>
              <a:gd name="connsiteX3" fmla="*/ 0 w 5317217"/>
              <a:gd name="connsiteY3" fmla="*/ 6874779 h 6874779"/>
              <a:gd name="connsiteX4" fmla="*/ 1937857 w 5317217"/>
              <a:gd name="connsiteY4" fmla="*/ 0 h 6874779"/>
              <a:gd name="connsiteX0" fmla="*/ 1280632 w 5317217"/>
              <a:gd name="connsiteY0" fmla="*/ 10661 h 6866390"/>
              <a:gd name="connsiteX1" fmla="*/ 5317217 w 5317217"/>
              <a:gd name="connsiteY1" fmla="*/ 0 h 6866390"/>
              <a:gd name="connsiteX2" fmla="*/ 5317217 w 5317217"/>
              <a:gd name="connsiteY2" fmla="*/ 6866389 h 6866390"/>
              <a:gd name="connsiteX3" fmla="*/ 0 w 5317217"/>
              <a:gd name="connsiteY3" fmla="*/ 6866390 h 6866390"/>
              <a:gd name="connsiteX4" fmla="*/ 1280632 w 5317217"/>
              <a:gd name="connsiteY4" fmla="*/ 10661 h 6866390"/>
              <a:gd name="connsiteX0" fmla="*/ 1280632 w 5317217"/>
              <a:gd name="connsiteY0" fmla="*/ 1136 h 6866390"/>
              <a:gd name="connsiteX1" fmla="*/ 5317217 w 5317217"/>
              <a:gd name="connsiteY1" fmla="*/ 0 h 6866390"/>
              <a:gd name="connsiteX2" fmla="*/ 5317217 w 5317217"/>
              <a:gd name="connsiteY2" fmla="*/ 6866389 h 6866390"/>
              <a:gd name="connsiteX3" fmla="*/ 0 w 5317217"/>
              <a:gd name="connsiteY3" fmla="*/ 6866390 h 6866390"/>
              <a:gd name="connsiteX4" fmla="*/ 1280632 w 5317217"/>
              <a:gd name="connsiteY4" fmla="*/ 1136 h 6866390"/>
              <a:gd name="connsiteX0" fmla="*/ 1413982 w 5450567"/>
              <a:gd name="connsiteY0" fmla="*/ 1136 h 6866390"/>
              <a:gd name="connsiteX1" fmla="*/ 5450567 w 5450567"/>
              <a:gd name="connsiteY1" fmla="*/ 0 h 6866390"/>
              <a:gd name="connsiteX2" fmla="*/ 5450567 w 5450567"/>
              <a:gd name="connsiteY2" fmla="*/ 6866389 h 6866390"/>
              <a:gd name="connsiteX3" fmla="*/ 0 w 5450567"/>
              <a:gd name="connsiteY3" fmla="*/ 6866390 h 6866390"/>
              <a:gd name="connsiteX4" fmla="*/ 1413982 w 5450567"/>
              <a:gd name="connsiteY4" fmla="*/ 1136 h 6866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0567" h="6866390">
                <a:moveTo>
                  <a:pt x="1413982" y="1136"/>
                </a:moveTo>
                <a:lnTo>
                  <a:pt x="5450567" y="0"/>
                </a:lnTo>
                <a:lnTo>
                  <a:pt x="5450567" y="6866389"/>
                </a:lnTo>
                <a:lnTo>
                  <a:pt x="0" y="6866390"/>
                </a:lnTo>
                <a:lnTo>
                  <a:pt x="1413982" y="1136"/>
                </a:lnTo>
                <a:close/>
              </a:path>
            </a:pathLst>
          </a:custGeom>
          <a:solidFill>
            <a:schemeClr val="bg1">
              <a:lumMod val="95000"/>
            </a:schemeClr>
          </a:solidFill>
          <a:ln w="25400">
            <a:noFill/>
          </a:ln>
          <a:effectLst/>
        </p:spPr>
        <p:txBody>
          <a:bodyPr anchor="ctr"/>
          <a:lstStyle>
            <a:lvl1pPr marL="0" indent="0" algn="ctr">
              <a:buFontTx/>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11" name="그림 개체 틀 2">
            <a:extLst>
              <a:ext uri="{FF2B5EF4-FFF2-40B4-BE49-F238E27FC236}">
                <a16:creationId xmlns:a16="http://schemas.microsoft.com/office/drawing/2014/main" id="{06B29B0E-C385-4751-A903-AF91C785A239}"/>
              </a:ext>
            </a:extLst>
          </p:cNvPr>
          <p:cNvSpPr>
            <a:spLocks noGrp="1"/>
          </p:cNvSpPr>
          <p:nvPr>
            <p:ph type="pic" sz="quarter" idx="14" hasCustomPrompt="1"/>
          </p:nvPr>
        </p:nvSpPr>
        <p:spPr>
          <a:xfrm>
            <a:off x="942863" y="2412995"/>
            <a:ext cx="1918562" cy="3185604"/>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Tree>
    <p:extLst>
      <p:ext uri="{BB962C8B-B14F-4D97-AF65-F5344CB8AC3E}">
        <p14:creationId xmlns:p14="http://schemas.microsoft.com/office/powerpoint/2010/main" val="365703533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8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26674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43_Images &amp; Contents Layout">
    <p:spTree>
      <p:nvGrpSpPr>
        <p:cNvPr id="1" name=""/>
        <p:cNvGrpSpPr/>
        <p:nvPr/>
      </p:nvGrpSpPr>
      <p:grpSpPr>
        <a:xfrm>
          <a:off x="0" y="0"/>
          <a:ext cx="0" cy="0"/>
          <a:chOff x="0" y="0"/>
          <a:chExt cx="0" cy="0"/>
        </a:xfrm>
      </p:grpSpPr>
      <p:sp>
        <p:nvSpPr>
          <p:cNvPr id="2" name="그림 개체 틀 8">
            <a:extLst>
              <a:ext uri="{FF2B5EF4-FFF2-40B4-BE49-F238E27FC236}">
                <a16:creationId xmlns:a16="http://schemas.microsoft.com/office/drawing/2014/main" id="{EB0C60AC-17D1-47A8-A33F-85C3824468D4}"/>
              </a:ext>
            </a:extLst>
          </p:cNvPr>
          <p:cNvSpPr>
            <a:spLocks noGrp="1"/>
          </p:cNvSpPr>
          <p:nvPr>
            <p:ph type="pic" sz="quarter" idx="10" hasCustomPrompt="1"/>
          </p:nvPr>
        </p:nvSpPr>
        <p:spPr>
          <a:xfrm>
            <a:off x="1" y="0"/>
            <a:ext cx="4068000" cy="3429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Place Your Picture Here And Send To Back</a:t>
            </a:r>
            <a:endParaRPr lang="ko-KR" altLang="en-US" dirty="0"/>
          </a:p>
        </p:txBody>
      </p:sp>
      <p:sp>
        <p:nvSpPr>
          <p:cNvPr id="3" name="그림 개체 틀 8">
            <a:extLst>
              <a:ext uri="{FF2B5EF4-FFF2-40B4-BE49-F238E27FC236}">
                <a16:creationId xmlns:a16="http://schemas.microsoft.com/office/drawing/2014/main" id="{B402172D-BBC8-4691-988A-FAE2D859BF8E}"/>
              </a:ext>
            </a:extLst>
          </p:cNvPr>
          <p:cNvSpPr>
            <a:spLocks noGrp="1"/>
          </p:cNvSpPr>
          <p:nvPr>
            <p:ph type="pic" sz="quarter" idx="11" hasCustomPrompt="1"/>
          </p:nvPr>
        </p:nvSpPr>
        <p:spPr>
          <a:xfrm>
            <a:off x="4068001" y="3429000"/>
            <a:ext cx="4068000" cy="3429000"/>
          </a:xfrm>
          <a:prstGeom prst="rect">
            <a:avLst/>
          </a:prstGeom>
          <a:solidFill>
            <a:schemeClr val="bg1">
              <a:lumMod val="95000"/>
            </a:schemeClr>
          </a:solidFill>
          <a:effectLst/>
        </p:spPr>
        <p:txBody>
          <a:bodyPr wrap="square" anchor="ctr">
            <a:noAutofit/>
          </a:bodyPr>
          <a:lstStyle>
            <a:lvl1pPr marL="0" marR="0" indent="0" algn="ctr" defTabSz="914400" rtl="0" eaLnBrk="1" fontAlgn="auto" latinLnBrk="1" hangingPunct="1">
              <a:lnSpc>
                <a:spcPct val="90000"/>
              </a:lnSpc>
              <a:spcBef>
                <a:spcPts val="1000"/>
              </a:spcBef>
              <a:spcAft>
                <a:spcPts val="0"/>
              </a:spcAft>
              <a:buClrTx/>
              <a:buSzTx/>
              <a:buFontTx/>
              <a:buNone/>
              <a:tabLst/>
              <a:defRPr sz="1200"/>
            </a:lvl1pPr>
          </a:lstStyle>
          <a:p>
            <a:r>
              <a:rPr lang="en-US" altLang="ko-KR" dirty="0"/>
              <a:t>Place Your Picture Here And Send To Back</a:t>
            </a:r>
            <a:endParaRPr lang="ko-KR" altLang="en-US" dirty="0"/>
          </a:p>
        </p:txBody>
      </p:sp>
    </p:spTree>
    <p:extLst>
      <p:ext uri="{BB962C8B-B14F-4D97-AF65-F5344CB8AC3E}">
        <p14:creationId xmlns:p14="http://schemas.microsoft.com/office/powerpoint/2010/main" val="2623755217"/>
      </p:ext>
    </p:extLst>
  </p:cSld>
  <p:clrMapOvr>
    <a:masterClrMapping/>
  </p:clrMapOvr>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0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64868462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8_Images and Contents Layout">
    <p:spTree>
      <p:nvGrpSpPr>
        <p:cNvPr id="1" name=""/>
        <p:cNvGrpSpPr/>
        <p:nvPr/>
      </p:nvGrpSpPr>
      <p:grpSpPr>
        <a:xfrm>
          <a:off x="0" y="0"/>
          <a:ext cx="0" cy="0"/>
          <a:chOff x="0" y="0"/>
          <a:chExt cx="0" cy="0"/>
        </a:xfrm>
      </p:grpSpPr>
      <p:sp>
        <p:nvSpPr>
          <p:cNvPr id="2" name="Rectangle 1"/>
          <p:cNvSpPr/>
          <p:nvPr userDrawn="1"/>
        </p:nvSpPr>
        <p:spPr>
          <a:xfrm>
            <a:off x="5781047" y="260648"/>
            <a:ext cx="5952661" cy="633670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p>
        </p:txBody>
      </p:sp>
      <p:sp>
        <p:nvSpPr>
          <p:cNvPr id="4" name="Picture Placeholder 2"/>
          <p:cNvSpPr>
            <a:spLocks noGrp="1"/>
          </p:cNvSpPr>
          <p:nvPr>
            <p:ph type="pic" idx="14" hasCustomPrompt="1"/>
          </p:nvPr>
        </p:nvSpPr>
        <p:spPr>
          <a:xfrm>
            <a:off x="734769" y="1196752"/>
            <a:ext cx="10849205" cy="3456384"/>
          </a:xfrm>
          <a:prstGeom prst="rect">
            <a:avLst/>
          </a:prstGeom>
          <a:solidFill>
            <a:schemeClr val="bg1">
              <a:lumMod val="95000"/>
            </a:schemeClr>
          </a:solidFill>
          <a:ln w="19050">
            <a:solidFill>
              <a:schemeClr val="bg1">
                <a:lumMod val="65000"/>
              </a:schemeClr>
            </a:solidFill>
          </a:ln>
        </p:spPr>
        <p:txBody>
          <a:bodyPr anchor="ctr"/>
          <a:lstStyle>
            <a:lvl1pPr marL="0" indent="0" algn="ctr">
              <a:buNone/>
              <a:defRPr sz="1200">
                <a:latin typeface="Arial" pitchFamily="34" charset="0"/>
                <a:cs typeface="Arial" pitchFamily="34" charset="0"/>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ltLang="ko-KR" dirty="0"/>
              <a:t>Your Picture Here</a:t>
            </a:r>
            <a:endParaRPr lang="ko-KR" altLang="en-US" dirty="0"/>
          </a:p>
        </p:txBody>
      </p:sp>
      <p:sp>
        <p:nvSpPr>
          <p:cNvPr id="5" name="제목 1"/>
          <p:cNvSpPr>
            <a:spLocks noGrp="1"/>
          </p:cNvSpPr>
          <p:nvPr>
            <p:ph type="title" hasCustomPrompt="1"/>
          </p:nvPr>
        </p:nvSpPr>
        <p:spPr>
          <a:xfrm>
            <a:off x="0" y="269852"/>
            <a:ext cx="12192000" cy="710877"/>
          </a:xfrm>
          <a:prstGeom prst="rect">
            <a:avLst/>
          </a:prstGeom>
        </p:spPr>
        <p:txBody>
          <a:bodyPr anchor="ctr">
            <a:noAutofit/>
          </a:bodyPr>
          <a:lstStyle>
            <a:lvl1pPr algn="ctr">
              <a:defRPr sz="4800" b="0" baseline="0">
                <a:solidFill>
                  <a:schemeClr val="tx1">
                    <a:lumMod val="75000"/>
                    <a:lumOff val="25000"/>
                  </a:schemeClr>
                </a:solidFill>
                <a:latin typeface="Arial" pitchFamily="34" charset="0"/>
                <a:cs typeface="Arial" pitchFamily="34" charset="0"/>
              </a:defRPr>
            </a:lvl1pPr>
          </a:lstStyle>
          <a:p>
            <a:r>
              <a:rPr lang="en-US" altLang="ko-KR" dirty="0"/>
              <a:t>IMAGES AND CONTENTS</a:t>
            </a:r>
            <a:endParaRPr lang="ko-KR" altLang="en-US" dirty="0"/>
          </a:p>
        </p:txBody>
      </p:sp>
      <p:sp>
        <p:nvSpPr>
          <p:cNvPr id="7" name="Right Triangle 5">
            <a:extLst>
              <a:ext uri="{FF2B5EF4-FFF2-40B4-BE49-F238E27FC236}">
                <a16:creationId xmlns:a16="http://schemas.microsoft.com/office/drawing/2014/main" id="{90C2957C-B750-464F-8E0D-6068E10933D5}"/>
              </a:ext>
            </a:extLst>
          </p:cNvPr>
          <p:cNvSpPr/>
          <p:nvPr userDrawn="1"/>
        </p:nvSpPr>
        <p:spPr>
          <a:xfrm rot="16200000">
            <a:off x="10695932" y="5603203"/>
            <a:ext cx="753179" cy="1004239"/>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p>
        </p:txBody>
      </p:sp>
    </p:spTree>
    <p:extLst>
      <p:ext uri="{BB962C8B-B14F-4D97-AF65-F5344CB8AC3E}">
        <p14:creationId xmlns:p14="http://schemas.microsoft.com/office/powerpoint/2010/main" val="308062653"/>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2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64557430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3_Contents slide layout">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77F83582-CE09-46A9-BA33-433431B34F1D}"/>
              </a:ext>
            </a:extLst>
          </p:cNvPr>
          <p:cNvGrpSpPr/>
          <p:nvPr userDrawn="1"/>
        </p:nvGrpSpPr>
        <p:grpSpPr>
          <a:xfrm>
            <a:off x="530427" y="2433315"/>
            <a:ext cx="5373985" cy="2952641"/>
            <a:chOff x="-548507" y="477868"/>
            <a:chExt cx="11570449" cy="6357177"/>
          </a:xfrm>
        </p:grpSpPr>
        <p:sp>
          <p:nvSpPr>
            <p:cNvPr id="11" name="Freeform: Shape 10">
              <a:extLst>
                <a:ext uri="{FF2B5EF4-FFF2-40B4-BE49-F238E27FC236}">
                  <a16:creationId xmlns:a16="http://schemas.microsoft.com/office/drawing/2014/main" id="{EF8F49AE-CC30-40F1-8F39-B2AF1FD6C7C9}"/>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DC3F472-9CDB-4CD5-B893-A42C2816E18C}"/>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F33BBB0C-24BB-47F4-B62D-F277EF62987C}"/>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4A5A8FFC-B951-4241-BE74-98D03C5E8AC9}"/>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C69E1E6D-8345-4CD7-B87E-446A5EC8AA47}"/>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p>
          </p:txBody>
        </p:sp>
        <p:grpSp>
          <p:nvGrpSpPr>
            <p:cNvPr id="16" name="Group 15">
              <a:extLst>
                <a:ext uri="{FF2B5EF4-FFF2-40B4-BE49-F238E27FC236}">
                  <a16:creationId xmlns:a16="http://schemas.microsoft.com/office/drawing/2014/main" id="{D1A1B449-1213-48BE-A88A-09061B951D24}"/>
                </a:ext>
              </a:extLst>
            </p:cNvPr>
            <p:cNvGrpSpPr/>
            <p:nvPr/>
          </p:nvGrpSpPr>
          <p:grpSpPr>
            <a:xfrm>
              <a:off x="1606" y="6382978"/>
              <a:ext cx="413937" cy="115242"/>
              <a:chOff x="5955" y="6353672"/>
              <a:chExt cx="413937" cy="115242"/>
            </a:xfrm>
          </p:grpSpPr>
          <p:sp>
            <p:nvSpPr>
              <p:cNvPr id="21" name="Rectangle: Rounded Corners 20">
                <a:extLst>
                  <a:ext uri="{FF2B5EF4-FFF2-40B4-BE49-F238E27FC236}">
                    <a16:creationId xmlns:a16="http://schemas.microsoft.com/office/drawing/2014/main" id="{3FCFE97C-66F9-4A5F-8C1D-994956BCA1F7}"/>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Rounded Corners 21">
                <a:extLst>
                  <a:ext uri="{FF2B5EF4-FFF2-40B4-BE49-F238E27FC236}">
                    <a16:creationId xmlns:a16="http://schemas.microsoft.com/office/drawing/2014/main" id="{17B0A71D-C895-41E3-94E0-8F853FBA3741}"/>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0D3B63A6-6209-44A8-9E1D-4572CA485648}"/>
                </a:ext>
              </a:extLst>
            </p:cNvPr>
            <p:cNvGrpSpPr/>
            <p:nvPr/>
          </p:nvGrpSpPr>
          <p:grpSpPr>
            <a:xfrm>
              <a:off x="9855291" y="6381600"/>
              <a:ext cx="885989" cy="115242"/>
              <a:chOff x="5955" y="6353672"/>
              <a:chExt cx="413937" cy="115242"/>
            </a:xfrm>
          </p:grpSpPr>
          <p:sp>
            <p:nvSpPr>
              <p:cNvPr id="19" name="Rectangle: Rounded Corners 18">
                <a:extLst>
                  <a:ext uri="{FF2B5EF4-FFF2-40B4-BE49-F238E27FC236}">
                    <a16:creationId xmlns:a16="http://schemas.microsoft.com/office/drawing/2014/main" id="{2F4F5958-97EF-43C0-B151-86170967B662}"/>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Rounded Corners 19">
                <a:extLst>
                  <a:ext uri="{FF2B5EF4-FFF2-40B4-BE49-F238E27FC236}">
                    <a16:creationId xmlns:a16="http://schemas.microsoft.com/office/drawing/2014/main" id="{028C4149-E8B4-4C30-AC59-38C900DEF9B8}"/>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 name="Freeform: Shape 17">
              <a:extLst>
                <a:ext uri="{FF2B5EF4-FFF2-40B4-BE49-F238E27FC236}">
                  <a16:creationId xmlns:a16="http://schemas.microsoft.com/office/drawing/2014/main" id="{FC207E51-2792-46D0-BBED-0C13978AC464}"/>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p>
          </p:txBody>
        </p:sp>
      </p:grpSp>
      <p:sp>
        <p:nvSpPr>
          <p:cNvPr id="8" name="그림 개체 틀 2">
            <a:extLst>
              <a:ext uri="{FF2B5EF4-FFF2-40B4-BE49-F238E27FC236}">
                <a16:creationId xmlns:a16="http://schemas.microsoft.com/office/drawing/2014/main" id="{F7C4B306-2CF4-4EB6-8CBC-23F4D855C74D}"/>
              </a:ext>
            </a:extLst>
          </p:cNvPr>
          <p:cNvSpPr>
            <a:spLocks noGrp="1"/>
          </p:cNvSpPr>
          <p:nvPr>
            <p:ph type="pic" sz="quarter" idx="14" hasCustomPrompt="1"/>
          </p:nvPr>
        </p:nvSpPr>
        <p:spPr>
          <a:xfrm>
            <a:off x="1252438" y="2588876"/>
            <a:ext cx="3946579" cy="2384739"/>
          </a:xfrm>
          <a:prstGeom prst="rect">
            <a:avLst/>
          </a:prstGeom>
          <a:solidFill>
            <a:schemeClr val="bg1">
              <a:lumMod val="95000"/>
            </a:schemeClr>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lvl1pPr marL="0" indent="0">
              <a:buNone/>
              <a:defRPr lang="ko-KR" altLang="en-US" sz="1200" dirty="0">
                <a:solidFill>
                  <a:schemeClr val="tx1">
                    <a:lumMod val="75000"/>
                    <a:lumOff val="25000"/>
                  </a:schemeClr>
                </a:solidFill>
              </a:defRPr>
            </a:lvl1pPr>
          </a:lstStyle>
          <a:p>
            <a:pPr marL="0" lvl="0" algn="ctr"/>
            <a:r>
              <a:rPr lang="en-US" altLang="ko-KR" dirty="0"/>
              <a:t>Place Your Picture Here</a:t>
            </a:r>
            <a:endParaRPr lang="ko-KR" altLang="en-US" dirty="0"/>
          </a:p>
        </p:txBody>
      </p:sp>
      <p:sp>
        <p:nvSpPr>
          <p:cNvPr id="9" name="Text Placeholder 9">
            <a:extLst>
              <a:ext uri="{FF2B5EF4-FFF2-40B4-BE49-F238E27FC236}">
                <a16:creationId xmlns:a16="http://schemas.microsoft.com/office/drawing/2014/main" id="{6B349E92-4877-461B-84CD-9141B175C0AD}"/>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75097400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4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1636620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48309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796040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End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75066714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PNG sets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332482"/>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PNG &amp; Shapes Layout</a:t>
            </a:r>
          </a:p>
        </p:txBody>
      </p:sp>
    </p:spTree>
    <p:extLst>
      <p:ext uri="{BB962C8B-B14F-4D97-AF65-F5344CB8AC3E}">
        <p14:creationId xmlns:p14="http://schemas.microsoft.com/office/powerpoint/2010/main" val="24463927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Icon sets layout">
    <p:spTree>
      <p:nvGrpSpPr>
        <p:cNvPr id="1" name=""/>
        <p:cNvGrpSpPr/>
        <p:nvPr/>
      </p:nvGrpSpPr>
      <p:grpSpPr>
        <a:xfrm>
          <a:off x="0" y="0"/>
          <a:ext cx="0" cy="0"/>
          <a:chOff x="0" y="0"/>
          <a:chExt cx="0" cy="0"/>
        </a:xfrm>
      </p:grpSpPr>
      <p:sp>
        <p:nvSpPr>
          <p:cNvPr id="2" name="Text Placeholder 9"/>
          <p:cNvSpPr>
            <a:spLocks noGrp="1"/>
          </p:cNvSpPr>
          <p:nvPr>
            <p:ph type="body" sz="quarter" idx="10" hasCustomPrompt="1"/>
          </p:nvPr>
        </p:nvSpPr>
        <p:spPr>
          <a:xfrm>
            <a:off x="323529" y="123478"/>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Icon Sets Layout</a:t>
            </a:r>
          </a:p>
        </p:txBody>
      </p:sp>
      <p:sp>
        <p:nvSpPr>
          <p:cNvPr id="3" name="Rounded Rectangle 2"/>
          <p:cNvSpPr/>
          <p:nvPr userDrawn="1"/>
        </p:nvSpPr>
        <p:spPr>
          <a:xfrm>
            <a:off x="354010" y="1131591"/>
            <a:ext cx="3560767" cy="5402561"/>
          </a:xfrm>
          <a:prstGeom prst="roundRect">
            <a:avLst>
              <a:gd name="adj" fmla="val 396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p>
        </p:txBody>
      </p:sp>
      <p:sp>
        <p:nvSpPr>
          <p:cNvPr id="4" name="Rounded Rectangle 3"/>
          <p:cNvSpPr/>
          <p:nvPr userDrawn="1"/>
        </p:nvSpPr>
        <p:spPr>
          <a:xfrm>
            <a:off x="531933" y="1347500"/>
            <a:ext cx="153868" cy="5015200"/>
          </a:xfrm>
          <a:prstGeom prst="roundRect">
            <a:avLst>
              <a:gd name="adj" fmla="val 50000"/>
            </a:avLst>
          </a:prstGeom>
          <a:solidFill>
            <a:schemeClr val="bg1">
              <a:alpha val="4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bg1"/>
              </a:solidFill>
            </a:endParaRPr>
          </a:p>
        </p:txBody>
      </p:sp>
      <p:sp>
        <p:nvSpPr>
          <p:cNvPr id="5" name="Half Frame 4"/>
          <p:cNvSpPr/>
          <p:nvPr userDrawn="1"/>
        </p:nvSpPr>
        <p:spPr>
          <a:xfrm rot="5400000">
            <a:off x="3057177" y="1276653"/>
            <a:ext cx="685849" cy="685148"/>
          </a:xfrm>
          <a:prstGeom prst="halfFrame">
            <a:avLst>
              <a:gd name="adj1" fmla="val 23728"/>
              <a:gd name="adj2" fmla="val 24642"/>
            </a:avLst>
          </a:prstGeom>
          <a:solidFill>
            <a:schemeClr val="bg1">
              <a:alpha val="2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351">
              <a:solidFill>
                <a:schemeClr val="tx1">
                  <a:lumMod val="85000"/>
                  <a:lumOff val="15000"/>
                </a:schemeClr>
              </a:solidFill>
            </a:endParaRPr>
          </a:p>
        </p:txBody>
      </p:sp>
      <p:sp>
        <p:nvSpPr>
          <p:cNvPr id="58" name="TextBox 57">
            <a:extLst>
              <a:ext uri="{FF2B5EF4-FFF2-40B4-BE49-F238E27FC236}">
                <a16:creationId xmlns:a16="http://schemas.microsoft.com/office/drawing/2014/main" id="{5644E8BB-F13A-4AE0-889E-633DE4143787}"/>
              </a:ext>
            </a:extLst>
          </p:cNvPr>
          <p:cNvSpPr txBox="1"/>
          <p:nvPr userDrawn="1"/>
        </p:nvSpPr>
        <p:spPr>
          <a:xfrm>
            <a:off x="711704" y="1637214"/>
            <a:ext cx="2232248" cy="523220"/>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Resize without losing quality</a:t>
            </a:r>
            <a:endParaRPr lang="ko-KR" altLang="en-US" sz="1400" b="1" dirty="0">
              <a:solidFill>
                <a:schemeClr val="bg1"/>
              </a:solidFill>
              <a:latin typeface="Arial" pitchFamily="34" charset="0"/>
              <a:cs typeface="Arial" pitchFamily="34" charset="0"/>
            </a:endParaRPr>
          </a:p>
        </p:txBody>
      </p:sp>
      <p:sp>
        <p:nvSpPr>
          <p:cNvPr id="59" name="TextBox 58">
            <a:extLst>
              <a:ext uri="{FF2B5EF4-FFF2-40B4-BE49-F238E27FC236}">
                <a16:creationId xmlns:a16="http://schemas.microsoft.com/office/drawing/2014/main" id="{F2CE2B8B-ED32-491A-95B2-D28904BC432C}"/>
              </a:ext>
            </a:extLst>
          </p:cNvPr>
          <p:cNvSpPr txBox="1"/>
          <p:nvPr userDrawn="1"/>
        </p:nvSpPr>
        <p:spPr>
          <a:xfrm>
            <a:off x="711704" y="2127463"/>
            <a:ext cx="2232248" cy="738664"/>
          </a:xfrm>
          <a:prstGeom prst="rect">
            <a:avLst/>
          </a:prstGeom>
          <a:noFill/>
        </p:spPr>
        <p:txBody>
          <a:bodyPr wrap="square" rtlCol="0" anchor="ctr">
            <a:spAutoFit/>
          </a:bodyPr>
          <a:lstStyle/>
          <a:p>
            <a:r>
              <a:rPr lang="en-US" altLang="ko-KR" sz="1400" b="1" dirty="0">
                <a:solidFill>
                  <a:schemeClr val="bg1"/>
                </a:solidFill>
                <a:latin typeface="Arial" pitchFamily="34" charset="0"/>
                <a:cs typeface="Arial" pitchFamily="34" charset="0"/>
              </a:rPr>
              <a:t>You can Change Fill Color &amp;</a:t>
            </a:r>
          </a:p>
          <a:p>
            <a:r>
              <a:rPr lang="en-US" altLang="ko-KR" sz="1400" b="1" dirty="0">
                <a:solidFill>
                  <a:schemeClr val="bg1"/>
                </a:solidFill>
                <a:latin typeface="Arial" pitchFamily="34" charset="0"/>
                <a:cs typeface="Arial" pitchFamily="34" charset="0"/>
              </a:rPr>
              <a:t>Line Color</a:t>
            </a:r>
            <a:endParaRPr lang="ko-KR" altLang="en-US" sz="1400" b="1" dirty="0">
              <a:solidFill>
                <a:schemeClr val="bg1"/>
              </a:solidFill>
              <a:latin typeface="Arial" pitchFamily="34" charset="0"/>
              <a:cs typeface="Arial" pitchFamily="34" charset="0"/>
            </a:endParaRPr>
          </a:p>
        </p:txBody>
      </p:sp>
      <p:sp>
        <p:nvSpPr>
          <p:cNvPr id="60" name="TextBox 59">
            <a:extLst>
              <a:ext uri="{FF2B5EF4-FFF2-40B4-BE49-F238E27FC236}">
                <a16:creationId xmlns:a16="http://schemas.microsoft.com/office/drawing/2014/main" id="{962A52DF-2523-4479-BFA3-B5ACE9887E1C}"/>
              </a:ext>
            </a:extLst>
          </p:cNvPr>
          <p:cNvSpPr txBox="1"/>
          <p:nvPr userDrawn="1"/>
        </p:nvSpPr>
        <p:spPr>
          <a:xfrm>
            <a:off x="721229" y="5808438"/>
            <a:ext cx="2232000" cy="307777"/>
          </a:xfrm>
          <a:prstGeom prst="rect">
            <a:avLst/>
          </a:prstGeom>
          <a:noFill/>
        </p:spPr>
        <p:txBody>
          <a:bodyPr wrap="square" rtlCol="0" anchor="ctr">
            <a:spAutoFit/>
          </a:bodyPr>
          <a:lstStyle/>
          <a:p>
            <a:r>
              <a:rPr lang="en-US" altLang="ko-KR" sz="1400" dirty="0">
                <a:solidFill>
                  <a:schemeClr val="bg1"/>
                </a:solidFill>
                <a:latin typeface="Arial" pitchFamily="34" charset="0"/>
                <a:cs typeface="Arial" pitchFamily="34" charset="0"/>
              </a:rPr>
              <a:t>www.allppt.com</a:t>
            </a:r>
            <a:endParaRPr lang="ko-KR" altLang="en-US" sz="1400" dirty="0">
              <a:solidFill>
                <a:schemeClr val="bg1"/>
              </a:solidFill>
              <a:latin typeface="Arial" pitchFamily="34" charset="0"/>
              <a:cs typeface="Arial" pitchFamily="34" charset="0"/>
            </a:endParaRPr>
          </a:p>
        </p:txBody>
      </p:sp>
      <p:sp>
        <p:nvSpPr>
          <p:cNvPr id="61" name="TextBox 60">
            <a:extLst>
              <a:ext uri="{FF2B5EF4-FFF2-40B4-BE49-F238E27FC236}">
                <a16:creationId xmlns:a16="http://schemas.microsoft.com/office/drawing/2014/main" id="{BAAC314F-E96A-4408-95DE-A70E9ED054AF}"/>
              </a:ext>
            </a:extLst>
          </p:cNvPr>
          <p:cNvSpPr txBox="1"/>
          <p:nvPr userDrawn="1"/>
        </p:nvSpPr>
        <p:spPr>
          <a:xfrm>
            <a:off x="721229" y="4450324"/>
            <a:ext cx="2717296" cy="1384995"/>
          </a:xfrm>
          <a:prstGeom prst="rect">
            <a:avLst/>
          </a:prstGeom>
          <a:noFill/>
        </p:spPr>
        <p:txBody>
          <a:bodyPr wrap="square" rtlCol="0" anchor="ctr">
            <a:spAutoFit/>
          </a:bodyPr>
          <a:lstStyle/>
          <a:p>
            <a:r>
              <a:rPr lang="en-US" altLang="ko-KR" sz="2800" b="1" dirty="0">
                <a:solidFill>
                  <a:schemeClr val="bg1"/>
                </a:solidFill>
                <a:latin typeface="+mn-lt"/>
                <a:ea typeface="+mn-ea"/>
                <a:cs typeface="Arial" pitchFamily="34" charset="0"/>
              </a:rPr>
              <a:t>FREE </a:t>
            </a:r>
          </a:p>
          <a:p>
            <a:r>
              <a:rPr lang="en-US" altLang="ko-KR" sz="2800" b="1" dirty="0">
                <a:solidFill>
                  <a:schemeClr val="bg1"/>
                </a:solidFill>
                <a:latin typeface="+mn-lt"/>
                <a:ea typeface="+mn-ea"/>
                <a:cs typeface="Arial" pitchFamily="34" charset="0"/>
              </a:rPr>
              <a:t>PPT TEMPLATES</a:t>
            </a:r>
          </a:p>
        </p:txBody>
      </p:sp>
    </p:spTree>
    <p:extLst>
      <p:ext uri="{BB962C8B-B14F-4D97-AF65-F5344CB8AC3E}">
        <p14:creationId xmlns:p14="http://schemas.microsoft.com/office/powerpoint/2010/main" val="31367658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194"/>
        <p:cNvGrpSpPr/>
        <p:nvPr/>
      </p:nvGrpSpPr>
      <p:grpSpPr>
        <a:xfrm>
          <a:off x="0" y="0"/>
          <a:ext cx="0" cy="0"/>
          <a:chOff x="0" y="0"/>
          <a:chExt cx="0" cy="0"/>
        </a:xfrm>
      </p:grpSpPr>
      <p:sp>
        <p:nvSpPr>
          <p:cNvPr id="195" name="Google Shape;195;p33"/>
          <p:cNvSpPr txBox="1">
            <a:spLocks noGrp="1"/>
          </p:cNvSpPr>
          <p:nvPr>
            <p:ph type="title"/>
          </p:nvPr>
        </p:nvSpPr>
        <p:spPr>
          <a:xfrm>
            <a:off x="955700" y="681200"/>
            <a:ext cx="10280800" cy="6432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99157038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193"/>
        <p:cNvGrpSpPr/>
        <p:nvPr/>
      </p:nvGrpSpPr>
      <p:grpSpPr>
        <a:xfrm>
          <a:off x="0" y="0"/>
          <a:ext cx="0" cy="0"/>
          <a:chOff x="0" y="0"/>
          <a:chExt cx="0" cy="0"/>
        </a:xfrm>
      </p:grpSpPr>
    </p:spTree>
    <p:extLst>
      <p:ext uri="{BB962C8B-B14F-4D97-AF65-F5344CB8AC3E}">
        <p14:creationId xmlns:p14="http://schemas.microsoft.com/office/powerpoint/2010/main" val="314996371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Section Break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847202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Contents slide layout">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189932426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2" name="Text Placeholder 9">
            <a:extLst>
              <a:ext uri="{FF2B5EF4-FFF2-40B4-BE49-F238E27FC236}">
                <a16:creationId xmlns:a16="http://schemas.microsoft.com/office/drawing/2014/main" id="{23DE32A5-6181-4C51-AD5C-3F1A448478A1}"/>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BASIC LAYOUT</a:t>
            </a:r>
          </a:p>
        </p:txBody>
      </p:sp>
    </p:spTree>
    <p:extLst>
      <p:ext uri="{BB962C8B-B14F-4D97-AF65-F5344CB8AC3E}">
        <p14:creationId xmlns:p14="http://schemas.microsoft.com/office/powerpoint/2010/main" val="344969442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Contents slide layout">
    <p:spTree>
      <p:nvGrpSpPr>
        <p:cNvPr id="1" name=""/>
        <p:cNvGrpSpPr/>
        <p:nvPr/>
      </p:nvGrpSpPr>
      <p:grpSpPr>
        <a:xfrm>
          <a:off x="0" y="0"/>
          <a:ext cx="0" cy="0"/>
          <a:chOff x="0" y="0"/>
          <a:chExt cx="0" cy="0"/>
        </a:xfrm>
      </p:grpSpPr>
    </p:spTree>
    <p:extLst>
      <p:ext uri="{BB962C8B-B14F-4D97-AF65-F5344CB8AC3E}">
        <p14:creationId xmlns:p14="http://schemas.microsoft.com/office/powerpoint/2010/main" val="14583943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3_Agenda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7823200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4_Taam slide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B51B05E9-D362-42FD-ABC1-C07BE8D38D60}"/>
              </a:ext>
            </a:extLst>
          </p:cNvPr>
          <p:cNvSpPr/>
          <p:nvPr userDrawn="1"/>
        </p:nvSpPr>
        <p:spPr>
          <a:xfrm>
            <a:off x="0" y="2048608"/>
            <a:ext cx="12192000" cy="4321362"/>
          </a:xfrm>
          <a:prstGeom prst="roundRect">
            <a:avLst>
              <a:gd name="adj" fmla="val 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그림 개체 틀 2">
            <a:extLst>
              <a:ext uri="{FF2B5EF4-FFF2-40B4-BE49-F238E27FC236}">
                <a16:creationId xmlns:a16="http://schemas.microsoft.com/office/drawing/2014/main" id="{80F2E445-163E-4B1F-A239-DC13814FFC44}"/>
              </a:ext>
            </a:extLst>
          </p:cNvPr>
          <p:cNvSpPr>
            <a:spLocks noGrp="1"/>
          </p:cNvSpPr>
          <p:nvPr>
            <p:ph type="pic" sz="quarter" idx="14" hasCustomPrompt="1"/>
          </p:nvPr>
        </p:nvSpPr>
        <p:spPr>
          <a:xfrm>
            <a:off x="7677769" y="1424353"/>
            <a:ext cx="3919283" cy="5161083"/>
          </a:xfrm>
          <a:prstGeom prst="rect">
            <a:avLst/>
          </a:prstGeom>
          <a:solidFill>
            <a:schemeClr val="bg1">
              <a:lumMod val="95000"/>
            </a:schemeClr>
          </a:solidFill>
        </p:spPr>
        <p:txBody>
          <a:bodyPr anchor="ctr"/>
          <a:lstStyle>
            <a:lvl1pPr marL="0" indent="0" algn="ctr">
              <a:buNone/>
              <a:defRPr sz="1200">
                <a:solidFill>
                  <a:schemeClr val="tx1">
                    <a:lumMod val="75000"/>
                    <a:lumOff val="25000"/>
                  </a:schemeClr>
                </a:solidFill>
              </a:defRPr>
            </a:lvl1pPr>
          </a:lstStyle>
          <a:p>
            <a:r>
              <a:rPr lang="en-US" altLang="ko-KR" dirty="0"/>
              <a:t>Place Your Picture Here</a:t>
            </a:r>
            <a:endParaRPr lang="ko-KR" altLang="en-US" dirty="0"/>
          </a:p>
        </p:txBody>
      </p:sp>
      <p:sp>
        <p:nvSpPr>
          <p:cNvPr id="3" name="Text Placeholder 9">
            <a:extLst>
              <a:ext uri="{FF2B5EF4-FFF2-40B4-BE49-F238E27FC236}">
                <a16:creationId xmlns:a16="http://schemas.microsoft.com/office/drawing/2014/main" id="{EF70765A-4598-4D75-8EBE-B820808F6559}"/>
              </a:ext>
            </a:extLst>
          </p:cNvPr>
          <p:cNvSpPr>
            <a:spLocks noGrp="1"/>
          </p:cNvSpPr>
          <p:nvPr>
            <p:ph type="body" sz="quarter" idx="10" hasCustomPrompt="1"/>
          </p:nvPr>
        </p:nvSpPr>
        <p:spPr>
          <a:xfrm>
            <a:off x="323529" y="339509"/>
            <a:ext cx="11573197" cy="724247"/>
          </a:xfrm>
          <a:prstGeom prst="rect">
            <a:avLst/>
          </a:prstGeom>
        </p:spPr>
        <p:txBody>
          <a:bodyPr anchor="ctr"/>
          <a:lstStyle>
            <a:lvl1pPr marL="0" indent="0" algn="ctr">
              <a:buNone/>
              <a:defRPr sz="5400" b="0" baseline="0">
                <a:solidFill>
                  <a:schemeClr val="tx1">
                    <a:lumMod val="85000"/>
                    <a:lumOff val="15000"/>
                  </a:schemeClr>
                </a:solidFill>
                <a:latin typeface="+mj-lt"/>
                <a:cs typeface="Arial" pitchFamily="34" charset="0"/>
              </a:defRPr>
            </a:lvl1pPr>
          </a:lstStyle>
          <a:p>
            <a:pPr lvl="0"/>
            <a:r>
              <a:rPr lang="en-US" altLang="ko-KR" dirty="0"/>
              <a:t>Our Team LAYOUT</a:t>
            </a:r>
          </a:p>
        </p:txBody>
      </p:sp>
    </p:spTree>
    <p:extLst>
      <p:ext uri="{BB962C8B-B14F-4D97-AF65-F5344CB8AC3E}">
        <p14:creationId xmlns:p14="http://schemas.microsoft.com/office/powerpoint/2010/main" val="76866419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9_Images &amp; Contents">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E7D72F70-BCFE-4792-BCD9-3A32009321C6}"/>
              </a:ext>
            </a:extLst>
          </p:cNvPr>
          <p:cNvSpPr>
            <a:spLocks noGrp="1"/>
          </p:cNvSpPr>
          <p:nvPr>
            <p:ph type="pic" sz="quarter" idx="10" hasCustomPrompt="1"/>
          </p:nvPr>
        </p:nvSpPr>
        <p:spPr>
          <a:xfrm>
            <a:off x="895966" y="457200"/>
            <a:ext cx="5418966" cy="6400800"/>
          </a:xfrm>
          <a:custGeom>
            <a:avLst/>
            <a:gdLst>
              <a:gd name="connsiteX0" fmla="*/ 5076966 w 5418966"/>
              <a:gd name="connsiteY0" fmla="*/ 1878594 h 6400800"/>
              <a:gd name="connsiteX1" fmla="*/ 5418966 w 5418966"/>
              <a:gd name="connsiteY1" fmla="*/ 2220594 h 6400800"/>
              <a:gd name="connsiteX2" fmla="*/ 5418966 w 5418966"/>
              <a:gd name="connsiteY2" fmla="*/ 6400800 h 6400800"/>
              <a:gd name="connsiteX3" fmla="*/ 4734966 w 5418966"/>
              <a:gd name="connsiteY3" fmla="*/ 6400800 h 6400800"/>
              <a:gd name="connsiteX4" fmla="*/ 4734966 w 5418966"/>
              <a:gd name="connsiteY4" fmla="*/ 2220594 h 6400800"/>
              <a:gd name="connsiteX5" fmla="*/ 5076966 w 5418966"/>
              <a:gd name="connsiteY5" fmla="*/ 1878594 h 6400800"/>
              <a:gd name="connsiteX6" fmla="*/ 342000 w 5418966"/>
              <a:gd name="connsiteY6" fmla="*/ 1878594 h 6400800"/>
              <a:gd name="connsiteX7" fmla="*/ 684000 w 5418966"/>
              <a:gd name="connsiteY7" fmla="*/ 2220594 h 6400800"/>
              <a:gd name="connsiteX8" fmla="*/ 684000 w 5418966"/>
              <a:gd name="connsiteY8" fmla="*/ 6400800 h 6400800"/>
              <a:gd name="connsiteX9" fmla="*/ 0 w 5418966"/>
              <a:gd name="connsiteY9" fmla="*/ 6400800 h 6400800"/>
              <a:gd name="connsiteX10" fmla="*/ 0 w 5418966"/>
              <a:gd name="connsiteY10" fmla="*/ 2220594 h 6400800"/>
              <a:gd name="connsiteX11" fmla="*/ 342000 w 5418966"/>
              <a:gd name="connsiteY11" fmla="*/ 1878594 h 6400800"/>
              <a:gd name="connsiteX12" fmla="*/ 4287805 w 5418966"/>
              <a:gd name="connsiteY12" fmla="*/ 1252396 h 6400800"/>
              <a:gd name="connsiteX13" fmla="*/ 4629805 w 5418966"/>
              <a:gd name="connsiteY13" fmla="*/ 1594396 h 6400800"/>
              <a:gd name="connsiteX14" fmla="*/ 4629805 w 5418966"/>
              <a:gd name="connsiteY14" fmla="*/ 6400800 h 6400800"/>
              <a:gd name="connsiteX15" fmla="*/ 3945805 w 5418966"/>
              <a:gd name="connsiteY15" fmla="*/ 6400800 h 6400800"/>
              <a:gd name="connsiteX16" fmla="*/ 3945805 w 5418966"/>
              <a:gd name="connsiteY16" fmla="*/ 1594396 h 6400800"/>
              <a:gd name="connsiteX17" fmla="*/ 4287805 w 5418966"/>
              <a:gd name="connsiteY17" fmla="*/ 1252396 h 6400800"/>
              <a:gd name="connsiteX18" fmla="*/ 1131160 w 5418966"/>
              <a:gd name="connsiteY18" fmla="*/ 1252396 h 6400800"/>
              <a:gd name="connsiteX19" fmla="*/ 1473161 w 5418966"/>
              <a:gd name="connsiteY19" fmla="*/ 1594396 h 6400800"/>
              <a:gd name="connsiteX20" fmla="*/ 1473161 w 5418966"/>
              <a:gd name="connsiteY20" fmla="*/ 6400800 h 6400800"/>
              <a:gd name="connsiteX21" fmla="*/ 789161 w 5418966"/>
              <a:gd name="connsiteY21" fmla="*/ 6400800 h 6400800"/>
              <a:gd name="connsiteX22" fmla="*/ 789161 w 5418966"/>
              <a:gd name="connsiteY22" fmla="*/ 1594396 h 6400800"/>
              <a:gd name="connsiteX23" fmla="*/ 1131160 w 5418966"/>
              <a:gd name="connsiteY23" fmla="*/ 1252396 h 6400800"/>
              <a:gd name="connsiteX24" fmla="*/ 3498644 w 5418966"/>
              <a:gd name="connsiteY24" fmla="*/ 626198 h 6400800"/>
              <a:gd name="connsiteX25" fmla="*/ 3840644 w 5418966"/>
              <a:gd name="connsiteY25" fmla="*/ 968198 h 6400800"/>
              <a:gd name="connsiteX26" fmla="*/ 3840644 w 5418966"/>
              <a:gd name="connsiteY26" fmla="*/ 6400800 h 6400800"/>
              <a:gd name="connsiteX27" fmla="*/ 3156644 w 5418966"/>
              <a:gd name="connsiteY27" fmla="*/ 6400800 h 6400800"/>
              <a:gd name="connsiteX28" fmla="*/ 3156644 w 5418966"/>
              <a:gd name="connsiteY28" fmla="*/ 968198 h 6400800"/>
              <a:gd name="connsiteX29" fmla="*/ 3498644 w 5418966"/>
              <a:gd name="connsiteY29" fmla="*/ 626198 h 6400800"/>
              <a:gd name="connsiteX30" fmla="*/ 1920322 w 5418966"/>
              <a:gd name="connsiteY30" fmla="*/ 626198 h 6400800"/>
              <a:gd name="connsiteX31" fmla="*/ 2262322 w 5418966"/>
              <a:gd name="connsiteY31" fmla="*/ 968198 h 6400800"/>
              <a:gd name="connsiteX32" fmla="*/ 2262322 w 5418966"/>
              <a:gd name="connsiteY32" fmla="*/ 6400800 h 6400800"/>
              <a:gd name="connsiteX33" fmla="*/ 1578322 w 5418966"/>
              <a:gd name="connsiteY33" fmla="*/ 6400800 h 6400800"/>
              <a:gd name="connsiteX34" fmla="*/ 1578322 w 5418966"/>
              <a:gd name="connsiteY34" fmla="*/ 968198 h 6400800"/>
              <a:gd name="connsiteX35" fmla="*/ 1920322 w 5418966"/>
              <a:gd name="connsiteY35" fmla="*/ 626198 h 6400800"/>
              <a:gd name="connsiteX36" fmla="*/ 2709483 w 5418966"/>
              <a:gd name="connsiteY36" fmla="*/ 0 h 6400800"/>
              <a:gd name="connsiteX37" fmla="*/ 3051483 w 5418966"/>
              <a:gd name="connsiteY37" fmla="*/ 342000 h 6400800"/>
              <a:gd name="connsiteX38" fmla="*/ 3051483 w 5418966"/>
              <a:gd name="connsiteY38" fmla="*/ 6375964 h 6400800"/>
              <a:gd name="connsiteX39" fmla="*/ 3048979 w 5418966"/>
              <a:gd name="connsiteY39" fmla="*/ 6400800 h 6400800"/>
              <a:gd name="connsiteX40" fmla="*/ 2369987 w 5418966"/>
              <a:gd name="connsiteY40" fmla="*/ 6400800 h 6400800"/>
              <a:gd name="connsiteX41" fmla="*/ 2367483 w 5418966"/>
              <a:gd name="connsiteY41" fmla="*/ 6375964 h 6400800"/>
              <a:gd name="connsiteX42" fmla="*/ 2367483 w 5418966"/>
              <a:gd name="connsiteY42" fmla="*/ 342000 h 6400800"/>
              <a:gd name="connsiteX43" fmla="*/ 2709483 w 5418966"/>
              <a:gd name="connsiteY43" fmla="*/ 0 h 640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418966" h="6400800">
                <a:moveTo>
                  <a:pt x="5076966" y="1878594"/>
                </a:moveTo>
                <a:cubicBezTo>
                  <a:pt x="5265847" y="1878594"/>
                  <a:pt x="5418966" y="2031713"/>
                  <a:pt x="5418966" y="2220594"/>
                </a:cubicBezTo>
                <a:lnTo>
                  <a:pt x="5418966" y="6400800"/>
                </a:lnTo>
                <a:lnTo>
                  <a:pt x="4734966" y="6400800"/>
                </a:lnTo>
                <a:lnTo>
                  <a:pt x="4734966" y="2220594"/>
                </a:lnTo>
                <a:cubicBezTo>
                  <a:pt x="4734966" y="2031713"/>
                  <a:pt x="4888085" y="1878594"/>
                  <a:pt x="5076966" y="1878594"/>
                </a:cubicBezTo>
                <a:close/>
                <a:moveTo>
                  <a:pt x="342000" y="1878594"/>
                </a:moveTo>
                <a:cubicBezTo>
                  <a:pt x="530881" y="1878594"/>
                  <a:pt x="684000" y="2031713"/>
                  <a:pt x="684000" y="2220594"/>
                </a:cubicBezTo>
                <a:lnTo>
                  <a:pt x="684000" y="6400800"/>
                </a:lnTo>
                <a:lnTo>
                  <a:pt x="0" y="6400800"/>
                </a:lnTo>
                <a:lnTo>
                  <a:pt x="0" y="2220594"/>
                </a:lnTo>
                <a:cubicBezTo>
                  <a:pt x="0" y="2031713"/>
                  <a:pt x="153119" y="1878594"/>
                  <a:pt x="342000" y="1878594"/>
                </a:cubicBezTo>
                <a:close/>
                <a:moveTo>
                  <a:pt x="4287805" y="1252396"/>
                </a:moveTo>
                <a:cubicBezTo>
                  <a:pt x="4476686" y="1252396"/>
                  <a:pt x="4629805" y="1405515"/>
                  <a:pt x="4629805" y="1594396"/>
                </a:cubicBezTo>
                <a:lnTo>
                  <a:pt x="4629805" y="6400800"/>
                </a:lnTo>
                <a:lnTo>
                  <a:pt x="3945805" y="6400800"/>
                </a:lnTo>
                <a:lnTo>
                  <a:pt x="3945805" y="1594396"/>
                </a:lnTo>
                <a:cubicBezTo>
                  <a:pt x="3945805" y="1405515"/>
                  <a:pt x="4098924" y="1252396"/>
                  <a:pt x="4287805" y="1252396"/>
                </a:cubicBezTo>
                <a:close/>
                <a:moveTo>
                  <a:pt x="1131160" y="1252396"/>
                </a:moveTo>
                <a:cubicBezTo>
                  <a:pt x="1320042" y="1252396"/>
                  <a:pt x="1473161" y="1405515"/>
                  <a:pt x="1473161" y="1594396"/>
                </a:cubicBezTo>
                <a:lnTo>
                  <a:pt x="1473161" y="6400800"/>
                </a:lnTo>
                <a:lnTo>
                  <a:pt x="789161" y="6400800"/>
                </a:lnTo>
                <a:lnTo>
                  <a:pt x="789161" y="1594396"/>
                </a:lnTo>
                <a:cubicBezTo>
                  <a:pt x="789161" y="1405515"/>
                  <a:pt x="942280" y="1252396"/>
                  <a:pt x="1131160" y="1252396"/>
                </a:cubicBezTo>
                <a:close/>
                <a:moveTo>
                  <a:pt x="3498644" y="626198"/>
                </a:moveTo>
                <a:cubicBezTo>
                  <a:pt x="3687525" y="626198"/>
                  <a:pt x="3840644" y="779317"/>
                  <a:pt x="3840644" y="968198"/>
                </a:cubicBezTo>
                <a:lnTo>
                  <a:pt x="3840644" y="6400800"/>
                </a:lnTo>
                <a:lnTo>
                  <a:pt x="3156644" y="6400800"/>
                </a:lnTo>
                <a:lnTo>
                  <a:pt x="3156644" y="968198"/>
                </a:lnTo>
                <a:cubicBezTo>
                  <a:pt x="3156644" y="779317"/>
                  <a:pt x="3309763" y="626198"/>
                  <a:pt x="3498644" y="626198"/>
                </a:cubicBezTo>
                <a:close/>
                <a:moveTo>
                  <a:pt x="1920322" y="626198"/>
                </a:moveTo>
                <a:cubicBezTo>
                  <a:pt x="2109203" y="626198"/>
                  <a:pt x="2262322" y="779317"/>
                  <a:pt x="2262322" y="968198"/>
                </a:cubicBezTo>
                <a:lnTo>
                  <a:pt x="2262322" y="6400800"/>
                </a:lnTo>
                <a:lnTo>
                  <a:pt x="1578322" y="6400800"/>
                </a:lnTo>
                <a:lnTo>
                  <a:pt x="1578322" y="968198"/>
                </a:lnTo>
                <a:cubicBezTo>
                  <a:pt x="1578322" y="779317"/>
                  <a:pt x="1731441" y="626198"/>
                  <a:pt x="1920322" y="626198"/>
                </a:cubicBezTo>
                <a:close/>
                <a:moveTo>
                  <a:pt x="2709483" y="0"/>
                </a:moveTo>
                <a:cubicBezTo>
                  <a:pt x="2898364" y="0"/>
                  <a:pt x="3051483" y="153119"/>
                  <a:pt x="3051483" y="342000"/>
                </a:cubicBezTo>
                <a:lnTo>
                  <a:pt x="3051483" y="6375964"/>
                </a:lnTo>
                <a:lnTo>
                  <a:pt x="3048979" y="6400800"/>
                </a:lnTo>
                <a:lnTo>
                  <a:pt x="2369987" y="6400800"/>
                </a:lnTo>
                <a:lnTo>
                  <a:pt x="2367483" y="6375964"/>
                </a:lnTo>
                <a:lnTo>
                  <a:pt x="2367483" y="342000"/>
                </a:lnTo>
                <a:cubicBezTo>
                  <a:pt x="2367483" y="153119"/>
                  <a:pt x="2520602" y="0"/>
                  <a:pt x="2709483" y="0"/>
                </a:cubicBezTo>
                <a:close/>
              </a:path>
            </a:pathLst>
          </a:custGeom>
          <a:solidFill>
            <a:schemeClr val="bg1">
              <a:lumMod val="95000"/>
            </a:schemeClr>
          </a:solidFill>
          <a:ln w="25400">
            <a:noFill/>
          </a:ln>
          <a:effectLst/>
        </p:spPr>
        <p:txBody>
          <a:bodyPr wrap="square" anchor="ctr">
            <a:noAutofit/>
          </a:bodyPr>
          <a:lstStyle>
            <a:lvl1pPr marL="0" indent="0" algn="ctr">
              <a:buFontTx/>
              <a:buNone/>
              <a:defRPr sz="1200">
                <a:solidFill>
                  <a:schemeClr val="tx1">
                    <a:lumMod val="75000"/>
                    <a:lumOff val="25000"/>
                  </a:schemeClr>
                </a:solidFill>
              </a:defRPr>
            </a:lvl1pPr>
          </a:lstStyle>
          <a:p>
            <a:r>
              <a:rPr lang="en-US" altLang="ko-KR" dirty="0"/>
              <a:t>Place Your Picture Here And Send To Back</a:t>
            </a:r>
            <a:endParaRPr lang="ko-KR" altLang="en-US" dirty="0"/>
          </a:p>
        </p:txBody>
      </p:sp>
    </p:spTree>
    <p:extLst>
      <p:ext uri="{BB962C8B-B14F-4D97-AF65-F5344CB8AC3E}">
        <p14:creationId xmlns:p14="http://schemas.microsoft.com/office/powerpoint/2010/main" val="106993909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6_Contents slide layout">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044511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18" Type="http://schemas.openxmlformats.org/officeDocument/2006/relationships/slideLayout" Target="../slideLayouts/slideLayout20.xml"/><Relationship Id="rId3" Type="http://schemas.openxmlformats.org/officeDocument/2006/relationships/slideLayout" Target="../slideLayouts/slideLayout5.xml"/><Relationship Id="rId21" Type="http://schemas.openxmlformats.org/officeDocument/2006/relationships/slideLayout" Target="../slideLayouts/slideLayout23.xml"/><Relationship Id="rId7" Type="http://schemas.openxmlformats.org/officeDocument/2006/relationships/slideLayout" Target="../slideLayouts/slideLayout9.xml"/><Relationship Id="rId12" Type="http://schemas.openxmlformats.org/officeDocument/2006/relationships/slideLayout" Target="../slideLayouts/slideLayout14.xml"/><Relationship Id="rId17" Type="http://schemas.openxmlformats.org/officeDocument/2006/relationships/slideLayout" Target="../slideLayouts/slideLayout19.xml"/><Relationship Id="rId2" Type="http://schemas.openxmlformats.org/officeDocument/2006/relationships/slideLayout" Target="../slideLayouts/slideLayout4.xml"/><Relationship Id="rId16" Type="http://schemas.openxmlformats.org/officeDocument/2006/relationships/slideLayout" Target="../slideLayouts/slideLayout18.xml"/><Relationship Id="rId20" Type="http://schemas.openxmlformats.org/officeDocument/2006/relationships/slideLayout" Target="../slideLayouts/slideLayout22.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slideLayout" Target="../slideLayouts/slideLayout17.xml"/><Relationship Id="rId10" Type="http://schemas.openxmlformats.org/officeDocument/2006/relationships/slideLayout" Target="../slideLayouts/slideLayout12.xml"/><Relationship Id="rId19" Type="http://schemas.openxmlformats.org/officeDocument/2006/relationships/slideLayout" Target="../slideLayouts/slideLayout21.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 Id="rId22"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45990320"/>
      </p:ext>
    </p:extLst>
  </p:cSld>
  <p:clrMap bg1="lt1" tx1="dk1" bg2="lt2" tx2="dk2" accent1="accent1" accent2="accent2" accent3="accent3" accent4="accent4" accent5="accent5" accent6="accent6" hlink="hlink" folHlink="folHlink"/>
  <p:sldLayoutIdLst>
    <p:sldLayoutId id="2147483649" r:id="rId1"/>
    <p:sldLayoutId id="2147483650"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311501"/>
      </p:ext>
    </p:extLst>
  </p:cSld>
  <p:clrMap bg1="lt1" tx1="dk1" bg2="lt2" tx2="dk2" accent1="accent1" accent2="accent2" accent3="accent3" accent4="accent4" accent5="accent5" accent6="accent6" hlink="hlink" folHlink="folHlink"/>
  <p:sldLayoutIdLst>
    <p:sldLayoutId id="2147483652" r:id="rId1"/>
    <p:sldLayoutId id="2147483653" r:id="rId2"/>
    <p:sldLayoutId id="2147483654" r:id="rId3"/>
    <p:sldLayoutId id="2147483675" r:id="rId4"/>
    <p:sldLayoutId id="2147483676" r:id="rId5"/>
    <p:sldLayoutId id="2147483690" r:id="rId6"/>
    <p:sldLayoutId id="2147483678" r:id="rId7"/>
    <p:sldLayoutId id="2147483689" r:id="rId8"/>
    <p:sldLayoutId id="2147483680" r:id="rId9"/>
    <p:sldLayoutId id="2147483691" r:id="rId10"/>
    <p:sldLayoutId id="2147483682" r:id="rId11"/>
    <p:sldLayoutId id="2147483692" r:id="rId12"/>
    <p:sldLayoutId id="2147483684" r:id="rId13"/>
    <p:sldLayoutId id="2147483685" r:id="rId14"/>
    <p:sldLayoutId id="2147483686" r:id="rId15"/>
    <p:sldLayoutId id="2147483687" r:id="rId16"/>
    <p:sldLayoutId id="2147483688" r:id="rId17"/>
    <p:sldLayoutId id="2147483671" r:id="rId18"/>
    <p:sldLayoutId id="2147483672" r:id="rId19"/>
    <p:sldLayoutId id="2147483693" r:id="rId20"/>
    <p:sldLayoutId id="2147483694" r:id="rId2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198408049"/>
      </p:ext>
    </p:extLst>
  </p:cSld>
  <p:clrMap bg1="lt1" tx1="dk1" bg2="lt2" tx2="dk2" accent1="accent1" accent2="accent2" accent3="accent3" accent4="accent4" accent5="accent5" accent6="accent6" hlink="hlink" folHlink="folHlink"/>
  <p:sldLayoutIdLst>
    <p:sldLayoutId id="2147483674"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hyperlink" Target="http://www.free-powerpoint-templates-design.com/" TargetMode="Externa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chart" Target="../charts/chart2.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image" Target="../media/image16.jpeg"/><Relationship Id="rId1" Type="http://schemas.openxmlformats.org/officeDocument/2006/relationships/slideLayout" Target="../slideLayouts/slideLayout10.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2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image" Target="../media/image18.jpe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1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chart" Target="../charts/chart4.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14.jpeg"/><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3.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3.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hlinkClick r:id="rId2"/>
            <a:extLst>
              <a:ext uri="{FF2B5EF4-FFF2-40B4-BE49-F238E27FC236}">
                <a16:creationId xmlns:a16="http://schemas.microsoft.com/office/drawing/2014/main" id="{65EB7FFB-6FB1-480A-A898-65150C03087A}"/>
              </a:ext>
            </a:extLst>
          </p:cNvPr>
          <p:cNvSpPr txBox="1"/>
          <p:nvPr/>
        </p:nvSpPr>
        <p:spPr>
          <a:xfrm>
            <a:off x="6582440" y="6467568"/>
            <a:ext cx="5169613" cy="246221"/>
          </a:xfrm>
          <a:prstGeom prst="rect">
            <a:avLst/>
          </a:prstGeom>
          <a:noFill/>
        </p:spPr>
        <p:txBody>
          <a:bodyPr wrap="square" rtlCol="0">
            <a:spAutoFit/>
          </a:bodyPr>
          <a:lstStyle/>
          <a:p>
            <a:pPr algn="r"/>
            <a:r>
              <a:rPr lang="en-US" altLang="ko-KR" sz="1000" dirty="0">
                <a:cs typeface="B Nazanin" panose="00000700000000000000" pitchFamily="2" charset="-78"/>
                <a:hlinkClick r:id="rId2">
                  <a:extLst>
                    <a:ext uri="{A12FA001-AC4F-418D-AE19-62706E023703}">
                      <ahyp:hlinkClr xmlns:ahyp="http://schemas.microsoft.com/office/drawing/2018/hyperlinkcolor" val="tx"/>
                    </a:ext>
                  </a:extLst>
                </a:hlinkClick>
              </a:rPr>
              <a:t>http://www.free-powerpoint-templates-design.com</a:t>
            </a:r>
            <a:endParaRPr lang="ko-KR" altLang="en-US" sz="1000" dirty="0">
              <a:cs typeface="B Nazanin" panose="00000700000000000000" pitchFamily="2" charset="-78"/>
            </a:endParaRPr>
          </a:p>
        </p:txBody>
      </p:sp>
      <p:sp>
        <p:nvSpPr>
          <p:cNvPr id="17" name="TextBox 16">
            <a:extLst>
              <a:ext uri="{FF2B5EF4-FFF2-40B4-BE49-F238E27FC236}">
                <a16:creationId xmlns:a16="http://schemas.microsoft.com/office/drawing/2014/main" id="{EC0E02C3-855C-4F3D-A3AB-B3034644A2FF}"/>
              </a:ext>
            </a:extLst>
          </p:cNvPr>
          <p:cNvSpPr txBox="1"/>
          <p:nvPr/>
        </p:nvSpPr>
        <p:spPr>
          <a:xfrm>
            <a:off x="3982066" y="315023"/>
            <a:ext cx="7283421" cy="3727944"/>
          </a:xfrm>
          <a:prstGeom prst="rect">
            <a:avLst/>
          </a:prstGeom>
          <a:noFill/>
        </p:spPr>
        <p:txBody>
          <a:bodyPr wrap="square" rtlCol="0" anchor="ctr">
            <a:spAutoFit/>
          </a:bodyPr>
          <a:lstStyle/>
          <a:p>
            <a:pPr algn="r">
              <a:lnSpc>
                <a:spcPct val="150000"/>
              </a:lnSpc>
            </a:pPr>
            <a:r>
              <a:rPr lang="fa-IR" sz="5400" dirty="0">
                <a:solidFill>
                  <a:schemeClr val="bg1"/>
                </a:solidFill>
                <a:latin typeface="+mj-lt"/>
                <a:cs typeface="B Nazanin" panose="00000700000000000000" pitchFamily="2" charset="-78"/>
              </a:rPr>
              <a:t>قالب های پاورپوینت</a:t>
            </a:r>
          </a:p>
          <a:p>
            <a:pPr algn="r">
              <a:lnSpc>
                <a:spcPct val="150000"/>
              </a:lnSpc>
            </a:pPr>
            <a:r>
              <a:rPr lang="fa-IR" sz="5400" dirty="0">
                <a:solidFill>
                  <a:schemeClr val="bg1"/>
                </a:solidFill>
                <a:latin typeface="+mj-lt"/>
                <a:cs typeface="B Nazanin" panose="00000700000000000000" pitchFamily="2" charset="-78"/>
              </a:rPr>
              <a:t>تم : منظر شهری بازرگان</a:t>
            </a:r>
          </a:p>
          <a:p>
            <a:pPr algn="r">
              <a:lnSpc>
                <a:spcPct val="150000"/>
              </a:lnSpc>
            </a:pPr>
            <a:r>
              <a:rPr lang="fa-IR" altLang="ko-KR" sz="5400" dirty="0">
                <a:solidFill>
                  <a:schemeClr val="bg1"/>
                </a:solidFill>
                <a:latin typeface="+mj-lt"/>
                <a:cs typeface="B Nazanin" panose="00000700000000000000" pitchFamily="2" charset="-78"/>
              </a:rPr>
              <a:t>61 اسلاید</a:t>
            </a:r>
            <a:endParaRPr lang="ko-KR" altLang="en-US" sz="5400" dirty="0">
              <a:solidFill>
                <a:schemeClr val="bg1"/>
              </a:solidFill>
              <a:latin typeface="+mj-lt"/>
              <a:cs typeface="B Nazanin" panose="00000700000000000000" pitchFamily="2" charset="-78"/>
            </a:endParaRPr>
          </a:p>
        </p:txBody>
      </p:sp>
      <p:sp>
        <p:nvSpPr>
          <p:cNvPr id="18" name="TextBox 17">
            <a:extLst>
              <a:ext uri="{FF2B5EF4-FFF2-40B4-BE49-F238E27FC236}">
                <a16:creationId xmlns:a16="http://schemas.microsoft.com/office/drawing/2014/main" id="{E724596C-3920-4E06-9FD8-7E53991A2782}"/>
              </a:ext>
            </a:extLst>
          </p:cNvPr>
          <p:cNvSpPr txBox="1"/>
          <p:nvPr/>
        </p:nvSpPr>
        <p:spPr>
          <a:xfrm>
            <a:off x="4343491" y="5799532"/>
            <a:ext cx="7283333" cy="400110"/>
          </a:xfrm>
          <a:prstGeom prst="rect">
            <a:avLst/>
          </a:prstGeom>
          <a:noFill/>
        </p:spPr>
        <p:txBody>
          <a:bodyPr wrap="square" rtlCol="0" anchor="ctr">
            <a:spAutoFit/>
          </a:bodyPr>
          <a:lstStyle/>
          <a:p>
            <a:pPr algn="r"/>
            <a:r>
              <a:rPr lang="fa-IR" altLang="ko-KR" sz="2000" dirty="0">
                <a:solidFill>
                  <a:schemeClr val="bg1"/>
                </a:solidFill>
                <a:cs typeface="B Nazanin" panose="00000700000000000000" pitchFamily="2" charset="-78"/>
              </a:rPr>
              <a:t>زیرنویس ارائه خود را وارد کنید</a:t>
            </a:r>
            <a:endParaRPr lang="ko-KR" altLang="en-US" sz="2000" dirty="0">
              <a:solidFill>
                <a:schemeClr val="bg1"/>
              </a:solidFill>
              <a:cs typeface="B Nazanin" panose="00000700000000000000" pitchFamily="2" charset="-78"/>
            </a:endParaRPr>
          </a:p>
        </p:txBody>
      </p:sp>
    </p:spTree>
    <p:extLst>
      <p:ext uri="{BB962C8B-B14F-4D97-AF65-F5344CB8AC3E}">
        <p14:creationId xmlns:p14="http://schemas.microsoft.com/office/powerpoint/2010/main" val="70567577"/>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3">
            <a:extLst>
              <a:ext uri="{FF2B5EF4-FFF2-40B4-BE49-F238E27FC236}">
                <a16:creationId xmlns:a16="http://schemas.microsoft.com/office/drawing/2014/main" id="{B8E952AD-069D-467B-8A12-89FE52C1BCA8}"/>
              </a:ext>
            </a:extLst>
          </p:cNvPr>
          <p:cNvSpPr/>
          <p:nvPr/>
        </p:nvSpPr>
        <p:spPr>
          <a:xfrm>
            <a:off x="905346" y="4412447"/>
            <a:ext cx="2628000" cy="576064"/>
          </a:xfrm>
          <a:prstGeom prst="roundRect">
            <a:avLst>
              <a:gd name="adj" fmla="val 50000"/>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4">
            <a:extLst>
              <a:ext uri="{FF2B5EF4-FFF2-40B4-BE49-F238E27FC236}">
                <a16:creationId xmlns:a16="http://schemas.microsoft.com/office/drawing/2014/main" id="{964D0018-0D48-43B4-AA76-E8B6E4C703C1}"/>
              </a:ext>
            </a:extLst>
          </p:cNvPr>
          <p:cNvSpPr/>
          <p:nvPr/>
        </p:nvSpPr>
        <p:spPr>
          <a:xfrm rot="18600000">
            <a:off x="2793223" y="4081775"/>
            <a:ext cx="1440000" cy="576000"/>
          </a:xfrm>
          <a:prstGeom prst="roundRect">
            <a:avLst>
              <a:gd name="adj" fmla="val 50000"/>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11">
            <a:extLst>
              <a:ext uri="{FF2B5EF4-FFF2-40B4-BE49-F238E27FC236}">
                <a16:creationId xmlns:a16="http://schemas.microsoft.com/office/drawing/2014/main" id="{31948680-E812-43F8-9277-2BB4AA36FC20}"/>
              </a:ext>
            </a:extLst>
          </p:cNvPr>
          <p:cNvSpPr/>
          <p:nvPr/>
        </p:nvSpPr>
        <p:spPr>
          <a:xfrm>
            <a:off x="3496682" y="3750891"/>
            <a:ext cx="2628000" cy="576064"/>
          </a:xfrm>
          <a:prstGeom prst="roundRect">
            <a:avLst>
              <a:gd name="adj" fmla="val 50000"/>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13">
            <a:extLst>
              <a:ext uri="{FF2B5EF4-FFF2-40B4-BE49-F238E27FC236}">
                <a16:creationId xmlns:a16="http://schemas.microsoft.com/office/drawing/2014/main" id="{58A3D917-5183-4B69-9473-F93D7D622DE7}"/>
              </a:ext>
            </a:extLst>
          </p:cNvPr>
          <p:cNvSpPr/>
          <p:nvPr/>
        </p:nvSpPr>
        <p:spPr>
          <a:xfrm>
            <a:off x="6088018" y="3089335"/>
            <a:ext cx="2628000" cy="576064"/>
          </a:xfrm>
          <a:prstGeom prst="roundRect">
            <a:avLst>
              <a:gd name="adj" fmla="val 50000"/>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ed Rectangle 15">
            <a:extLst>
              <a:ext uri="{FF2B5EF4-FFF2-40B4-BE49-F238E27FC236}">
                <a16:creationId xmlns:a16="http://schemas.microsoft.com/office/drawing/2014/main" id="{577A2175-69FE-4EB9-8CA1-5B7E08F8B86D}"/>
              </a:ext>
            </a:extLst>
          </p:cNvPr>
          <p:cNvSpPr/>
          <p:nvPr/>
        </p:nvSpPr>
        <p:spPr>
          <a:xfrm>
            <a:off x="8703025" y="2427779"/>
            <a:ext cx="2628000" cy="576064"/>
          </a:xfrm>
          <a:prstGeom prst="roundRect">
            <a:avLst>
              <a:gd name="adj" fmla="val 50000"/>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pSp>
        <p:nvGrpSpPr>
          <p:cNvPr id="8" name="Group 7">
            <a:extLst>
              <a:ext uri="{FF2B5EF4-FFF2-40B4-BE49-F238E27FC236}">
                <a16:creationId xmlns:a16="http://schemas.microsoft.com/office/drawing/2014/main" id="{7A4920C6-5E9D-4E25-82F0-880BD2F96D56}"/>
              </a:ext>
            </a:extLst>
          </p:cNvPr>
          <p:cNvGrpSpPr/>
          <p:nvPr/>
        </p:nvGrpSpPr>
        <p:grpSpPr>
          <a:xfrm>
            <a:off x="7579164" y="1579867"/>
            <a:ext cx="3619748" cy="716616"/>
            <a:chOff x="302738" y="4417056"/>
            <a:chExt cx="3619748" cy="716616"/>
          </a:xfrm>
        </p:grpSpPr>
        <p:sp>
          <p:nvSpPr>
            <p:cNvPr id="9" name="TextBox 8">
              <a:extLst>
                <a:ext uri="{FF2B5EF4-FFF2-40B4-BE49-F238E27FC236}">
                  <a16:creationId xmlns:a16="http://schemas.microsoft.com/office/drawing/2014/main" id="{D03B0FD9-C293-4341-8C9F-218192E5B5BD}"/>
                </a:ext>
              </a:extLst>
            </p:cNvPr>
            <p:cNvSpPr txBox="1"/>
            <p:nvPr/>
          </p:nvSpPr>
          <p:spPr>
            <a:xfrm>
              <a:off x="302738" y="4417056"/>
              <a:ext cx="3619748" cy="276999"/>
            </a:xfrm>
            <a:prstGeom prst="rect">
              <a:avLst/>
            </a:prstGeom>
            <a:noFill/>
          </p:spPr>
          <p:txBody>
            <a:bodyPr wrap="square" lIns="0"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D9EEBB7D-BBC6-4324-8AA2-D220378CE479}"/>
                </a:ext>
              </a:extLst>
            </p:cNvPr>
            <p:cNvSpPr txBox="1"/>
            <p:nvPr/>
          </p:nvSpPr>
          <p:spPr>
            <a:xfrm>
              <a:off x="302738" y="4672007"/>
              <a:ext cx="3619748" cy="461665"/>
            </a:xfrm>
            <a:prstGeom prst="rect">
              <a:avLst/>
            </a:prstGeom>
            <a:noFill/>
          </p:spPr>
          <p:txBody>
            <a:bodyPr wrap="square" lIns="0"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11" name="TextBox 10">
            <a:extLst>
              <a:ext uri="{FF2B5EF4-FFF2-40B4-BE49-F238E27FC236}">
                <a16:creationId xmlns:a16="http://schemas.microsoft.com/office/drawing/2014/main" id="{6AA22351-B02B-4273-9CBA-7BB6F3630732}"/>
              </a:ext>
            </a:extLst>
          </p:cNvPr>
          <p:cNvSpPr txBox="1"/>
          <p:nvPr/>
        </p:nvSpPr>
        <p:spPr>
          <a:xfrm>
            <a:off x="9237269" y="2554104"/>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12" name="Group 11">
            <a:extLst>
              <a:ext uri="{FF2B5EF4-FFF2-40B4-BE49-F238E27FC236}">
                <a16:creationId xmlns:a16="http://schemas.microsoft.com/office/drawing/2014/main" id="{7538148A-EB83-4848-A44F-6EB7DF6BCFE6}"/>
              </a:ext>
            </a:extLst>
          </p:cNvPr>
          <p:cNvGrpSpPr/>
          <p:nvPr/>
        </p:nvGrpSpPr>
        <p:grpSpPr>
          <a:xfrm>
            <a:off x="1947018" y="2898723"/>
            <a:ext cx="3619748" cy="716616"/>
            <a:chOff x="302738" y="4417056"/>
            <a:chExt cx="3619748" cy="716616"/>
          </a:xfrm>
        </p:grpSpPr>
        <p:sp>
          <p:nvSpPr>
            <p:cNvPr id="13" name="TextBox 12">
              <a:extLst>
                <a:ext uri="{FF2B5EF4-FFF2-40B4-BE49-F238E27FC236}">
                  <a16:creationId xmlns:a16="http://schemas.microsoft.com/office/drawing/2014/main" id="{99FD571D-EE78-44C5-8313-EEB320F38FE4}"/>
                </a:ext>
              </a:extLst>
            </p:cNvPr>
            <p:cNvSpPr txBox="1"/>
            <p:nvPr/>
          </p:nvSpPr>
          <p:spPr>
            <a:xfrm>
              <a:off x="302738" y="4417056"/>
              <a:ext cx="3619748" cy="276999"/>
            </a:xfrm>
            <a:prstGeom prst="rect">
              <a:avLst/>
            </a:prstGeom>
            <a:noFill/>
          </p:spPr>
          <p:txBody>
            <a:bodyPr wrap="square" lIns="0" rtlCol="0" anchor="ctr">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326C1F9A-5C3C-473A-A2D9-F5B44ACF259F}"/>
                </a:ext>
              </a:extLst>
            </p:cNvPr>
            <p:cNvSpPr txBox="1"/>
            <p:nvPr/>
          </p:nvSpPr>
          <p:spPr>
            <a:xfrm>
              <a:off x="302738" y="4672007"/>
              <a:ext cx="3619748" cy="461665"/>
            </a:xfrm>
            <a:prstGeom prst="rect">
              <a:avLst/>
            </a:prstGeom>
            <a:noFill/>
          </p:spPr>
          <p:txBody>
            <a:bodyPr wrap="square" lIns="0"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15" name="TextBox 14">
            <a:extLst>
              <a:ext uri="{FF2B5EF4-FFF2-40B4-BE49-F238E27FC236}">
                <a16:creationId xmlns:a16="http://schemas.microsoft.com/office/drawing/2014/main" id="{8979F482-F129-486B-A93C-3A8A18266B2C}"/>
              </a:ext>
            </a:extLst>
          </p:cNvPr>
          <p:cNvSpPr txBox="1"/>
          <p:nvPr/>
        </p:nvSpPr>
        <p:spPr>
          <a:xfrm>
            <a:off x="4054598" y="3891625"/>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16" name="Group 15">
            <a:extLst>
              <a:ext uri="{FF2B5EF4-FFF2-40B4-BE49-F238E27FC236}">
                <a16:creationId xmlns:a16="http://schemas.microsoft.com/office/drawing/2014/main" id="{184CD359-1D90-4DE4-ADAF-20DAFC5B5A75}"/>
              </a:ext>
            </a:extLst>
          </p:cNvPr>
          <p:cNvGrpSpPr/>
          <p:nvPr/>
        </p:nvGrpSpPr>
        <p:grpSpPr>
          <a:xfrm>
            <a:off x="7922965" y="3808485"/>
            <a:ext cx="3408061" cy="716616"/>
            <a:chOff x="302738" y="4417056"/>
            <a:chExt cx="3619748" cy="716616"/>
          </a:xfrm>
        </p:grpSpPr>
        <p:sp>
          <p:nvSpPr>
            <p:cNvPr id="17" name="TextBox 16">
              <a:extLst>
                <a:ext uri="{FF2B5EF4-FFF2-40B4-BE49-F238E27FC236}">
                  <a16:creationId xmlns:a16="http://schemas.microsoft.com/office/drawing/2014/main" id="{46DE4577-1EFD-4FD0-9066-5AB2E0574677}"/>
                </a:ext>
              </a:extLst>
            </p:cNvPr>
            <p:cNvSpPr txBox="1"/>
            <p:nvPr/>
          </p:nvSpPr>
          <p:spPr>
            <a:xfrm>
              <a:off x="302738" y="4417056"/>
              <a:ext cx="3619748"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BB735644-8749-41EF-B472-8FA44CCBFBC9}"/>
                </a:ext>
              </a:extLst>
            </p:cNvPr>
            <p:cNvSpPr txBox="1"/>
            <p:nvPr/>
          </p:nvSpPr>
          <p:spPr>
            <a:xfrm>
              <a:off x="302738" y="4672007"/>
              <a:ext cx="3619748" cy="461665"/>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19" name="TextBox 18">
            <a:extLst>
              <a:ext uri="{FF2B5EF4-FFF2-40B4-BE49-F238E27FC236}">
                <a16:creationId xmlns:a16="http://schemas.microsoft.com/office/drawing/2014/main" id="{0D7F72EE-0402-471E-9770-56D7BB491392}"/>
              </a:ext>
            </a:extLst>
          </p:cNvPr>
          <p:cNvSpPr txBox="1"/>
          <p:nvPr/>
        </p:nvSpPr>
        <p:spPr>
          <a:xfrm>
            <a:off x="1463262" y="4551405"/>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20" name="Group 19">
            <a:extLst>
              <a:ext uri="{FF2B5EF4-FFF2-40B4-BE49-F238E27FC236}">
                <a16:creationId xmlns:a16="http://schemas.microsoft.com/office/drawing/2014/main" id="{368E9550-8CDA-426E-83BC-12C0693135C2}"/>
              </a:ext>
            </a:extLst>
          </p:cNvPr>
          <p:cNvGrpSpPr/>
          <p:nvPr/>
        </p:nvGrpSpPr>
        <p:grpSpPr>
          <a:xfrm>
            <a:off x="2772646" y="5133259"/>
            <a:ext cx="3549273" cy="716616"/>
            <a:chOff x="302738" y="4417056"/>
            <a:chExt cx="3619748" cy="716616"/>
          </a:xfrm>
        </p:grpSpPr>
        <p:sp>
          <p:nvSpPr>
            <p:cNvPr id="21" name="TextBox 20">
              <a:extLst>
                <a:ext uri="{FF2B5EF4-FFF2-40B4-BE49-F238E27FC236}">
                  <a16:creationId xmlns:a16="http://schemas.microsoft.com/office/drawing/2014/main" id="{3081772C-0EE4-47BF-889C-0A9FBC370538}"/>
                </a:ext>
              </a:extLst>
            </p:cNvPr>
            <p:cNvSpPr txBox="1"/>
            <p:nvPr/>
          </p:nvSpPr>
          <p:spPr>
            <a:xfrm>
              <a:off x="302738" y="4417056"/>
              <a:ext cx="3619748" cy="276999"/>
            </a:xfrm>
            <a:prstGeom prst="rect">
              <a:avLst/>
            </a:prstGeom>
            <a:noFill/>
          </p:spPr>
          <p:txBody>
            <a:bodyPr wrap="square" lIns="0"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8766D7A4-0621-4D23-A589-D0AAAE61BB6C}"/>
                </a:ext>
              </a:extLst>
            </p:cNvPr>
            <p:cNvSpPr txBox="1"/>
            <p:nvPr/>
          </p:nvSpPr>
          <p:spPr>
            <a:xfrm>
              <a:off x="302738" y="4672007"/>
              <a:ext cx="3619748" cy="461665"/>
            </a:xfrm>
            <a:prstGeom prst="rect">
              <a:avLst/>
            </a:prstGeom>
            <a:noFill/>
          </p:spPr>
          <p:txBody>
            <a:bodyPr wrap="square" lIns="0"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
        <p:nvSpPr>
          <p:cNvPr id="23" name="TextBox 22">
            <a:extLst>
              <a:ext uri="{FF2B5EF4-FFF2-40B4-BE49-F238E27FC236}">
                <a16:creationId xmlns:a16="http://schemas.microsoft.com/office/drawing/2014/main" id="{C9950878-842E-4A4E-AE7D-D6D44F701AD4}"/>
              </a:ext>
            </a:extLst>
          </p:cNvPr>
          <p:cNvSpPr txBox="1"/>
          <p:nvPr/>
        </p:nvSpPr>
        <p:spPr>
          <a:xfrm>
            <a:off x="6645934" y="3234967"/>
            <a:ext cx="1512168" cy="307777"/>
          </a:xfrm>
          <a:prstGeom prst="rect">
            <a:avLst/>
          </a:prstGeom>
          <a:noFill/>
        </p:spPr>
        <p:txBody>
          <a:bodyPr wrap="square" lIns="0"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cxnSp>
        <p:nvCxnSpPr>
          <p:cNvPr id="24" name="Elbow Connector 34">
            <a:extLst>
              <a:ext uri="{FF2B5EF4-FFF2-40B4-BE49-F238E27FC236}">
                <a16:creationId xmlns:a16="http://schemas.microsoft.com/office/drawing/2014/main" id="{B5D9F6A3-2FC2-4A4F-8BFF-AAB5B3EEEE45}"/>
              </a:ext>
            </a:extLst>
          </p:cNvPr>
          <p:cNvCxnSpPr/>
          <p:nvPr/>
        </p:nvCxnSpPr>
        <p:spPr>
          <a:xfrm rot="16200000" flipH="1">
            <a:off x="2164451" y="5126508"/>
            <a:ext cx="465045" cy="360037"/>
          </a:xfrm>
          <a:prstGeom prst="bentConnector3">
            <a:avLst>
              <a:gd name="adj1" fmla="val 99156"/>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Elbow Connector 44">
            <a:extLst>
              <a:ext uri="{FF2B5EF4-FFF2-40B4-BE49-F238E27FC236}">
                <a16:creationId xmlns:a16="http://schemas.microsoft.com/office/drawing/2014/main" id="{56D6BF8E-7D76-4BA8-A0C3-FAD9497B31F1}"/>
              </a:ext>
            </a:extLst>
          </p:cNvPr>
          <p:cNvCxnSpPr/>
          <p:nvPr/>
        </p:nvCxnSpPr>
        <p:spPr>
          <a:xfrm rot="16200000" flipH="1">
            <a:off x="7340077" y="3806134"/>
            <a:ext cx="465045" cy="360037"/>
          </a:xfrm>
          <a:prstGeom prst="bentConnector3">
            <a:avLst>
              <a:gd name="adj1" fmla="val 99156"/>
            </a:avLst>
          </a:prstGeom>
          <a:ln>
            <a:solidFill>
              <a:schemeClr val="tx1">
                <a:lumMod val="75000"/>
                <a:lumOff val="25000"/>
              </a:schemeClr>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6" name="Rounded Rectangle 4">
            <a:extLst>
              <a:ext uri="{FF2B5EF4-FFF2-40B4-BE49-F238E27FC236}">
                <a16:creationId xmlns:a16="http://schemas.microsoft.com/office/drawing/2014/main" id="{45F7175A-8511-4785-92F5-6335F5622CA1}"/>
              </a:ext>
            </a:extLst>
          </p:cNvPr>
          <p:cNvSpPr/>
          <p:nvPr/>
        </p:nvSpPr>
        <p:spPr>
          <a:xfrm rot="18600000">
            <a:off x="5378425" y="3417133"/>
            <a:ext cx="1440000" cy="576000"/>
          </a:xfrm>
          <a:prstGeom prst="roundRect">
            <a:avLst>
              <a:gd name="adj" fmla="val 50000"/>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7" name="Rounded Rectangle 4">
            <a:extLst>
              <a:ext uri="{FF2B5EF4-FFF2-40B4-BE49-F238E27FC236}">
                <a16:creationId xmlns:a16="http://schemas.microsoft.com/office/drawing/2014/main" id="{F6EBD3C6-B115-476E-BCB6-C432AE483862}"/>
              </a:ext>
            </a:extLst>
          </p:cNvPr>
          <p:cNvSpPr/>
          <p:nvPr/>
        </p:nvSpPr>
        <p:spPr>
          <a:xfrm rot="18600000">
            <a:off x="7985610" y="2764484"/>
            <a:ext cx="1440000" cy="576000"/>
          </a:xfrm>
          <a:prstGeom prst="roundRect">
            <a:avLst>
              <a:gd name="adj" fmla="val 50000"/>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Tree>
    <p:extLst>
      <p:ext uri="{BB962C8B-B14F-4D97-AF65-F5344CB8AC3E}">
        <p14:creationId xmlns:p14="http://schemas.microsoft.com/office/powerpoint/2010/main" val="155730978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자유형: 도형 14">
            <a:extLst>
              <a:ext uri="{FF2B5EF4-FFF2-40B4-BE49-F238E27FC236}">
                <a16:creationId xmlns:a16="http://schemas.microsoft.com/office/drawing/2014/main" id="{4BFE41BE-2540-43D5-9F0E-98B5076828B0}"/>
              </a:ext>
            </a:extLst>
          </p:cNvPr>
          <p:cNvSpPr/>
          <p:nvPr/>
        </p:nvSpPr>
        <p:spPr>
          <a:xfrm rot="10800000">
            <a:off x="10390855" y="3241877"/>
            <a:ext cx="453889" cy="419784"/>
          </a:xfrm>
          <a:custGeom>
            <a:avLst/>
            <a:gdLst/>
            <a:ahLst/>
            <a:cxnLst/>
            <a:rect l="l" t="t" r="r" b="b"/>
            <a:pathLst>
              <a:path w="282415" h="261194">
                <a:moveTo>
                  <a:pt x="258472" y="0"/>
                </a:moveTo>
                <a:lnTo>
                  <a:pt x="282415" y="38091"/>
                </a:lnTo>
                <a:cubicBezTo>
                  <a:pt x="262463" y="46435"/>
                  <a:pt x="247771" y="58859"/>
                  <a:pt x="238339" y="75365"/>
                </a:cubicBezTo>
                <a:cubicBezTo>
                  <a:pt x="228907" y="91871"/>
                  <a:pt x="223647" y="115905"/>
                  <a:pt x="222558" y="147466"/>
                </a:cubicBezTo>
                <a:lnTo>
                  <a:pt x="273709" y="147466"/>
                </a:lnTo>
                <a:lnTo>
                  <a:pt x="273709" y="261194"/>
                </a:lnTo>
                <a:lnTo>
                  <a:pt x="168687" y="261194"/>
                </a:lnTo>
                <a:lnTo>
                  <a:pt x="168687" y="171408"/>
                </a:lnTo>
                <a:cubicBezTo>
                  <a:pt x="168687" y="122797"/>
                  <a:pt x="174491" y="87609"/>
                  <a:pt x="186100" y="65843"/>
                </a:cubicBezTo>
                <a:cubicBezTo>
                  <a:pt x="201336" y="36821"/>
                  <a:pt x="225460" y="14874"/>
                  <a:pt x="258472" y="0"/>
                </a:cubicBezTo>
                <a:close/>
                <a:moveTo>
                  <a:pt x="89785" y="0"/>
                </a:moveTo>
                <a:lnTo>
                  <a:pt x="113728" y="38091"/>
                </a:lnTo>
                <a:cubicBezTo>
                  <a:pt x="93775" y="46435"/>
                  <a:pt x="79083" y="58859"/>
                  <a:pt x="69651" y="75365"/>
                </a:cubicBezTo>
                <a:cubicBezTo>
                  <a:pt x="60219" y="91871"/>
                  <a:pt x="54959" y="115905"/>
                  <a:pt x="53871" y="147466"/>
                </a:cubicBezTo>
                <a:lnTo>
                  <a:pt x="105021" y="147466"/>
                </a:lnTo>
                <a:lnTo>
                  <a:pt x="105021" y="261194"/>
                </a:lnTo>
                <a:lnTo>
                  <a:pt x="0" y="261194"/>
                </a:lnTo>
                <a:lnTo>
                  <a:pt x="0" y="171408"/>
                </a:lnTo>
                <a:cubicBezTo>
                  <a:pt x="0" y="122797"/>
                  <a:pt x="5804" y="87609"/>
                  <a:pt x="17413" y="65843"/>
                </a:cubicBezTo>
                <a:cubicBezTo>
                  <a:pt x="32649" y="36821"/>
                  <a:pt x="56773" y="14874"/>
                  <a:pt x="89785"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bg1"/>
              </a:solidFill>
              <a:cs typeface="B Nazanin" panose="00000700000000000000" pitchFamily="2" charset="-78"/>
            </a:endParaRPr>
          </a:p>
        </p:txBody>
      </p:sp>
      <p:sp>
        <p:nvSpPr>
          <p:cNvPr id="3" name="Freeform: Shape 2">
            <a:extLst>
              <a:ext uri="{FF2B5EF4-FFF2-40B4-BE49-F238E27FC236}">
                <a16:creationId xmlns:a16="http://schemas.microsoft.com/office/drawing/2014/main" id="{C77F5FF9-AA39-432D-8E4B-DC010DF85E48}"/>
              </a:ext>
            </a:extLst>
          </p:cNvPr>
          <p:cNvSpPr/>
          <p:nvPr/>
        </p:nvSpPr>
        <p:spPr>
          <a:xfrm>
            <a:off x="8117955" y="418648"/>
            <a:ext cx="453889" cy="419784"/>
          </a:xfrm>
          <a:custGeom>
            <a:avLst/>
            <a:gdLst>
              <a:gd name="connsiteX0" fmla="*/ 278634 w 304444"/>
              <a:gd name="connsiteY0" fmla="*/ 0 h 281568"/>
              <a:gd name="connsiteX1" fmla="*/ 304444 w 304444"/>
              <a:gd name="connsiteY1" fmla="*/ 41062 h 281568"/>
              <a:gd name="connsiteX2" fmla="*/ 256930 w 304444"/>
              <a:gd name="connsiteY2" fmla="*/ 81244 h 281568"/>
              <a:gd name="connsiteX3" fmla="*/ 239918 w 304444"/>
              <a:gd name="connsiteY3" fmla="*/ 158969 h 281568"/>
              <a:gd name="connsiteX4" fmla="*/ 295059 w 304444"/>
              <a:gd name="connsiteY4" fmla="*/ 158969 h 281568"/>
              <a:gd name="connsiteX5" fmla="*/ 295059 w 304444"/>
              <a:gd name="connsiteY5" fmla="*/ 281568 h 281568"/>
              <a:gd name="connsiteX6" fmla="*/ 181845 w 304444"/>
              <a:gd name="connsiteY6" fmla="*/ 281568 h 281568"/>
              <a:gd name="connsiteX7" fmla="*/ 181845 w 304444"/>
              <a:gd name="connsiteY7" fmla="*/ 184778 h 281568"/>
              <a:gd name="connsiteX8" fmla="*/ 200616 w 304444"/>
              <a:gd name="connsiteY8" fmla="*/ 70979 h 281568"/>
              <a:gd name="connsiteX9" fmla="*/ 278634 w 304444"/>
              <a:gd name="connsiteY9" fmla="*/ 0 h 281568"/>
              <a:gd name="connsiteX10" fmla="*/ 96789 w 304444"/>
              <a:gd name="connsiteY10" fmla="*/ 0 h 281568"/>
              <a:gd name="connsiteX11" fmla="*/ 122599 w 304444"/>
              <a:gd name="connsiteY11" fmla="*/ 41062 h 281568"/>
              <a:gd name="connsiteX12" fmla="*/ 75084 w 304444"/>
              <a:gd name="connsiteY12" fmla="*/ 81244 h 281568"/>
              <a:gd name="connsiteX13" fmla="*/ 58073 w 304444"/>
              <a:gd name="connsiteY13" fmla="*/ 158969 h 281568"/>
              <a:gd name="connsiteX14" fmla="*/ 113213 w 304444"/>
              <a:gd name="connsiteY14" fmla="*/ 158969 h 281568"/>
              <a:gd name="connsiteX15" fmla="*/ 113213 w 304444"/>
              <a:gd name="connsiteY15" fmla="*/ 281568 h 281568"/>
              <a:gd name="connsiteX16" fmla="*/ 0 w 304444"/>
              <a:gd name="connsiteY16" fmla="*/ 281568 h 281568"/>
              <a:gd name="connsiteX17" fmla="*/ 0 w 304444"/>
              <a:gd name="connsiteY17" fmla="*/ 184778 h 281568"/>
              <a:gd name="connsiteX18" fmla="*/ 18772 w 304444"/>
              <a:gd name="connsiteY18" fmla="*/ 70979 h 281568"/>
              <a:gd name="connsiteX19" fmla="*/ 96789 w 304444"/>
              <a:gd name="connsiteY19" fmla="*/ 0 h 28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4444" h="281568">
                <a:moveTo>
                  <a:pt x="278634" y="0"/>
                </a:moveTo>
                <a:lnTo>
                  <a:pt x="304444" y="41062"/>
                </a:lnTo>
                <a:cubicBezTo>
                  <a:pt x="282936" y="50057"/>
                  <a:pt x="267098" y="63450"/>
                  <a:pt x="256930" y="81244"/>
                </a:cubicBezTo>
                <a:cubicBezTo>
                  <a:pt x="246762" y="99037"/>
                  <a:pt x="241092" y="124946"/>
                  <a:pt x="239918" y="158969"/>
                </a:cubicBezTo>
                <a:lnTo>
                  <a:pt x="295059" y="158969"/>
                </a:lnTo>
                <a:lnTo>
                  <a:pt x="295059" y="281568"/>
                </a:lnTo>
                <a:lnTo>
                  <a:pt x="181845" y="281568"/>
                </a:lnTo>
                <a:lnTo>
                  <a:pt x="181845" y="184778"/>
                </a:lnTo>
                <a:cubicBezTo>
                  <a:pt x="181845" y="132376"/>
                  <a:pt x="188102" y="94443"/>
                  <a:pt x="200616" y="70979"/>
                </a:cubicBezTo>
                <a:cubicBezTo>
                  <a:pt x="217041" y="39693"/>
                  <a:pt x="243047" y="16034"/>
                  <a:pt x="278634" y="0"/>
                </a:cubicBezTo>
                <a:close/>
                <a:moveTo>
                  <a:pt x="96789" y="0"/>
                </a:moveTo>
                <a:lnTo>
                  <a:pt x="122599" y="41062"/>
                </a:lnTo>
                <a:cubicBezTo>
                  <a:pt x="101090" y="50057"/>
                  <a:pt x="85252" y="63450"/>
                  <a:pt x="75084" y="81244"/>
                </a:cubicBezTo>
                <a:cubicBezTo>
                  <a:pt x="64916" y="99037"/>
                  <a:pt x="59246" y="124946"/>
                  <a:pt x="58073" y="158969"/>
                </a:cubicBezTo>
                <a:lnTo>
                  <a:pt x="113213" y="158969"/>
                </a:lnTo>
                <a:lnTo>
                  <a:pt x="113213" y="281568"/>
                </a:lnTo>
                <a:lnTo>
                  <a:pt x="0" y="281568"/>
                </a:lnTo>
                <a:lnTo>
                  <a:pt x="0" y="184778"/>
                </a:lnTo>
                <a:cubicBezTo>
                  <a:pt x="0" y="132376"/>
                  <a:pt x="6257" y="94443"/>
                  <a:pt x="18772" y="70979"/>
                </a:cubicBezTo>
                <a:cubicBezTo>
                  <a:pt x="35196" y="39693"/>
                  <a:pt x="61202" y="16034"/>
                  <a:pt x="9678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rtl="1"/>
            <a:endParaRPr lang="ko-KR" altLang="en-US" sz="2700">
              <a:solidFill>
                <a:schemeClr val="bg1"/>
              </a:solidFill>
              <a:cs typeface="B Nazanin" panose="00000700000000000000" pitchFamily="2" charset="-78"/>
            </a:endParaRPr>
          </a:p>
        </p:txBody>
      </p:sp>
      <p:sp>
        <p:nvSpPr>
          <p:cNvPr id="4" name="TextBox 3">
            <a:extLst>
              <a:ext uri="{FF2B5EF4-FFF2-40B4-BE49-F238E27FC236}">
                <a16:creationId xmlns:a16="http://schemas.microsoft.com/office/drawing/2014/main" id="{99D308E3-1BD1-4B9E-A002-5A6E08DA3146}"/>
              </a:ext>
            </a:extLst>
          </p:cNvPr>
          <p:cNvSpPr txBox="1"/>
          <p:nvPr/>
        </p:nvSpPr>
        <p:spPr>
          <a:xfrm>
            <a:off x="8571844" y="1210551"/>
            <a:ext cx="2241327" cy="1384995"/>
          </a:xfrm>
          <a:prstGeom prst="rect">
            <a:avLst/>
          </a:prstGeom>
          <a:noFill/>
        </p:spPr>
        <p:txBody>
          <a:bodyPr wrap="square" rtlCol="0" anchor="ctr">
            <a:spAutoFit/>
          </a:bodyPr>
          <a:lstStyle/>
          <a:p>
            <a:pPr algn="r" rtl="1"/>
            <a:r>
              <a:rPr lang="fa-IR" altLang="ko-KR" sz="2800" dirty="0">
                <a:solidFill>
                  <a:schemeClr val="bg1"/>
                </a:solidFill>
                <a:cs typeface="B Nazanin" panose="00000700000000000000" pitchFamily="2" charset="-78"/>
              </a:rPr>
              <a:t>چیدمان اسلاید متن را پاک کنید برای شما ارائه</a:t>
            </a:r>
            <a:endParaRPr lang="ko-KR" altLang="en-US" sz="2800" dirty="0">
              <a:solidFill>
                <a:schemeClr val="bg1"/>
              </a:solidFill>
              <a:cs typeface="B Nazanin" panose="00000700000000000000" pitchFamily="2" charset="-78"/>
            </a:endParaRPr>
          </a:p>
        </p:txBody>
      </p:sp>
      <p:grpSp>
        <p:nvGrpSpPr>
          <p:cNvPr id="5" name="그룹 21">
            <a:extLst>
              <a:ext uri="{FF2B5EF4-FFF2-40B4-BE49-F238E27FC236}">
                <a16:creationId xmlns:a16="http://schemas.microsoft.com/office/drawing/2014/main" id="{3275BB9D-EAF4-4DCF-A625-775C0AFA6E50}"/>
              </a:ext>
            </a:extLst>
          </p:cNvPr>
          <p:cNvGrpSpPr/>
          <p:nvPr/>
        </p:nvGrpSpPr>
        <p:grpSpPr>
          <a:xfrm>
            <a:off x="6475639" y="4398244"/>
            <a:ext cx="5020197" cy="646331"/>
            <a:chOff x="959011" y="2597626"/>
            <a:chExt cx="5020197" cy="646331"/>
          </a:xfrm>
        </p:grpSpPr>
        <p:sp>
          <p:nvSpPr>
            <p:cNvPr id="6" name="TextBox 5">
              <a:extLst>
                <a:ext uri="{FF2B5EF4-FFF2-40B4-BE49-F238E27FC236}">
                  <a16:creationId xmlns:a16="http://schemas.microsoft.com/office/drawing/2014/main" id="{FF8FE488-0399-4D52-A838-8E6EB3ECBF28}"/>
                </a:ext>
              </a:extLst>
            </p:cNvPr>
            <p:cNvSpPr txBox="1"/>
            <p:nvPr/>
          </p:nvSpPr>
          <p:spPr>
            <a:xfrm>
              <a:off x="959011" y="2691895"/>
              <a:ext cx="1513664"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پاورپوینت</a:t>
              </a:r>
              <a:endParaRPr lang="ko-KR" altLang="en-US" sz="16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C0E5DCE2-671A-4479-8719-D658EE86D830}"/>
                </a:ext>
              </a:extLst>
            </p:cNvPr>
            <p:cNvSpPr txBox="1"/>
            <p:nvPr/>
          </p:nvSpPr>
          <p:spPr>
            <a:xfrm>
              <a:off x="2968085" y="259762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8" name="Chevron 25">
              <a:extLst>
                <a:ext uri="{FF2B5EF4-FFF2-40B4-BE49-F238E27FC236}">
                  <a16:creationId xmlns:a16="http://schemas.microsoft.com/office/drawing/2014/main" id="{FC3924D4-245E-4128-9713-65762A7F9B65}"/>
                </a:ext>
              </a:extLst>
            </p:cNvPr>
            <p:cNvSpPr/>
            <p:nvPr/>
          </p:nvSpPr>
          <p:spPr>
            <a:xfrm>
              <a:off x="2601327" y="273203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9" name="그룹 20">
            <a:extLst>
              <a:ext uri="{FF2B5EF4-FFF2-40B4-BE49-F238E27FC236}">
                <a16:creationId xmlns:a16="http://schemas.microsoft.com/office/drawing/2014/main" id="{7952DA2C-E974-4424-8479-49567BF7B09F}"/>
              </a:ext>
            </a:extLst>
          </p:cNvPr>
          <p:cNvGrpSpPr/>
          <p:nvPr/>
        </p:nvGrpSpPr>
        <p:grpSpPr>
          <a:xfrm>
            <a:off x="6475639" y="5076417"/>
            <a:ext cx="5020197" cy="646331"/>
            <a:chOff x="959011" y="3630156"/>
            <a:chExt cx="5020197" cy="646331"/>
          </a:xfrm>
        </p:grpSpPr>
        <p:sp>
          <p:nvSpPr>
            <p:cNvPr id="10" name="TextBox 9">
              <a:extLst>
                <a:ext uri="{FF2B5EF4-FFF2-40B4-BE49-F238E27FC236}">
                  <a16:creationId xmlns:a16="http://schemas.microsoft.com/office/drawing/2014/main" id="{48028ECD-CB6D-4717-BF50-E56356586FF5}"/>
                </a:ext>
              </a:extLst>
            </p:cNvPr>
            <p:cNvSpPr txBox="1"/>
            <p:nvPr/>
          </p:nvSpPr>
          <p:spPr>
            <a:xfrm>
              <a:off x="959011" y="3725844"/>
              <a:ext cx="1513664"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فهرست</a:t>
              </a:r>
              <a:endParaRPr lang="ko-KR" altLang="en-US" sz="16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654D4A10-77CE-44EB-BDCA-B5DB4BA40181}"/>
                </a:ext>
              </a:extLst>
            </p:cNvPr>
            <p:cNvSpPr txBox="1"/>
            <p:nvPr/>
          </p:nvSpPr>
          <p:spPr>
            <a:xfrm>
              <a:off x="2968085" y="363015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2" name="Chevron 26">
              <a:extLst>
                <a:ext uri="{FF2B5EF4-FFF2-40B4-BE49-F238E27FC236}">
                  <a16:creationId xmlns:a16="http://schemas.microsoft.com/office/drawing/2014/main" id="{A3EA7DC2-6162-4ED8-B13A-FEEFFF1D3F9C}"/>
                </a:ext>
              </a:extLst>
            </p:cNvPr>
            <p:cNvSpPr/>
            <p:nvPr/>
          </p:nvSpPr>
          <p:spPr>
            <a:xfrm>
              <a:off x="2601327" y="376456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grpSp>
        <p:nvGrpSpPr>
          <p:cNvPr id="13" name="그룹 4">
            <a:extLst>
              <a:ext uri="{FF2B5EF4-FFF2-40B4-BE49-F238E27FC236}">
                <a16:creationId xmlns:a16="http://schemas.microsoft.com/office/drawing/2014/main" id="{F3EAF959-4EB7-4D9F-B6C4-0065EAC8914C}"/>
              </a:ext>
            </a:extLst>
          </p:cNvPr>
          <p:cNvGrpSpPr/>
          <p:nvPr/>
        </p:nvGrpSpPr>
        <p:grpSpPr>
          <a:xfrm>
            <a:off x="6475639" y="5754589"/>
            <a:ext cx="5020197" cy="646331"/>
            <a:chOff x="959011" y="4662686"/>
            <a:chExt cx="5020197" cy="646331"/>
          </a:xfrm>
        </p:grpSpPr>
        <p:sp>
          <p:nvSpPr>
            <p:cNvPr id="14" name="TextBox 13">
              <a:extLst>
                <a:ext uri="{FF2B5EF4-FFF2-40B4-BE49-F238E27FC236}">
                  <a16:creationId xmlns:a16="http://schemas.microsoft.com/office/drawing/2014/main" id="{0BDCF34F-F60F-4DDE-A78D-7E0195534D10}"/>
                </a:ext>
              </a:extLst>
            </p:cNvPr>
            <p:cNvSpPr txBox="1"/>
            <p:nvPr/>
          </p:nvSpPr>
          <p:spPr>
            <a:xfrm>
              <a:off x="959011" y="4759793"/>
              <a:ext cx="1513664" cy="338554"/>
            </a:xfrm>
            <a:prstGeom prst="rect">
              <a:avLst/>
            </a:prstGeom>
            <a:noFill/>
          </p:spPr>
          <p:txBody>
            <a:bodyPr wrap="square" rtlCol="0">
              <a:spAutoFit/>
            </a:bodyPr>
            <a:lstStyle/>
            <a:p>
              <a:pPr algn="r"/>
              <a:r>
                <a:rPr lang="fa-IR" altLang="ko-KR" sz="1600" b="1" dirty="0">
                  <a:solidFill>
                    <a:schemeClr val="bg1"/>
                  </a:solidFill>
                  <a:cs typeface="B Nazanin" panose="00000700000000000000" pitchFamily="2" charset="-78"/>
                </a:rPr>
                <a:t>ارائه</a:t>
              </a:r>
              <a:endParaRPr lang="ko-KR" altLang="en-US" sz="1600" b="1"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0A3F6F9A-7C68-4110-BB64-502AC6F32DDD}"/>
                </a:ext>
              </a:extLst>
            </p:cNvPr>
            <p:cNvSpPr txBox="1"/>
            <p:nvPr/>
          </p:nvSpPr>
          <p:spPr>
            <a:xfrm>
              <a:off x="2968085" y="4662686"/>
              <a:ext cx="3011123"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cs typeface="B Nazanin" panose="00000700000000000000" pitchFamily="2" charset="-78"/>
              </a:endParaRPr>
            </a:p>
          </p:txBody>
        </p:sp>
        <p:sp>
          <p:nvSpPr>
            <p:cNvPr id="16" name="Chevron 27">
              <a:extLst>
                <a:ext uri="{FF2B5EF4-FFF2-40B4-BE49-F238E27FC236}">
                  <a16:creationId xmlns:a16="http://schemas.microsoft.com/office/drawing/2014/main" id="{EAC8DB42-E489-4422-B3D3-99FD47D24647}"/>
                </a:ext>
              </a:extLst>
            </p:cNvPr>
            <p:cNvSpPr/>
            <p:nvPr/>
          </p:nvSpPr>
          <p:spPr>
            <a:xfrm>
              <a:off x="2601327" y="4797091"/>
              <a:ext cx="194565" cy="200987"/>
            </a:xfrm>
            <a:prstGeom prst="chevron">
              <a:avLst>
                <a:gd name="adj" fmla="val 54864"/>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a:solidFill>
                  <a:schemeClr val="bg1"/>
                </a:solidFill>
                <a:cs typeface="B Nazanin" panose="00000700000000000000" pitchFamily="2" charset="-78"/>
              </a:endParaRPr>
            </a:p>
          </p:txBody>
        </p:sp>
      </p:grpSp>
      <p:sp>
        <p:nvSpPr>
          <p:cNvPr id="17" name="TextBox 16">
            <a:extLst>
              <a:ext uri="{FF2B5EF4-FFF2-40B4-BE49-F238E27FC236}">
                <a16:creationId xmlns:a16="http://schemas.microsoft.com/office/drawing/2014/main" id="{605A7E44-4D97-48A5-AA89-D140550C3548}"/>
              </a:ext>
            </a:extLst>
          </p:cNvPr>
          <p:cNvSpPr txBox="1"/>
          <p:nvPr/>
        </p:nvSpPr>
        <p:spPr>
          <a:xfrm>
            <a:off x="1285460" y="4926594"/>
            <a:ext cx="2058625" cy="769441"/>
          </a:xfrm>
          <a:prstGeom prst="rect">
            <a:avLst/>
          </a:prstGeom>
          <a:noFill/>
        </p:spPr>
        <p:txBody>
          <a:bodyPr wrap="square" rtlCol="0" anchor="ctr">
            <a:spAutoFit/>
          </a:bodyPr>
          <a:lstStyle/>
          <a:p>
            <a:pPr algn="dist" rtl="1"/>
            <a:r>
              <a:rPr lang="fa-IR" altLang="ko-KR" sz="4400" b="1" dirty="0">
                <a:solidFill>
                  <a:schemeClr val="bg1"/>
                </a:solidFill>
                <a:latin typeface="+mj-lt"/>
                <a:cs typeface="B Nazanin" panose="00000700000000000000" pitchFamily="2" charset="-78"/>
              </a:rPr>
              <a:t>ارائه عالی</a:t>
            </a:r>
            <a:endParaRPr lang="en-US" altLang="ko-KR" sz="4400" b="1" dirty="0">
              <a:solidFill>
                <a:schemeClr val="bg1"/>
              </a:solidFill>
              <a:latin typeface="+mj-lt"/>
              <a:cs typeface="B Nazanin" panose="00000700000000000000" pitchFamily="2" charset="-78"/>
            </a:endParaRPr>
          </a:p>
        </p:txBody>
      </p:sp>
    </p:spTree>
    <p:extLst>
      <p:ext uri="{BB962C8B-B14F-4D97-AF65-F5344CB8AC3E}">
        <p14:creationId xmlns:p14="http://schemas.microsoft.com/office/powerpoint/2010/main" val="24981610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aphic 66">
            <a:extLst>
              <a:ext uri="{FF2B5EF4-FFF2-40B4-BE49-F238E27FC236}">
                <a16:creationId xmlns:a16="http://schemas.microsoft.com/office/drawing/2014/main" id="{B518E359-3B6A-432F-BE74-871B9CB26BFE}"/>
              </a:ext>
            </a:extLst>
          </p:cNvPr>
          <p:cNvGrpSpPr/>
          <p:nvPr/>
        </p:nvGrpSpPr>
        <p:grpSpPr>
          <a:xfrm>
            <a:off x="5517091" y="1539310"/>
            <a:ext cx="1516755" cy="4153151"/>
            <a:chOff x="7354684" y="1811872"/>
            <a:chExt cx="1908028" cy="5224528"/>
          </a:xfrm>
        </p:grpSpPr>
        <p:sp>
          <p:nvSpPr>
            <p:cNvPr id="4" name="Freeform: Shape 3">
              <a:extLst>
                <a:ext uri="{FF2B5EF4-FFF2-40B4-BE49-F238E27FC236}">
                  <a16:creationId xmlns:a16="http://schemas.microsoft.com/office/drawing/2014/main" id="{3B3EC644-7F3D-42ED-BB64-B15E2E381287}"/>
                </a:ext>
              </a:extLst>
            </p:cNvPr>
            <p:cNvSpPr/>
            <p:nvPr/>
          </p:nvSpPr>
          <p:spPr>
            <a:xfrm>
              <a:off x="7354343" y="1810707"/>
              <a:ext cx="1901090" cy="5217590"/>
            </a:xfrm>
            <a:custGeom>
              <a:avLst/>
              <a:gdLst>
                <a:gd name="connsiteX0" fmla="*/ 1829966 w 1901089"/>
                <a:gd name="connsiteY0" fmla="*/ 1619173 h 5217589"/>
                <a:gd name="connsiteX1" fmla="*/ 1678712 w 1901089"/>
                <a:gd name="connsiteY1" fmla="*/ 1402699 h 5217589"/>
                <a:gd name="connsiteX2" fmla="*/ 1483052 w 1901089"/>
                <a:gd name="connsiteY2" fmla="*/ 1064805 h 5217589"/>
                <a:gd name="connsiteX3" fmla="*/ 1382447 w 1901089"/>
                <a:gd name="connsiteY3" fmla="*/ 976688 h 5217589"/>
                <a:gd name="connsiteX4" fmla="*/ 1198583 w 1901089"/>
                <a:gd name="connsiteY4" fmla="*/ 916325 h 5217589"/>
                <a:gd name="connsiteX5" fmla="*/ 1198583 w 1901089"/>
                <a:gd name="connsiteY5" fmla="*/ 916325 h 5217589"/>
                <a:gd name="connsiteX6" fmla="*/ 1183318 w 1901089"/>
                <a:gd name="connsiteY6" fmla="*/ 895510 h 5217589"/>
                <a:gd name="connsiteX7" fmla="*/ 1129894 w 1901089"/>
                <a:gd name="connsiteY7" fmla="*/ 633243 h 5217589"/>
                <a:gd name="connsiteX8" fmla="*/ 1007780 w 1901089"/>
                <a:gd name="connsiteY8" fmla="*/ 230129 h 5217589"/>
                <a:gd name="connsiteX9" fmla="*/ 898155 w 1901089"/>
                <a:gd name="connsiteY9" fmla="*/ 60141 h 5217589"/>
                <a:gd name="connsiteX10" fmla="*/ 724698 w 1901089"/>
                <a:gd name="connsiteY10" fmla="*/ 1165 h 5217589"/>
                <a:gd name="connsiteX11" fmla="*/ 369458 w 1901089"/>
                <a:gd name="connsiteY11" fmla="*/ 151032 h 5217589"/>
                <a:gd name="connsiteX12" fmla="*/ 357663 w 1901089"/>
                <a:gd name="connsiteY12" fmla="*/ 211395 h 5217589"/>
                <a:gd name="connsiteX13" fmla="*/ 420107 w 1901089"/>
                <a:gd name="connsiteY13" fmla="*/ 254413 h 5217589"/>
                <a:gd name="connsiteX14" fmla="*/ 420107 w 1901089"/>
                <a:gd name="connsiteY14" fmla="*/ 254413 h 5217589"/>
                <a:gd name="connsiteX15" fmla="*/ 375702 w 1901089"/>
                <a:gd name="connsiteY15" fmla="*/ 293267 h 5217589"/>
                <a:gd name="connsiteX16" fmla="*/ 372233 w 1901089"/>
                <a:gd name="connsiteY16" fmla="*/ 312694 h 5217589"/>
                <a:gd name="connsiteX17" fmla="*/ 382640 w 1901089"/>
                <a:gd name="connsiteY17" fmla="*/ 409137 h 5217589"/>
                <a:gd name="connsiteX18" fmla="*/ 388191 w 1901089"/>
                <a:gd name="connsiteY18" fmla="*/ 479213 h 5217589"/>
                <a:gd name="connsiteX19" fmla="*/ 375008 w 1901089"/>
                <a:gd name="connsiteY19" fmla="*/ 516680 h 5217589"/>
                <a:gd name="connsiteX20" fmla="*/ 397211 w 1901089"/>
                <a:gd name="connsiteY20" fmla="*/ 554147 h 5217589"/>
                <a:gd name="connsiteX21" fmla="*/ 425658 w 1901089"/>
                <a:gd name="connsiteY21" fmla="*/ 585369 h 5217589"/>
                <a:gd name="connsiteX22" fmla="*/ 462431 w 1901089"/>
                <a:gd name="connsiteY22" fmla="*/ 711646 h 5217589"/>
                <a:gd name="connsiteX23" fmla="*/ 539446 w 1901089"/>
                <a:gd name="connsiteY23" fmla="*/ 763683 h 5217589"/>
                <a:gd name="connsiteX24" fmla="*/ 526957 w 1901089"/>
                <a:gd name="connsiteY24" fmla="*/ 799762 h 5217589"/>
                <a:gd name="connsiteX25" fmla="*/ 549159 w 1901089"/>
                <a:gd name="connsiteY25" fmla="*/ 863594 h 5217589"/>
                <a:gd name="connsiteX26" fmla="*/ 549159 w 1901089"/>
                <a:gd name="connsiteY26" fmla="*/ 863594 h 5217589"/>
                <a:gd name="connsiteX27" fmla="*/ 472144 w 1901089"/>
                <a:gd name="connsiteY27" fmla="*/ 917019 h 5217589"/>
                <a:gd name="connsiteX28" fmla="*/ 472144 w 1901089"/>
                <a:gd name="connsiteY28" fmla="*/ 917019 h 5217589"/>
                <a:gd name="connsiteX29" fmla="*/ 380559 w 1901089"/>
                <a:gd name="connsiteY29" fmla="*/ 932977 h 5217589"/>
                <a:gd name="connsiteX30" fmla="*/ 249425 w 1901089"/>
                <a:gd name="connsiteY30" fmla="*/ 1050234 h 5217589"/>
                <a:gd name="connsiteX31" fmla="*/ 200857 w 1901089"/>
                <a:gd name="connsiteY31" fmla="*/ 1232711 h 5217589"/>
                <a:gd name="connsiteX32" fmla="*/ 131474 w 1901089"/>
                <a:gd name="connsiteY32" fmla="*/ 1475551 h 5217589"/>
                <a:gd name="connsiteX33" fmla="*/ 81519 w 1901089"/>
                <a:gd name="connsiteY33" fmla="*/ 1608072 h 5217589"/>
                <a:gd name="connsiteX34" fmla="*/ 73193 w 1901089"/>
                <a:gd name="connsiteY34" fmla="*/ 1848831 h 5217589"/>
                <a:gd name="connsiteX35" fmla="*/ 116210 w 1901089"/>
                <a:gd name="connsiteY35" fmla="*/ 2194357 h 5217589"/>
                <a:gd name="connsiteX36" fmla="*/ 160615 w 1901089"/>
                <a:gd name="connsiteY36" fmla="*/ 2343530 h 5217589"/>
                <a:gd name="connsiteX37" fmla="*/ 171717 w 1901089"/>
                <a:gd name="connsiteY37" fmla="*/ 2349081 h 5217589"/>
                <a:gd name="connsiteX38" fmla="*/ 250119 w 1901089"/>
                <a:gd name="connsiteY38" fmla="*/ 2436503 h 5217589"/>
                <a:gd name="connsiteX39" fmla="*/ 250119 w 1901089"/>
                <a:gd name="connsiteY39" fmla="*/ 2436503 h 5217589"/>
                <a:gd name="connsiteX40" fmla="*/ 243875 w 1901089"/>
                <a:gd name="connsiteY40" fmla="*/ 2454543 h 5217589"/>
                <a:gd name="connsiteX41" fmla="*/ 238324 w 1901089"/>
                <a:gd name="connsiteY41" fmla="*/ 2548904 h 5217589"/>
                <a:gd name="connsiteX42" fmla="*/ 265383 w 1901089"/>
                <a:gd name="connsiteY42" fmla="*/ 2584983 h 5217589"/>
                <a:gd name="connsiteX43" fmla="*/ 282035 w 1901089"/>
                <a:gd name="connsiteY43" fmla="*/ 2608573 h 5217589"/>
                <a:gd name="connsiteX44" fmla="*/ 273709 w 1901089"/>
                <a:gd name="connsiteY44" fmla="*/ 2642570 h 5217589"/>
                <a:gd name="connsiteX45" fmla="*/ 137719 w 1901089"/>
                <a:gd name="connsiteY45" fmla="*/ 3205265 h 5217589"/>
                <a:gd name="connsiteX46" fmla="*/ 87069 w 1901089"/>
                <a:gd name="connsiteY46" fmla="*/ 3546629 h 5217589"/>
                <a:gd name="connsiteX47" fmla="*/ 114129 w 1901089"/>
                <a:gd name="connsiteY47" fmla="*/ 3930316 h 5217589"/>
                <a:gd name="connsiteX48" fmla="*/ 158534 w 1901089"/>
                <a:gd name="connsiteY48" fmla="*/ 4220336 h 5217589"/>
                <a:gd name="connsiteX49" fmla="*/ 177267 w 1901089"/>
                <a:gd name="connsiteY49" fmla="*/ 4517989 h 5217589"/>
                <a:gd name="connsiteX50" fmla="*/ 288973 w 1901089"/>
                <a:gd name="connsiteY50" fmla="*/ 4745564 h 5217589"/>
                <a:gd name="connsiteX51" fmla="*/ 322971 w 1901089"/>
                <a:gd name="connsiteY51" fmla="*/ 4845476 h 5217589"/>
                <a:gd name="connsiteX52" fmla="*/ 252894 w 1901089"/>
                <a:gd name="connsiteY52" fmla="*/ 5036972 h 5217589"/>
                <a:gd name="connsiteX53" fmla="*/ 213346 w 1901089"/>
                <a:gd name="connsiteY53" fmla="*/ 5083459 h 5217589"/>
                <a:gd name="connsiteX54" fmla="*/ 26706 w 1901089"/>
                <a:gd name="connsiteY54" fmla="*/ 5171575 h 5217589"/>
                <a:gd name="connsiteX55" fmla="*/ 1035 w 1901089"/>
                <a:gd name="connsiteY55" fmla="*/ 5189615 h 5217589"/>
                <a:gd name="connsiteX56" fmla="*/ 16993 w 1901089"/>
                <a:gd name="connsiteY56" fmla="*/ 5218755 h 5217589"/>
                <a:gd name="connsiteX57" fmla="*/ 425658 w 1901089"/>
                <a:gd name="connsiteY57" fmla="*/ 5213205 h 5217589"/>
                <a:gd name="connsiteX58" fmla="*/ 506142 w 1901089"/>
                <a:gd name="connsiteY58" fmla="*/ 5113988 h 5217589"/>
                <a:gd name="connsiteX59" fmla="*/ 620623 w 1901089"/>
                <a:gd name="connsiteY59" fmla="*/ 5077908 h 5217589"/>
                <a:gd name="connsiteX60" fmla="*/ 633112 w 1901089"/>
                <a:gd name="connsiteY60" fmla="*/ 5098029 h 5217589"/>
                <a:gd name="connsiteX61" fmla="*/ 634500 w 1901089"/>
                <a:gd name="connsiteY61" fmla="*/ 5212511 h 5217589"/>
                <a:gd name="connsiteX62" fmla="*/ 678905 w 1901089"/>
                <a:gd name="connsiteY62" fmla="*/ 5215980 h 5217589"/>
                <a:gd name="connsiteX63" fmla="*/ 684456 w 1901089"/>
                <a:gd name="connsiteY63" fmla="*/ 5092479 h 5217589"/>
                <a:gd name="connsiteX64" fmla="*/ 708740 w 1901089"/>
                <a:gd name="connsiteY64" fmla="*/ 5061256 h 5217589"/>
                <a:gd name="connsiteX65" fmla="*/ 744819 w 1901089"/>
                <a:gd name="connsiteY65" fmla="*/ 5021708 h 5217589"/>
                <a:gd name="connsiteX66" fmla="*/ 761471 w 1901089"/>
                <a:gd name="connsiteY66" fmla="*/ 5049461 h 5217589"/>
                <a:gd name="connsiteX67" fmla="*/ 762164 w 1901089"/>
                <a:gd name="connsiteY67" fmla="*/ 5172963 h 5217589"/>
                <a:gd name="connsiteX68" fmla="*/ 785061 w 1901089"/>
                <a:gd name="connsiteY68" fmla="*/ 5221531 h 5217589"/>
                <a:gd name="connsiteX69" fmla="*/ 1077856 w 1901089"/>
                <a:gd name="connsiteY69" fmla="*/ 5213205 h 5217589"/>
                <a:gd name="connsiteX70" fmla="*/ 1209684 w 1901089"/>
                <a:gd name="connsiteY70" fmla="*/ 4932898 h 5217589"/>
                <a:gd name="connsiteX71" fmla="*/ 1237437 w 1901089"/>
                <a:gd name="connsiteY71" fmla="*/ 4703935 h 5217589"/>
                <a:gd name="connsiteX72" fmla="*/ 1243681 w 1901089"/>
                <a:gd name="connsiteY72" fmla="*/ 4418077 h 5217589"/>
                <a:gd name="connsiteX73" fmla="*/ 1201358 w 1901089"/>
                <a:gd name="connsiteY73" fmla="*/ 3833874 h 5217589"/>
                <a:gd name="connsiteX74" fmla="*/ 1185400 w 1901089"/>
                <a:gd name="connsiteY74" fmla="*/ 3616012 h 5217589"/>
                <a:gd name="connsiteX75" fmla="*/ 1215928 w 1901089"/>
                <a:gd name="connsiteY75" fmla="*/ 3369703 h 5217589"/>
                <a:gd name="connsiteX76" fmla="*/ 1295718 w 1901089"/>
                <a:gd name="connsiteY76" fmla="*/ 2929122 h 5217589"/>
                <a:gd name="connsiteX77" fmla="*/ 1319309 w 1901089"/>
                <a:gd name="connsiteY77" fmla="*/ 2696689 h 5217589"/>
                <a:gd name="connsiteX78" fmla="*/ 1222867 w 1901089"/>
                <a:gd name="connsiteY78" fmla="*/ 2435116 h 5217589"/>
                <a:gd name="connsiteX79" fmla="*/ 1202052 w 1901089"/>
                <a:gd name="connsiteY79" fmla="*/ 2407362 h 5217589"/>
                <a:gd name="connsiteX80" fmla="*/ 1236049 w 1901089"/>
                <a:gd name="connsiteY80" fmla="*/ 2401812 h 5217589"/>
                <a:gd name="connsiteX81" fmla="*/ 1258946 w 1901089"/>
                <a:gd name="connsiteY81" fmla="*/ 2382385 h 5217589"/>
                <a:gd name="connsiteX82" fmla="*/ 1712015 w 1901089"/>
                <a:gd name="connsiteY82" fmla="*/ 2057673 h 5217589"/>
                <a:gd name="connsiteX83" fmla="*/ 1850087 w 1901089"/>
                <a:gd name="connsiteY83" fmla="*/ 1952211 h 5217589"/>
                <a:gd name="connsiteX84" fmla="*/ 1895880 w 1901089"/>
                <a:gd name="connsiteY84" fmla="*/ 1755164 h 5217589"/>
                <a:gd name="connsiteX85" fmla="*/ 1829966 w 1901089"/>
                <a:gd name="connsiteY85" fmla="*/ 1619173 h 5217589"/>
                <a:gd name="connsiteX86" fmla="*/ 230692 w 1901089"/>
                <a:gd name="connsiteY86" fmla="*/ 2354632 h 5217589"/>
                <a:gd name="connsiteX87" fmla="*/ 230692 w 1901089"/>
                <a:gd name="connsiteY87" fmla="*/ 2354632 h 5217589"/>
                <a:gd name="connsiteX88" fmla="*/ 230692 w 1901089"/>
                <a:gd name="connsiteY88" fmla="*/ 2354632 h 5217589"/>
                <a:gd name="connsiteX89" fmla="*/ 230692 w 1901089"/>
                <a:gd name="connsiteY89" fmla="*/ 2354632 h 5217589"/>
                <a:gd name="connsiteX90" fmla="*/ 270240 w 1901089"/>
                <a:gd name="connsiteY90" fmla="*/ 2303288 h 5217589"/>
                <a:gd name="connsiteX91" fmla="*/ 271628 w 1901089"/>
                <a:gd name="connsiteY91" fmla="*/ 2303288 h 5217589"/>
                <a:gd name="connsiteX92" fmla="*/ 270934 w 1901089"/>
                <a:gd name="connsiteY92" fmla="*/ 2303982 h 5217589"/>
                <a:gd name="connsiteX93" fmla="*/ 270240 w 1901089"/>
                <a:gd name="connsiteY93" fmla="*/ 2303288 h 5217589"/>
                <a:gd name="connsiteX94" fmla="*/ 803794 w 1901089"/>
                <a:gd name="connsiteY94" fmla="*/ 4826049 h 5217589"/>
                <a:gd name="connsiteX95" fmla="*/ 776735 w 1901089"/>
                <a:gd name="connsiteY95" fmla="*/ 4904451 h 5217589"/>
                <a:gd name="connsiteX96" fmla="*/ 747594 w 1901089"/>
                <a:gd name="connsiteY96" fmla="*/ 4991873 h 5217589"/>
                <a:gd name="connsiteX97" fmla="*/ 750369 w 1901089"/>
                <a:gd name="connsiteY97" fmla="*/ 4834374 h 5217589"/>
                <a:gd name="connsiteX98" fmla="*/ 585238 w 1901089"/>
                <a:gd name="connsiteY98" fmla="*/ 4073938 h 5217589"/>
                <a:gd name="connsiteX99" fmla="*/ 544996 w 1901089"/>
                <a:gd name="connsiteY99" fmla="*/ 3892155 h 5217589"/>
                <a:gd name="connsiteX100" fmla="*/ 565117 w 1901089"/>
                <a:gd name="connsiteY100" fmla="*/ 3647234 h 5217589"/>
                <a:gd name="connsiteX101" fmla="*/ 653233 w 1901089"/>
                <a:gd name="connsiteY101" fmla="*/ 3355826 h 5217589"/>
                <a:gd name="connsiteX102" fmla="*/ 685843 w 1901089"/>
                <a:gd name="connsiteY102" fmla="*/ 3104660 h 5217589"/>
                <a:gd name="connsiteX103" fmla="*/ 738574 w 1901089"/>
                <a:gd name="connsiteY103" fmla="*/ 3575770 h 5217589"/>
                <a:gd name="connsiteX104" fmla="*/ 776735 w 1901089"/>
                <a:gd name="connsiteY104" fmla="*/ 3999005 h 5217589"/>
                <a:gd name="connsiteX105" fmla="*/ 807957 w 1901089"/>
                <a:gd name="connsiteY105" fmla="*/ 4313309 h 5217589"/>
                <a:gd name="connsiteX106" fmla="*/ 859994 w 1901089"/>
                <a:gd name="connsiteY106" fmla="*/ 4644266 h 5217589"/>
                <a:gd name="connsiteX107" fmla="*/ 803794 w 1901089"/>
                <a:gd name="connsiteY107" fmla="*/ 4826049 h 5217589"/>
                <a:gd name="connsiteX108" fmla="*/ 1515662 w 1901089"/>
                <a:gd name="connsiteY108" fmla="*/ 1842586 h 5217589"/>
                <a:gd name="connsiteX109" fmla="*/ 1210378 w 1901089"/>
                <a:gd name="connsiteY109" fmla="*/ 2003554 h 5217589"/>
                <a:gd name="connsiteX110" fmla="*/ 1063286 w 1901089"/>
                <a:gd name="connsiteY110" fmla="*/ 2081263 h 5217589"/>
                <a:gd name="connsiteX111" fmla="*/ 1111854 w 1901089"/>
                <a:gd name="connsiteY111" fmla="*/ 1924458 h 5217589"/>
                <a:gd name="connsiteX112" fmla="*/ 1327635 w 1901089"/>
                <a:gd name="connsiteY112" fmla="*/ 1547709 h 5217589"/>
                <a:gd name="connsiteX113" fmla="*/ 1347756 w 1901089"/>
                <a:gd name="connsiteY113" fmla="*/ 1548403 h 5217589"/>
                <a:gd name="connsiteX114" fmla="*/ 1526763 w 1901089"/>
                <a:gd name="connsiteY114" fmla="*/ 1814139 h 5217589"/>
                <a:gd name="connsiteX115" fmla="*/ 1515662 w 1901089"/>
                <a:gd name="connsiteY115" fmla="*/ 1842586 h 521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901089" h="5217589">
                  <a:moveTo>
                    <a:pt x="1829966" y="1619173"/>
                  </a:moveTo>
                  <a:cubicBezTo>
                    <a:pt x="1780011" y="1547015"/>
                    <a:pt x="1730055" y="1474163"/>
                    <a:pt x="1678712" y="1402699"/>
                  </a:cubicBezTo>
                  <a:cubicBezTo>
                    <a:pt x="1603084" y="1295849"/>
                    <a:pt x="1517050" y="1195244"/>
                    <a:pt x="1483052" y="1064805"/>
                  </a:cubicBezTo>
                  <a:cubicBezTo>
                    <a:pt x="1469176" y="1012073"/>
                    <a:pt x="1431015" y="990565"/>
                    <a:pt x="1382447" y="976688"/>
                  </a:cubicBezTo>
                  <a:cubicBezTo>
                    <a:pt x="1320002" y="959343"/>
                    <a:pt x="1257558" y="943385"/>
                    <a:pt x="1198583" y="916325"/>
                  </a:cubicBezTo>
                  <a:lnTo>
                    <a:pt x="1198583" y="916325"/>
                  </a:lnTo>
                  <a:cubicBezTo>
                    <a:pt x="1192338" y="910081"/>
                    <a:pt x="1185400" y="906612"/>
                    <a:pt x="1183318" y="895510"/>
                  </a:cubicBezTo>
                  <a:cubicBezTo>
                    <a:pt x="1168748" y="807394"/>
                    <a:pt x="1150015" y="720666"/>
                    <a:pt x="1129894" y="633243"/>
                  </a:cubicBezTo>
                  <a:cubicBezTo>
                    <a:pt x="1098671" y="495865"/>
                    <a:pt x="1064674" y="359875"/>
                    <a:pt x="1007780" y="230129"/>
                  </a:cubicBezTo>
                  <a:cubicBezTo>
                    <a:pt x="980720" y="167684"/>
                    <a:pt x="948804" y="108015"/>
                    <a:pt x="898155" y="60141"/>
                  </a:cubicBezTo>
                  <a:cubicBezTo>
                    <a:pt x="848893" y="13654"/>
                    <a:pt x="789918" y="-5079"/>
                    <a:pt x="724698" y="1165"/>
                  </a:cubicBezTo>
                  <a:cubicBezTo>
                    <a:pt x="591483" y="15042"/>
                    <a:pt x="477695" y="77487"/>
                    <a:pt x="369458" y="151032"/>
                  </a:cubicBezTo>
                  <a:cubicBezTo>
                    <a:pt x="345867" y="166990"/>
                    <a:pt x="343786" y="186418"/>
                    <a:pt x="357663" y="211395"/>
                  </a:cubicBezTo>
                  <a:cubicBezTo>
                    <a:pt x="371539" y="235679"/>
                    <a:pt x="388885" y="255107"/>
                    <a:pt x="420107" y="254413"/>
                  </a:cubicBezTo>
                  <a:cubicBezTo>
                    <a:pt x="420107" y="254413"/>
                    <a:pt x="420107" y="254413"/>
                    <a:pt x="420107" y="254413"/>
                  </a:cubicBezTo>
                  <a:cubicBezTo>
                    <a:pt x="386803" y="255107"/>
                    <a:pt x="380559" y="260657"/>
                    <a:pt x="375702" y="293267"/>
                  </a:cubicBezTo>
                  <a:cubicBezTo>
                    <a:pt x="375008" y="299512"/>
                    <a:pt x="372927" y="306450"/>
                    <a:pt x="372233" y="312694"/>
                  </a:cubicBezTo>
                  <a:cubicBezTo>
                    <a:pt x="370845" y="345304"/>
                    <a:pt x="361825" y="382771"/>
                    <a:pt x="382640" y="409137"/>
                  </a:cubicBezTo>
                  <a:cubicBezTo>
                    <a:pt x="402068" y="434808"/>
                    <a:pt x="397905" y="454929"/>
                    <a:pt x="388191" y="479213"/>
                  </a:cubicBezTo>
                  <a:cubicBezTo>
                    <a:pt x="383334" y="491702"/>
                    <a:pt x="379865" y="504191"/>
                    <a:pt x="375008" y="516680"/>
                  </a:cubicBezTo>
                  <a:cubicBezTo>
                    <a:pt x="366682" y="538883"/>
                    <a:pt x="376396" y="550678"/>
                    <a:pt x="397211" y="554147"/>
                  </a:cubicBezTo>
                  <a:cubicBezTo>
                    <a:pt x="415944" y="556922"/>
                    <a:pt x="422189" y="568023"/>
                    <a:pt x="425658" y="585369"/>
                  </a:cubicBezTo>
                  <a:cubicBezTo>
                    <a:pt x="434677" y="628386"/>
                    <a:pt x="446473" y="670710"/>
                    <a:pt x="462431" y="711646"/>
                  </a:cubicBezTo>
                  <a:cubicBezTo>
                    <a:pt x="479776" y="756745"/>
                    <a:pt x="492265" y="764377"/>
                    <a:pt x="539446" y="763683"/>
                  </a:cubicBezTo>
                  <a:cubicBezTo>
                    <a:pt x="515162" y="768540"/>
                    <a:pt x="514468" y="780335"/>
                    <a:pt x="526957" y="799762"/>
                  </a:cubicBezTo>
                  <a:cubicBezTo>
                    <a:pt x="538752" y="819189"/>
                    <a:pt x="544996" y="841392"/>
                    <a:pt x="549159" y="863594"/>
                  </a:cubicBezTo>
                  <a:cubicBezTo>
                    <a:pt x="549159" y="863594"/>
                    <a:pt x="549159" y="863594"/>
                    <a:pt x="549159" y="863594"/>
                  </a:cubicBezTo>
                  <a:cubicBezTo>
                    <a:pt x="514468" y="868451"/>
                    <a:pt x="493653" y="893429"/>
                    <a:pt x="472144" y="917019"/>
                  </a:cubicBezTo>
                  <a:cubicBezTo>
                    <a:pt x="472144" y="917019"/>
                    <a:pt x="472144" y="917019"/>
                    <a:pt x="472144" y="917019"/>
                  </a:cubicBezTo>
                  <a:cubicBezTo>
                    <a:pt x="440228" y="913550"/>
                    <a:pt x="411087" y="926733"/>
                    <a:pt x="380559" y="932977"/>
                  </a:cubicBezTo>
                  <a:cubicBezTo>
                    <a:pt x="314645" y="946854"/>
                    <a:pt x="273709" y="989177"/>
                    <a:pt x="249425" y="1050234"/>
                  </a:cubicBezTo>
                  <a:cubicBezTo>
                    <a:pt x="225835" y="1109209"/>
                    <a:pt x="214734" y="1171654"/>
                    <a:pt x="200857" y="1232711"/>
                  </a:cubicBezTo>
                  <a:cubicBezTo>
                    <a:pt x="182124" y="1315277"/>
                    <a:pt x="168247" y="1398536"/>
                    <a:pt x="131474" y="1475551"/>
                  </a:cubicBezTo>
                  <a:cubicBezTo>
                    <a:pt x="111353" y="1517875"/>
                    <a:pt x="91232" y="1560892"/>
                    <a:pt x="81519" y="1608072"/>
                  </a:cubicBezTo>
                  <a:cubicBezTo>
                    <a:pt x="65561" y="1687862"/>
                    <a:pt x="68336" y="1768346"/>
                    <a:pt x="73193" y="1848831"/>
                  </a:cubicBezTo>
                  <a:cubicBezTo>
                    <a:pt x="80825" y="1964700"/>
                    <a:pt x="96089" y="2079876"/>
                    <a:pt x="116210" y="2194357"/>
                  </a:cubicBezTo>
                  <a:cubicBezTo>
                    <a:pt x="125230" y="2245701"/>
                    <a:pt x="134944" y="2297044"/>
                    <a:pt x="160615" y="2343530"/>
                  </a:cubicBezTo>
                  <a:cubicBezTo>
                    <a:pt x="162697" y="2347000"/>
                    <a:pt x="162697" y="2358794"/>
                    <a:pt x="171717" y="2349081"/>
                  </a:cubicBezTo>
                  <a:cubicBezTo>
                    <a:pt x="180736" y="2393486"/>
                    <a:pt x="209877" y="2420545"/>
                    <a:pt x="250119" y="2436503"/>
                  </a:cubicBezTo>
                  <a:lnTo>
                    <a:pt x="250119" y="2436503"/>
                  </a:lnTo>
                  <a:cubicBezTo>
                    <a:pt x="243181" y="2440666"/>
                    <a:pt x="244568" y="2447605"/>
                    <a:pt x="243875" y="2454543"/>
                  </a:cubicBezTo>
                  <a:cubicBezTo>
                    <a:pt x="242487" y="2485765"/>
                    <a:pt x="242487" y="2517681"/>
                    <a:pt x="238324" y="2548904"/>
                  </a:cubicBezTo>
                  <a:cubicBezTo>
                    <a:pt x="235549" y="2571800"/>
                    <a:pt x="237630" y="2585676"/>
                    <a:pt x="265383" y="2584983"/>
                  </a:cubicBezTo>
                  <a:cubicBezTo>
                    <a:pt x="279954" y="2584289"/>
                    <a:pt x="288973" y="2591227"/>
                    <a:pt x="282035" y="2608573"/>
                  </a:cubicBezTo>
                  <a:cubicBezTo>
                    <a:pt x="277872" y="2618980"/>
                    <a:pt x="276485" y="2631469"/>
                    <a:pt x="273709" y="2642570"/>
                  </a:cubicBezTo>
                  <a:cubicBezTo>
                    <a:pt x="227223" y="2829904"/>
                    <a:pt x="176573" y="3016544"/>
                    <a:pt x="137719" y="3205265"/>
                  </a:cubicBezTo>
                  <a:cubicBezTo>
                    <a:pt x="114823" y="3318359"/>
                    <a:pt x="94702" y="3431453"/>
                    <a:pt x="87069" y="3546629"/>
                  </a:cubicBezTo>
                  <a:cubicBezTo>
                    <a:pt x="78050" y="3675681"/>
                    <a:pt x="91232" y="3803345"/>
                    <a:pt x="114129" y="3930316"/>
                  </a:cubicBezTo>
                  <a:cubicBezTo>
                    <a:pt x="131474" y="4026758"/>
                    <a:pt x="154371" y="4121813"/>
                    <a:pt x="158534" y="4220336"/>
                  </a:cubicBezTo>
                  <a:cubicBezTo>
                    <a:pt x="162697" y="4319554"/>
                    <a:pt x="169635" y="4418771"/>
                    <a:pt x="177267" y="4517989"/>
                  </a:cubicBezTo>
                  <a:cubicBezTo>
                    <a:pt x="184205" y="4608186"/>
                    <a:pt x="243181" y="4706710"/>
                    <a:pt x="288973" y="4745564"/>
                  </a:cubicBezTo>
                  <a:cubicBezTo>
                    <a:pt x="323665" y="4774705"/>
                    <a:pt x="332685" y="4805234"/>
                    <a:pt x="322971" y="4845476"/>
                  </a:cubicBezTo>
                  <a:cubicBezTo>
                    <a:pt x="307013" y="4912083"/>
                    <a:pt x="279954" y="4974528"/>
                    <a:pt x="252894" y="5036972"/>
                  </a:cubicBezTo>
                  <a:cubicBezTo>
                    <a:pt x="243875" y="5057093"/>
                    <a:pt x="231386" y="5071664"/>
                    <a:pt x="213346" y="5083459"/>
                  </a:cubicBezTo>
                  <a:cubicBezTo>
                    <a:pt x="155065" y="5120232"/>
                    <a:pt x="90539" y="5145210"/>
                    <a:pt x="26706" y="5171575"/>
                  </a:cubicBezTo>
                  <a:cubicBezTo>
                    <a:pt x="16993" y="5175738"/>
                    <a:pt x="5198" y="5177126"/>
                    <a:pt x="1035" y="5189615"/>
                  </a:cubicBezTo>
                  <a:cubicBezTo>
                    <a:pt x="-3128" y="5203491"/>
                    <a:pt x="5892" y="5211817"/>
                    <a:pt x="16993" y="5218755"/>
                  </a:cubicBezTo>
                  <a:cubicBezTo>
                    <a:pt x="137719" y="5220837"/>
                    <a:pt x="415944" y="5226387"/>
                    <a:pt x="425658" y="5213205"/>
                  </a:cubicBezTo>
                  <a:cubicBezTo>
                    <a:pt x="450636" y="5175738"/>
                    <a:pt x="472144" y="5138272"/>
                    <a:pt x="506142" y="5113988"/>
                  </a:cubicBezTo>
                  <a:cubicBezTo>
                    <a:pt x="539446" y="5089704"/>
                    <a:pt x="581075" y="5084847"/>
                    <a:pt x="620623" y="5077908"/>
                  </a:cubicBezTo>
                  <a:cubicBezTo>
                    <a:pt x="633112" y="5075827"/>
                    <a:pt x="633112" y="5089009"/>
                    <a:pt x="633112" y="5098029"/>
                  </a:cubicBezTo>
                  <a:cubicBezTo>
                    <a:pt x="635194" y="5125089"/>
                    <a:pt x="631725" y="5185452"/>
                    <a:pt x="634500" y="5212511"/>
                  </a:cubicBezTo>
                  <a:cubicBezTo>
                    <a:pt x="635194" y="5219449"/>
                    <a:pt x="655315" y="5222918"/>
                    <a:pt x="678905" y="5215980"/>
                  </a:cubicBezTo>
                  <a:cubicBezTo>
                    <a:pt x="680987" y="5154923"/>
                    <a:pt x="685149" y="5120232"/>
                    <a:pt x="684456" y="5092479"/>
                  </a:cubicBezTo>
                  <a:cubicBezTo>
                    <a:pt x="683762" y="5077214"/>
                    <a:pt x="698332" y="5070970"/>
                    <a:pt x="708740" y="5061256"/>
                  </a:cubicBezTo>
                  <a:cubicBezTo>
                    <a:pt x="728167" y="5042523"/>
                    <a:pt x="725392" y="5023790"/>
                    <a:pt x="744819" y="5021708"/>
                  </a:cubicBezTo>
                  <a:cubicBezTo>
                    <a:pt x="758695" y="5020321"/>
                    <a:pt x="764246" y="5034891"/>
                    <a:pt x="761471" y="5049461"/>
                  </a:cubicBezTo>
                  <a:cubicBezTo>
                    <a:pt x="754532" y="5086234"/>
                    <a:pt x="763552" y="5136190"/>
                    <a:pt x="762164" y="5172963"/>
                  </a:cubicBezTo>
                  <a:cubicBezTo>
                    <a:pt x="760777" y="5215980"/>
                    <a:pt x="774653" y="5221531"/>
                    <a:pt x="785061" y="5221531"/>
                  </a:cubicBezTo>
                  <a:cubicBezTo>
                    <a:pt x="878728" y="5227081"/>
                    <a:pt x="934234" y="5223612"/>
                    <a:pt x="1077856" y="5213205"/>
                  </a:cubicBezTo>
                  <a:cubicBezTo>
                    <a:pt x="1096590" y="5218062"/>
                    <a:pt x="1229111" y="5041829"/>
                    <a:pt x="1209684" y="4932898"/>
                  </a:cubicBezTo>
                  <a:cubicBezTo>
                    <a:pt x="1197195" y="4862127"/>
                    <a:pt x="1235355" y="4776787"/>
                    <a:pt x="1237437" y="4703935"/>
                  </a:cubicBezTo>
                  <a:cubicBezTo>
                    <a:pt x="1240212" y="4603330"/>
                    <a:pt x="1238825" y="4518682"/>
                    <a:pt x="1243681" y="4418077"/>
                  </a:cubicBezTo>
                  <a:cubicBezTo>
                    <a:pt x="1252701" y="4221724"/>
                    <a:pt x="1240906" y="4026758"/>
                    <a:pt x="1201358" y="3833874"/>
                  </a:cubicBezTo>
                  <a:cubicBezTo>
                    <a:pt x="1186787" y="3762409"/>
                    <a:pt x="1181237" y="3689557"/>
                    <a:pt x="1185400" y="3616012"/>
                  </a:cubicBezTo>
                  <a:cubicBezTo>
                    <a:pt x="1189563" y="3532752"/>
                    <a:pt x="1202746" y="3451574"/>
                    <a:pt x="1215928" y="3369703"/>
                  </a:cubicBezTo>
                  <a:cubicBezTo>
                    <a:pt x="1240212" y="3222611"/>
                    <a:pt x="1266578" y="3075519"/>
                    <a:pt x="1295718" y="2929122"/>
                  </a:cubicBezTo>
                  <a:cubicBezTo>
                    <a:pt x="1310983" y="2852800"/>
                    <a:pt x="1319309" y="2775092"/>
                    <a:pt x="1319309" y="2696689"/>
                  </a:cubicBezTo>
                  <a:cubicBezTo>
                    <a:pt x="1319309" y="2598165"/>
                    <a:pt x="1280454" y="2512824"/>
                    <a:pt x="1222867" y="2435116"/>
                  </a:cubicBezTo>
                  <a:cubicBezTo>
                    <a:pt x="1215928" y="2426096"/>
                    <a:pt x="1208990" y="2416382"/>
                    <a:pt x="1202052" y="2407362"/>
                  </a:cubicBezTo>
                  <a:cubicBezTo>
                    <a:pt x="1217316" y="2417770"/>
                    <a:pt x="1226336" y="2412219"/>
                    <a:pt x="1236049" y="2401812"/>
                  </a:cubicBezTo>
                  <a:cubicBezTo>
                    <a:pt x="1242988" y="2394874"/>
                    <a:pt x="1250620" y="2388629"/>
                    <a:pt x="1258946" y="2382385"/>
                  </a:cubicBezTo>
                  <a:cubicBezTo>
                    <a:pt x="1407425" y="2270678"/>
                    <a:pt x="1561455" y="2166604"/>
                    <a:pt x="1712015" y="2057673"/>
                  </a:cubicBezTo>
                  <a:cubicBezTo>
                    <a:pt x="1759196" y="2023675"/>
                    <a:pt x="1809845" y="1994534"/>
                    <a:pt x="1850087" y="1952211"/>
                  </a:cubicBezTo>
                  <a:cubicBezTo>
                    <a:pt x="1903512" y="1895317"/>
                    <a:pt x="1922246" y="1830791"/>
                    <a:pt x="1895880" y="1755164"/>
                  </a:cubicBezTo>
                  <a:cubicBezTo>
                    <a:pt x="1879228" y="1707290"/>
                    <a:pt x="1859107" y="1660803"/>
                    <a:pt x="1829966" y="1619173"/>
                  </a:cubicBezTo>
                  <a:close/>
                  <a:moveTo>
                    <a:pt x="230692" y="2354632"/>
                  </a:moveTo>
                  <a:cubicBezTo>
                    <a:pt x="230692" y="2354632"/>
                    <a:pt x="230692" y="2354632"/>
                    <a:pt x="230692" y="2354632"/>
                  </a:cubicBezTo>
                  <a:cubicBezTo>
                    <a:pt x="230692" y="2354632"/>
                    <a:pt x="230692" y="2354632"/>
                    <a:pt x="230692" y="2354632"/>
                  </a:cubicBezTo>
                  <a:cubicBezTo>
                    <a:pt x="230692" y="2354632"/>
                    <a:pt x="230692" y="2354632"/>
                    <a:pt x="230692" y="2354632"/>
                  </a:cubicBezTo>
                  <a:close/>
                  <a:moveTo>
                    <a:pt x="270240" y="2303288"/>
                  </a:moveTo>
                  <a:cubicBezTo>
                    <a:pt x="270934" y="2303288"/>
                    <a:pt x="270934" y="2303288"/>
                    <a:pt x="271628" y="2303288"/>
                  </a:cubicBezTo>
                  <a:cubicBezTo>
                    <a:pt x="271628" y="2303288"/>
                    <a:pt x="271628" y="2303982"/>
                    <a:pt x="270934" y="2303982"/>
                  </a:cubicBezTo>
                  <a:cubicBezTo>
                    <a:pt x="270934" y="2303982"/>
                    <a:pt x="270240" y="2303982"/>
                    <a:pt x="270240" y="2303288"/>
                  </a:cubicBezTo>
                  <a:close/>
                  <a:moveTo>
                    <a:pt x="803794" y="4826049"/>
                  </a:moveTo>
                  <a:cubicBezTo>
                    <a:pt x="778816" y="4848945"/>
                    <a:pt x="769797" y="4871841"/>
                    <a:pt x="776735" y="4904451"/>
                  </a:cubicBezTo>
                  <a:cubicBezTo>
                    <a:pt x="780204" y="4920409"/>
                    <a:pt x="747594" y="4968977"/>
                    <a:pt x="747594" y="4991873"/>
                  </a:cubicBezTo>
                  <a:cubicBezTo>
                    <a:pt x="732330" y="4946775"/>
                    <a:pt x="758001" y="4873923"/>
                    <a:pt x="750369" y="4834374"/>
                  </a:cubicBezTo>
                  <a:cubicBezTo>
                    <a:pt x="702495" y="4579046"/>
                    <a:pt x="649764" y="4325798"/>
                    <a:pt x="585238" y="4073938"/>
                  </a:cubicBezTo>
                  <a:cubicBezTo>
                    <a:pt x="569974" y="4013575"/>
                    <a:pt x="550547" y="3953906"/>
                    <a:pt x="544996" y="3892155"/>
                  </a:cubicBezTo>
                  <a:cubicBezTo>
                    <a:pt x="539446" y="3824854"/>
                    <a:pt x="535283" y="3706903"/>
                    <a:pt x="565117" y="3647234"/>
                  </a:cubicBezTo>
                  <a:cubicBezTo>
                    <a:pt x="617848" y="3543854"/>
                    <a:pt x="631031" y="3468226"/>
                    <a:pt x="653233" y="3355826"/>
                  </a:cubicBezTo>
                  <a:cubicBezTo>
                    <a:pt x="655315" y="3345419"/>
                    <a:pt x="683068" y="3115761"/>
                    <a:pt x="685843" y="3104660"/>
                  </a:cubicBezTo>
                  <a:cubicBezTo>
                    <a:pt x="704577" y="3183063"/>
                    <a:pt x="731636" y="3495286"/>
                    <a:pt x="738574" y="3575770"/>
                  </a:cubicBezTo>
                  <a:cubicBezTo>
                    <a:pt x="750369" y="3717310"/>
                    <a:pt x="763552" y="3858158"/>
                    <a:pt x="776735" y="3999005"/>
                  </a:cubicBezTo>
                  <a:cubicBezTo>
                    <a:pt x="786448" y="4103773"/>
                    <a:pt x="794081" y="4208541"/>
                    <a:pt x="807957" y="4313309"/>
                  </a:cubicBezTo>
                  <a:cubicBezTo>
                    <a:pt x="822528" y="4424322"/>
                    <a:pt x="839179" y="4534641"/>
                    <a:pt x="859994" y="4644266"/>
                  </a:cubicBezTo>
                  <a:cubicBezTo>
                    <a:pt x="873871" y="4717118"/>
                    <a:pt x="856525" y="4778174"/>
                    <a:pt x="803794" y="4826049"/>
                  </a:cubicBezTo>
                  <a:close/>
                  <a:moveTo>
                    <a:pt x="1515662" y="1842586"/>
                  </a:moveTo>
                  <a:cubicBezTo>
                    <a:pt x="1413669" y="1896705"/>
                    <a:pt x="1312370" y="1950130"/>
                    <a:pt x="1210378" y="2003554"/>
                  </a:cubicBezTo>
                  <a:cubicBezTo>
                    <a:pt x="1163197" y="2028532"/>
                    <a:pt x="1115323" y="2053510"/>
                    <a:pt x="1063286" y="2081263"/>
                  </a:cubicBezTo>
                  <a:cubicBezTo>
                    <a:pt x="1070224" y="2021594"/>
                    <a:pt x="1090345" y="1972332"/>
                    <a:pt x="1111854" y="1924458"/>
                  </a:cubicBezTo>
                  <a:cubicBezTo>
                    <a:pt x="1171523" y="1791937"/>
                    <a:pt x="1249232" y="1669823"/>
                    <a:pt x="1327635" y="1547709"/>
                  </a:cubicBezTo>
                  <a:cubicBezTo>
                    <a:pt x="1335961" y="1534526"/>
                    <a:pt x="1340124" y="1536608"/>
                    <a:pt x="1347756" y="1548403"/>
                  </a:cubicBezTo>
                  <a:cubicBezTo>
                    <a:pt x="1406731" y="1637213"/>
                    <a:pt x="1465706" y="1726023"/>
                    <a:pt x="1526763" y="1814139"/>
                  </a:cubicBezTo>
                  <a:cubicBezTo>
                    <a:pt x="1539252" y="1832873"/>
                    <a:pt x="1526763" y="1836342"/>
                    <a:pt x="1515662" y="1842586"/>
                  </a:cubicBezTo>
                  <a:close/>
                </a:path>
              </a:pathLst>
            </a:custGeom>
            <a:solidFill>
              <a:srgbClr val="000000"/>
            </a:solidFill>
            <a:ln w="6927"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3A3BA35F-B9B3-42DE-8153-6C69A1C50026}"/>
                </a:ext>
              </a:extLst>
            </p:cNvPr>
            <p:cNvSpPr/>
            <p:nvPr/>
          </p:nvSpPr>
          <p:spPr>
            <a:xfrm>
              <a:off x="7695937" y="1812094"/>
              <a:ext cx="846471" cy="1068496"/>
            </a:xfrm>
            <a:custGeom>
              <a:avLst/>
              <a:gdLst>
                <a:gd name="connsiteX0" fmla="*/ 849357 w 846470"/>
                <a:gd name="connsiteY0" fmla="*/ 915631 h 1068495"/>
                <a:gd name="connsiteX1" fmla="*/ 845888 w 846470"/>
                <a:gd name="connsiteY1" fmla="*/ 946854 h 1068495"/>
                <a:gd name="connsiteX2" fmla="*/ 827154 w 846470"/>
                <a:gd name="connsiteY2" fmla="*/ 963505 h 1068495"/>
                <a:gd name="connsiteX3" fmla="*/ 685613 w 846470"/>
                <a:gd name="connsiteY3" fmla="*/ 927426 h 1068495"/>
                <a:gd name="connsiteX4" fmla="*/ 659942 w 846470"/>
                <a:gd name="connsiteY4" fmla="*/ 939221 h 1068495"/>
                <a:gd name="connsiteX5" fmla="*/ 625944 w 846470"/>
                <a:gd name="connsiteY5" fmla="*/ 984320 h 1068495"/>
                <a:gd name="connsiteX6" fmla="*/ 514932 w 846470"/>
                <a:gd name="connsiteY6" fmla="*/ 1075212 h 1068495"/>
                <a:gd name="connsiteX7" fmla="*/ 517707 w 846470"/>
                <a:gd name="connsiteY7" fmla="*/ 1044683 h 1068495"/>
                <a:gd name="connsiteX8" fmla="*/ 541991 w 846470"/>
                <a:gd name="connsiteY8" fmla="*/ 878858 h 1068495"/>
                <a:gd name="connsiteX9" fmla="*/ 464282 w 846470"/>
                <a:gd name="connsiteY9" fmla="*/ 1029419 h 1068495"/>
                <a:gd name="connsiteX10" fmla="*/ 458732 w 846470"/>
                <a:gd name="connsiteY10" fmla="*/ 1040520 h 1068495"/>
                <a:gd name="connsiteX11" fmla="*/ 444161 w 846470"/>
                <a:gd name="connsiteY11" fmla="*/ 1055785 h 1068495"/>
                <a:gd name="connsiteX12" fmla="*/ 432366 w 846470"/>
                <a:gd name="connsiteY12" fmla="*/ 1036357 h 1068495"/>
                <a:gd name="connsiteX13" fmla="*/ 406001 w 846470"/>
                <a:gd name="connsiteY13" fmla="*/ 894817 h 1068495"/>
                <a:gd name="connsiteX14" fmla="*/ 361596 w 846470"/>
                <a:gd name="connsiteY14" fmla="*/ 714421 h 1068495"/>
                <a:gd name="connsiteX15" fmla="*/ 278336 w 846470"/>
                <a:gd name="connsiteY15" fmla="*/ 496559 h 1068495"/>
                <a:gd name="connsiteX16" fmla="*/ 90309 w 846470"/>
                <a:gd name="connsiteY16" fmla="*/ 271065 h 1068495"/>
                <a:gd name="connsiteX17" fmla="*/ 70882 w 846470"/>
                <a:gd name="connsiteY17" fmla="*/ 253025 h 1068495"/>
                <a:gd name="connsiteX18" fmla="*/ 8437 w 846470"/>
                <a:gd name="connsiteY18" fmla="*/ 210008 h 1068495"/>
                <a:gd name="connsiteX19" fmla="*/ 20232 w 846470"/>
                <a:gd name="connsiteY19" fmla="*/ 149645 h 1068495"/>
                <a:gd name="connsiteX20" fmla="*/ 376166 w 846470"/>
                <a:gd name="connsiteY20" fmla="*/ 1165 h 1068495"/>
                <a:gd name="connsiteX21" fmla="*/ 549623 w 846470"/>
                <a:gd name="connsiteY21" fmla="*/ 60141 h 1068495"/>
                <a:gd name="connsiteX22" fmla="*/ 659248 w 846470"/>
                <a:gd name="connsiteY22" fmla="*/ 230129 h 1068495"/>
                <a:gd name="connsiteX23" fmla="*/ 781362 w 846470"/>
                <a:gd name="connsiteY23" fmla="*/ 633243 h 1068495"/>
                <a:gd name="connsiteX24" fmla="*/ 834787 w 846470"/>
                <a:gd name="connsiteY24" fmla="*/ 895510 h 1068495"/>
                <a:gd name="connsiteX25" fmla="*/ 849357 w 846470"/>
                <a:gd name="connsiteY25" fmla="*/ 915631 h 10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6470" h="1068495">
                  <a:moveTo>
                    <a:pt x="849357" y="915631"/>
                  </a:moveTo>
                  <a:cubicBezTo>
                    <a:pt x="829930" y="923264"/>
                    <a:pt x="843806" y="937834"/>
                    <a:pt x="845888" y="946854"/>
                  </a:cubicBezTo>
                  <a:cubicBezTo>
                    <a:pt x="850051" y="966975"/>
                    <a:pt x="844500" y="968362"/>
                    <a:pt x="827154" y="963505"/>
                  </a:cubicBezTo>
                  <a:cubicBezTo>
                    <a:pt x="779974" y="951017"/>
                    <a:pt x="732794" y="939221"/>
                    <a:pt x="685613" y="927426"/>
                  </a:cubicBezTo>
                  <a:cubicBezTo>
                    <a:pt x="673818" y="924651"/>
                    <a:pt x="664105" y="923264"/>
                    <a:pt x="659942" y="939221"/>
                  </a:cubicBezTo>
                  <a:cubicBezTo>
                    <a:pt x="655085" y="958649"/>
                    <a:pt x="639821" y="971832"/>
                    <a:pt x="625944" y="984320"/>
                  </a:cubicBezTo>
                  <a:cubicBezTo>
                    <a:pt x="590559" y="1016236"/>
                    <a:pt x="555868" y="1050234"/>
                    <a:pt x="514932" y="1075212"/>
                  </a:cubicBezTo>
                  <a:cubicBezTo>
                    <a:pt x="507300" y="1064111"/>
                    <a:pt x="514238" y="1054397"/>
                    <a:pt x="517707" y="1044683"/>
                  </a:cubicBezTo>
                  <a:cubicBezTo>
                    <a:pt x="537828" y="991259"/>
                    <a:pt x="549623" y="937140"/>
                    <a:pt x="541991" y="878858"/>
                  </a:cubicBezTo>
                  <a:cubicBezTo>
                    <a:pt x="516319" y="929508"/>
                    <a:pt x="491342" y="980157"/>
                    <a:pt x="464282" y="1029419"/>
                  </a:cubicBezTo>
                  <a:cubicBezTo>
                    <a:pt x="462201" y="1032888"/>
                    <a:pt x="460813" y="1037051"/>
                    <a:pt x="458732" y="1040520"/>
                  </a:cubicBezTo>
                  <a:cubicBezTo>
                    <a:pt x="454569" y="1046765"/>
                    <a:pt x="451793" y="1056479"/>
                    <a:pt x="444161" y="1055785"/>
                  </a:cubicBezTo>
                  <a:cubicBezTo>
                    <a:pt x="434448" y="1054397"/>
                    <a:pt x="433754" y="1043990"/>
                    <a:pt x="432366" y="1036357"/>
                  </a:cubicBezTo>
                  <a:cubicBezTo>
                    <a:pt x="424734" y="989177"/>
                    <a:pt x="418490" y="941303"/>
                    <a:pt x="406001" y="894817"/>
                  </a:cubicBezTo>
                  <a:cubicBezTo>
                    <a:pt x="400450" y="832372"/>
                    <a:pt x="381717" y="773397"/>
                    <a:pt x="361596" y="714421"/>
                  </a:cubicBezTo>
                  <a:cubicBezTo>
                    <a:pt x="335924" y="640875"/>
                    <a:pt x="308865" y="568023"/>
                    <a:pt x="278336" y="496559"/>
                  </a:cubicBezTo>
                  <a:cubicBezTo>
                    <a:pt x="237400" y="400811"/>
                    <a:pt x="172180" y="329346"/>
                    <a:pt x="90309" y="271065"/>
                  </a:cubicBezTo>
                  <a:cubicBezTo>
                    <a:pt x="83370" y="266208"/>
                    <a:pt x="73657" y="263433"/>
                    <a:pt x="70882" y="253025"/>
                  </a:cubicBezTo>
                  <a:cubicBezTo>
                    <a:pt x="39659" y="253719"/>
                    <a:pt x="23007" y="234292"/>
                    <a:pt x="8437" y="210008"/>
                  </a:cubicBezTo>
                  <a:cubicBezTo>
                    <a:pt x="-5440" y="185724"/>
                    <a:pt x="-2664" y="165603"/>
                    <a:pt x="20232" y="149645"/>
                  </a:cubicBezTo>
                  <a:cubicBezTo>
                    <a:pt x="129163" y="76099"/>
                    <a:pt x="242951" y="13654"/>
                    <a:pt x="376166" y="1165"/>
                  </a:cubicBezTo>
                  <a:cubicBezTo>
                    <a:pt x="441386" y="-5079"/>
                    <a:pt x="500361" y="13654"/>
                    <a:pt x="549623" y="60141"/>
                  </a:cubicBezTo>
                  <a:cubicBezTo>
                    <a:pt x="600273" y="108015"/>
                    <a:pt x="632189" y="167684"/>
                    <a:pt x="659248" y="230129"/>
                  </a:cubicBezTo>
                  <a:cubicBezTo>
                    <a:pt x="716142" y="359181"/>
                    <a:pt x="749446" y="495865"/>
                    <a:pt x="781362" y="633243"/>
                  </a:cubicBezTo>
                  <a:cubicBezTo>
                    <a:pt x="801483" y="719972"/>
                    <a:pt x="820216" y="807394"/>
                    <a:pt x="834787" y="895510"/>
                  </a:cubicBezTo>
                  <a:cubicBezTo>
                    <a:pt x="836174" y="905918"/>
                    <a:pt x="843806" y="909387"/>
                    <a:pt x="849357" y="915631"/>
                  </a:cubicBezTo>
                  <a:close/>
                </a:path>
              </a:pathLst>
            </a:custGeom>
            <a:solidFill>
              <a:srgbClr val="663515"/>
            </a:solidFill>
            <a:ln w="6927" cap="flat">
              <a:noFill/>
              <a:prstDash val="solid"/>
              <a:miter/>
            </a:ln>
          </p:spPr>
          <p:txBody>
            <a:bodyPr rtlCol="0" anchor="ctr"/>
            <a:lstStyle/>
            <a:p>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B7F1A391-4A53-475B-A74E-BFCAE2FC25F5}"/>
                </a:ext>
              </a:extLst>
            </p:cNvPr>
            <p:cNvSpPr/>
            <p:nvPr/>
          </p:nvSpPr>
          <p:spPr>
            <a:xfrm>
              <a:off x="7682420" y="2663893"/>
              <a:ext cx="562001" cy="881162"/>
            </a:xfrm>
            <a:custGeom>
              <a:avLst/>
              <a:gdLst>
                <a:gd name="connsiteX0" fmla="*/ 424374 w 562000"/>
                <a:gd name="connsiteY0" fmla="*/ 38854 h 881162"/>
                <a:gd name="connsiteX1" fmla="*/ 454903 w 562000"/>
                <a:gd name="connsiteY1" fmla="*/ 205373 h 881162"/>
                <a:gd name="connsiteX2" fmla="*/ 561752 w 562000"/>
                <a:gd name="connsiteY2" fmla="*/ 0 h 881162"/>
                <a:gd name="connsiteX3" fmla="*/ 536775 w 562000"/>
                <a:gd name="connsiteY3" fmla="*/ 194966 h 881162"/>
                <a:gd name="connsiteX4" fmla="*/ 527755 w 562000"/>
                <a:gd name="connsiteY4" fmla="*/ 222719 h 881162"/>
                <a:gd name="connsiteX5" fmla="*/ 469473 w 562000"/>
                <a:gd name="connsiteY5" fmla="*/ 308754 h 881162"/>
                <a:gd name="connsiteX6" fmla="*/ 334870 w 562000"/>
                <a:gd name="connsiteY6" fmla="*/ 543268 h 881162"/>
                <a:gd name="connsiteX7" fmla="*/ 205125 w 562000"/>
                <a:gd name="connsiteY7" fmla="*/ 786801 h 881162"/>
                <a:gd name="connsiteX8" fmla="*/ 142680 w 562000"/>
                <a:gd name="connsiteY8" fmla="*/ 881856 h 881162"/>
                <a:gd name="connsiteX9" fmla="*/ 126722 w 562000"/>
                <a:gd name="connsiteY9" fmla="*/ 879774 h 881162"/>
                <a:gd name="connsiteX10" fmla="*/ 7383 w 562000"/>
                <a:gd name="connsiteY10" fmla="*/ 615426 h 881162"/>
                <a:gd name="connsiteX11" fmla="*/ 42075 w 562000"/>
                <a:gd name="connsiteY11" fmla="*/ 430867 h 881162"/>
                <a:gd name="connsiteX12" fmla="*/ 114927 w 562000"/>
                <a:gd name="connsiteY12" fmla="*/ 299040 h 881162"/>
                <a:gd name="connsiteX13" fmla="*/ 123947 w 562000"/>
                <a:gd name="connsiteY13" fmla="*/ 104074 h 881162"/>
                <a:gd name="connsiteX14" fmla="*/ 135742 w 562000"/>
                <a:gd name="connsiteY14" fmla="*/ 63138 h 881162"/>
                <a:gd name="connsiteX15" fmla="*/ 212757 w 562000"/>
                <a:gd name="connsiteY15" fmla="*/ 9714 h 881162"/>
                <a:gd name="connsiteX16" fmla="*/ 212063 w 562000"/>
                <a:gd name="connsiteY16" fmla="*/ 115175 h 881162"/>
                <a:gd name="connsiteX17" fmla="*/ 173208 w 562000"/>
                <a:gd name="connsiteY17" fmla="*/ 202598 h 881162"/>
                <a:gd name="connsiteX18" fmla="*/ 260631 w 562000"/>
                <a:gd name="connsiteY18" fmla="*/ 158193 h 881162"/>
                <a:gd name="connsiteX19" fmla="*/ 286302 w 562000"/>
                <a:gd name="connsiteY19" fmla="*/ 149867 h 881162"/>
                <a:gd name="connsiteX20" fmla="*/ 295322 w 562000"/>
                <a:gd name="connsiteY20" fmla="*/ 178314 h 881162"/>
                <a:gd name="connsiteX21" fmla="*/ 282139 w 562000"/>
                <a:gd name="connsiteY21" fmla="*/ 297652 h 881162"/>
                <a:gd name="connsiteX22" fmla="*/ 338340 w 562000"/>
                <a:gd name="connsiteY22" fmla="*/ 104074 h 881162"/>
                <a:gd name="connsiteX23" fmla="*/ 424374 w 562000"/>
                <a:gd name="connsiteY23" fmla="*/ 38854 h 88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2000" h="881162">
                  <a:moveTo>
                    <a:pt x="424374" y="38854"/>
                  </a:moveTo>
                  <a:cubicBezTo>
                    <a:pt x="440332" y="91585"/>
                    <a:pt x="445189" y="146398"/>
                    <a:pt x="454903" y="205373"/>
                  </a:cubicBezTo>
                  <a:cubicBezTo>
                    <a:pt x="490982" y="136684"/>
                    <a:pt x="524979" y="71464"/>
                    <a:pt x="561752" y="0"/>
                  </a:cubicBezTo>
                  <a:cubicBezTo>
                    <a:pt x="569384" y="71464"/>
                    <a:pt x="561752" y="133909"/>
                    <a:pt x="536775" y="194966"/>
                  </a:cubicBezTo>
                  <a:cubicBezTo>
                    <a:pt x="533305" y="203986"/>
                    <a:pt x="527061" y="212311"/>
                    <a:pt x="527755" y="222719"/>
                  </a:cubicBezTo>
                  <a:cubicBezTo>
                    <a:pt x="503471" y="247697"/>
                    <a:pt x="484044" y="277531"/>
                    <a:pt x="469473" y="308754"/>
                  </a:cubicBezTo>
                  <a:cubicBezTo>
                    <a:pt x="431313" y="390625"/>
                    <a:pt x="388295" y="470416"/>
                    <a:pt x="334870" y="543268"/>
                  </a:cubicBezTo>
                  <a:cubicBezTo>
                    <a:pt x="280058" y="618201"/>
                    <a:pt x="243285" y="702154"/>
                    <a:pt x="205125" y="786801"/>
                  </a:cubicBezTo>
                  <a:cubicBezTo>
                    <a:pt x="189166" y="822187"/>
                    <a:pt x="162801" y="849940"/>
                    <a:pt x="142680" y="881856"/>
                  </a:cubicBezTo>
                  <a:cubicBezTo>
                    <a:pt x="135742" y="892263"/>
                    <a:pt x="131579" y="888100"/>
                    <a:pt x="126722" y="879774"/>
                  </a:cubicBezTo>
                  <a:cubicBezTo>
                    <a:pt x="77460" y="795821"/>
                    <a:pt x="31667" y="710480"/>
                    <a:pt x="7383" y="615426"/>
                  </a:cubicBezTo>
                  <a:cubicBezTo>
                    <a:pt x="-9962" y="548818"/>
                    <a:pt x="3914" y="487761"/>
                    <a:pt x="42075" y="430867"/>
                  </a:cubicBezTo>
                  <a:cubicBezTo>
                    <a:pt x="69828" y="389238"/>
                    <a:pt x="101050" y="348996"/>
                    <a:pt x="114927" y="299040"/>
                  </a:cubicBezTo>
                  <a:cubicBezTo>
                    <a:pt x="132966" y="234514"/>
                    <a:pt x="128803" y="169294"/>
                    <a:pt x="123947" y="104074"/>
                  </a:cubicBezTo>
                  <a:cubicBezTo>
                    <a:pt x="122559" y="88116"/>
                    <a:pt x="123947" y="74240"/>
                    <a:pt x="135742" y="63138"/>
                  </a:cubicBezTo>
                  <a:cubicBezTo>
                    <a:pt x="157250" y="39548"/>
                    <a:pt x="178065" y="13877"/>
                    <a:pt x="212757" y="9714"/>
                  </a:cubicBezTo>
                  <a:cubicBezTo>
                    <a:pt x="228021" y="45099"/>
                    <a:pt x="222470" y="80484"/>
                    <a:pt x="212063" y="115175"/>
                  </a:cubicBezTo>
                  <a:cubicBezTo>
                    <a:pt x="203043" y="144316"/>
                    <a:pt x="191248" y="172763"/>
                    <a:pt x="173208" y="202598"/>
                  </a:cubicBezTo>
                  <a:cubicBezTo>
                    <a:pt x="204431" y="185946"/>
                    <a:pt x="232878" y="172763"/>
                    <a:pt x="260631" y="158193"/>
                  </a:cubicBezTo>
                  <a:cubicBezTo>
                    <a:pt x="268263" y="154030"/>
                    <a:pt x="275895" y="148479"/>
                    <a:pt x="286302" y="149867"/>
                  </a:cubicBezTo>
                  <a:cubicBezTo>
                    <a:pt x="302954" y="154724"/>
                    <a:pt x="298098" y="167213"/>
                    <a:pt x="295322" y="178314"/>
                  </a:cubicBezTo>
                  <a:cubicBezTo>
                    <a:pt x="286302" y="217862"/>
                    <a:pt x="275895" y="256717"/>
                    <a:pt x="282139" y="297652"/>
                  </a:cubicBezTo>
                  <a:cubicBezTo>
                    <a:pt x="307811" y="235208"/>
                    <a:pt x="330707" y="172069"/>
                    <a:pt x="338340" y="104074"/>
                  </a:cubicBezTo>
                  <a:cubicBezTo>
                    <a:pt x="344584" y="49262"/>
                    <a:pt x="370256" y="31222"/>
                    <a:pt x="424374" y="38854"/>
                  </a:cubicBezTo>
                  <a:close/>
                </a:path>
              </a:pathLst>
            </a:custGeom>
            <a:solidFill>
              <a:srgbClr val="FEFEFE"/>
            </a:solidFill>
            <a:ln w="6927" cap="flat">
              <a:noFill/>
              <a:prstDash val="solid"/>
              <a:miter/>
            </a:ln>
          </p:spPr>
          <p:txBody>
            <a:bodyPr rtlCol="0" anchor="ct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F4B8B8A9-38F7-404E-A05F-01AB4C3599B0}"/>
                </a:ext>
              </a:extLst>
            </p:cNvPr>
            <p:cNvSpPr/>
            <p:nvPr/>
          </p:nvSpPr>
          <p:spPr>
            <a:xfrm>
              <a:off x="7715120" y="2065119"/>
              <a:ext cx="388544" cy="915854"/>
            </a:xfrm>
            <a:custGeom>
              <a:avLst/>
              <a:gdLst>
                <a:gd name="connsiteX0" fmla="*/ 391674 w 388543"/>
                <a:gd name="connsiteY0" fmla="*/ 637628 h 915853"/>
                <a:gd name="connsiteX1" fmla="*/ 336862 w 388543"/>
                <a:gd name="connsiteY1" fmla="*/ 650811 h 915853"/>
                <a:gd name="connsiteX2" fmla="*/ 319516 w 388543"/>
                <a:gd name="connsiteY2" fmla="*/ 670932 h 915853"/>
                <a:gd name="connsiteX3" fmla="*/ 303558 w 388543"/>
                <a:gd name="connsiteY3" fmla="*/ 755579 h 915853"/>
                <a:gd name="connsiteX4" fmla="*/ 257072 w 388543"/>
                <a:gd name="connsiteY4" fmla="*/ 895733 h 915853"/>
                <a:gd name="connsiteX5" fmla="*/ 244583 w 388543"/>
                <a:gd name="connsiteY5" fmla="*/ 915854 h 915853"/>
                <a:gd name="connsiteX6" fmla="*/ 245277 w 388543"/>
                <a:gd name="connsiteY6" fmla="*/ 824268 h 915853"/>
                <a:gd name="connsiteX7" fmla="*/ 259153 w 388543"/>
                <a:gd name="connsiteY7" fmla="*/ 766680 h 915853"/>
                <a:gd name="connsiteX8" fmla="*/ 251521 w 388543"/>
                <a:gd name="connsiteY8" fmla="*/ 752110 h 915853"/>
                <a:gd name="connsiteX9" fmla="*/ 276499 w 388543"/>
                <a:gd name="connsiteY9" fmla="*/ 665381 h 915853"/>
                <a:gd name="connsiteX10" fmla="*/ 258459 w 388543"/>
                <a:gd name="connsiteY10" fmla="*/ 539799 h 915853"/>
                <a:gd name="connsiteX11" fmla="*/ 193933 w 388543"/>
                <a:gd name="connsiteY11" fmla="*/ 510658 h 915853"/>
                <a:gd name="connsiteX12" fmla="*/ 170343 w 388543"/>
                <a:gd name="connsiteY12" fmla="*/ 509270 h 915853"/>
                <a:gd name="connsiteX13" fmla="*/ 93328 w 388543"/>
                <a:gd name="connsiteY13" fmla="*/ 457233 h 915853"/>
                <a:gd name="connsiteX14" fmla="*/ 56555 w 388543"/>
                <a:gd name="connsiteY14" fmla="*/ 330956 h 915853"/>
                <a:gd name="connsiteX15" fmla="*/ 28108 w 388543"/>
                <a:gd name="connsiteY15" fmla="*/ 299734 h 915853"/>
                <a:gd name="connsiteX16" fmla="*/ 5906 w 388543"/>
                <a:gd name="connsiteY16" fmla="*/ 262267 h 915853"/>
                <a:gd name="connsiteX17" fmla="*/ 19089 w 388543"/>
                <a:gd name="connsiteY17" fmla="*/ 224800 h 915853"/>
                <a:gd name="connsiteX18" fmla="*/ 13538 w 388543"/>
                <a:gd name="connsiteY18" fmla="*/ 154724 h 915853"/>
                <a:gd name="connsiteX19" fmla="*/ 3131 w 388543"/>
                <a:gd name="connsiteY19" fmla="*/ 58282 h 915853"/>
                <a:gd name="connsiteX20" fmla="*/ 6600 w 388543"/>
                <a:gd name="connsiteY20" fmla="*/ 38854 h 915853"/>
                <a:gd name="connsiteX21" fmla="*/ 51005 w 388543"/>
                <a:gd name="connsiteY21" fmla="*/ 0 h 915853"/>
                <a:gd name="connsiteX22" fmla="*/ 244583 w 388543"/>
                <a:gd name="connsiteY22" fmla="*/ 204679 h 915853"/>
                <a:gd name="connsiteX23" fmla="*/ 388205 w 388543"/>
                <a:gd name="connsiteY23" fmla="*/ 614038 h 915853"/>
                <a:gd name="connsiteX24" fmla="*/ 391674 w 388543"/>
                <a:gd name="connsiteY24" fmla="*/ 637628 h 9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8543" h="915853">
                  <a:moveTo>
                    <a:pt x="391674" y="637628"/>
                  </a:moveTo>
                  <a:cubicBezTo>
                    <a:pt x="374329" y="646648"/>
                    <a:pt x="354901" y="643179"/>
                    <a:pt x="336862" y="650811"/>
                  </a:cubicBezTo>
                  <a:cubicBezTo>
                    <a:pt x="325761" y="655668"/>
                    <a:pt x="321598" y="659831"/>
                    <a:pt x="319516" y="670932"/>
                  </a:cubicBezTo>
                  <a:cubicBezTo>
                    <a:pt x="314659" y="699379"/>
                    <a:pt x="307721" y="727132"/>
                    <a:pt x="303558" y="755579"/>
                  </a:cubicBezTo>
                  <a:cubicBezTo>
                    <a:pt x="296620" y="804841"/>
                    <a:pt x="274417" y="849246"/>
                    <a:pt x="257072" y="895733"/>
                  </a:cubicBezTo>
                  <a:cubicBezTo>
                    <a:pt x="254990" y="900589"/>
                    <a:pt x="251521" y="904752"/>
                    <a:pt x="244583" y="915854"/>
                  </a:cubicBezTo>
                  <a:cubicBezTo>
                    <a:pt x="241114" y="880468"/>
                    <a:pt x="238338" y="852021"/>
                    <a:pt x="245277" y="824268"/>
                  </a:cubicBezTo>
                  <a:cubicBezTo>
                    <a:pt x="250133" y="804841"/>
                    <a:pt x="250133" y="784720"/>
                    <a:pt x="259153" y="766680"/>
                  </a:cubicBezTo>
                  <a:cubicBezTo>
                    <a:pt x="262622" y="759742"/>
                    <a:pt x="260541" y="753498"/>
                    <a:pt x="251521" y="752110"/>
                  </a:cubicBezTo>
                  <a:cubicBezTo>
                    <a:pt x="265398" y="725051"/>
                    <a:pt x="272336" y="695216"/>
                    <a:pt x="276499" y="665381"/>
                  </a:cubicBezTo>
                  <a:cubicBezTo>
                    <a:pt x="282743" y="621670"/>
                    <a:pt x="277887" y="579347"/>
                    <a:pt x="258459" y="539799"/>
                  </a:cubicBezTo>
                  <a:cubicBezTo>
                    <a:pt x="242501" y="508576"/>
                    <a:pt x="228625" y="503026"/>
                    <a:pt x="193933" y="510658"/>
                  </a:cubicBezTo>
                  <a:cubicBezTo>
                    <a:pt x="185607" y="512739"/>
                    <a:pt x="177975" y="515515"/>
                    <a:pt x="170343" y="509270"/>
                  </a:cubicBezTo>
                  <a:cubicBezTo>
                    <a:pt x="123163" y="509964"/>
                    <a:pt x="110674" y="501638"/>
                    <a:pt x="93328" y="457233"/>
                  </a:cubicBezTo>
                  <a:cubicBezTo>
                    <a:pt x="78064" y="416297"/>
                    <a:pt x="66269" y="373974"/>
                    <a:pt x="56555" y="330956"/>
                  </a:cubicBezTo>
                  <a:cubicBezTo>
                    <a:pt x="53086" y="313610"/>
                    <a:pt x="46842" y="303203"/>
                    <a:pt x="28108" y="299734"/>
                  </a:cubicBezTo>
                  <a:cubicBezTo>
                    <a:pt x="7293" y="296265"/>
                    <a:pt x="-2420" y="284470"/>
                    <a:pt x="5906" y="262267"/>
                  </a:cubicBezTo>
                  <a:cubicBezTo>
                    <a:pt x="10763" y="249778"/>
                    <a:pt x="14232" y="237289"/>
                    <a:pt x="19089" y="224800"/>
                  </a:cubicBezTo>
                  <a:cubicBezTo>
                    <a:pt x="29496" y="200516"/>
                    <a:pt x="33659" y="180395"/>
                    <a:pt x="13538" y="154724"/>
                  </a:cubicBezTo>
                  <a:cubicBezTo>
                    <a:pt x="-7277" y="127664"/>
                    <a:pt x="1743" y="90892"/>
                    <a:pt x="3131" y="58282"/>
                  </a:cubicBezTo>
                  <a:cubicBezTo>
                    <a:pt x="3131" y="52037"/>
                    <a:pt x="5212" y="45099"/>
                    <a:pt x="6600" y="38854"/>
                  </a:cubicBezTo>
                  <a:cubicBezTo>
                    <a:pt x="11456" y="5551"/>
                    <a:pt x="17701" y="0"/>
                    <a:pt x="51005" y="0"/>
                  </a:cubicBezTo>
                  <a:cubicBezTo>
                    <a:pt x="134958" y="49262"/>
                    <a:pt x="203647" y="115869"/>
                    <a:pt x="244583" y="204679"/>
                  </a:cubicBezTo>
                  <a:cubicBezTo>
                    <a:pt x="306333" y="335813"/>
                    <a:pt x="358371" y="471110"/>
                    <a:pt x="388205" y="614038"/>
                  </a:cubicBezTo>
                  <a:cubicBezTo>
                    <a:pt x="390981" y="621670"/>
                    <a:pt x="390981" y="629996"/>
                    <a:pt x="391674" y="637628"/>
                  </a:cubicBezTo>
                  <a:close/>
                </a:path>
              </a:pathLst>
            </a:custGeom>
            <a:solidFill>
              <a:srgbClr val="FCC791"/>
            </a:solidFill>
            <a:ln w="6927"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4194A4A6-B0FB-4E3E-9E22-DBA0742A34A4}"/>
                </a:ext>
              </a:extLst>
            </p:cNvPr>
            <p:cNvSpPr/>
            <p:nvPr/>
          </p:nvSpPr>
          <p:spPr>
            <a:xfrm>
              <a:off x="7841751" y="2565970"/>
              <a:ext cx="159581" cy="312223"/>
            </a:xfrm>
            <a:custGeom>
              <a:avLst/>
              <a:gdLst>
                <a:gd name="connsiteX0" fmla="*/ 45099 w 159580"/>
                <a:gd name="connsiteY0" fmla="*/ 8419 h 312222"/>
                <a:gd name="connsiteX1" fmla="*/ 61751 w 159580"/>
                <a:gd name="connsiteY1" fmla="*/ 4950 h 312222"/>
                <a:gd name="connsiteX2" fmla="*/ 144316 w 159580"/>
                <a:gd name="connsiteY2" fmla="*/ 45886 h 312222"/>
                <a:gd name="connsiteX3" fmla="*/ 142929 w 159580"/>
                <a:gd name="connsiteY3" fmla="*/ 234607 h 312222"/>
                <a:gd name="connsiteX4" fmla="*/ 126277 w 159580"/>
                <a:gd name="connsiteY4" fmla="*/ 251259 h 312222"/>
                <a:gd name="connsiteX5" fmla="*/ 0 w 159580"/>
                <a:gd name="connsiteY5" fmla="*/ 314398 h 312222"/>
                <a:gd name="connsiteX6" fmla="*/ 54812 w 159580"/>
                <a:gd name="connsiteY6" fmla="*/ 107637 h 312222"/>
                <a:gd name="connsiteX7" fmla="*/ 32610 w 159580"/>
                <a:gd name="connsiteY7" fmla="*/ 43805 h 312222"/>
                <a:gd name="connsiteX8" fmla="*/ 45099 w 159580"/>
                <a:gd name="connsiteY8" fmla="*/ 8419 h 31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580" h="312222">
                  <a:moveTo>
                    <a:pt x="45099" y="8419"/>
                  </a:moveTo>
                  <a:cubicBezTo>
                    <a:pt x="50649" y="7032"/>
                    <a:pt x="56200" y="6338"/>
                    <a:pt x="61751" y="4950"/>
                  </a:cubicBezTo>
                  <a:cubicBezTo>
                    <a:pt x="109625" y="-6845"/>
                    <a:pt x="126277" y="787"/>
                    <a:pt x="144316" y="45886"/>
                  </a:cubicBezTo>
                  <a:cubicBezTo>
                    <a:pt x="169294" y="109024"/>
                    <a:pt x="161662" y="172163"/>
                    <a:pt x="142929" y="234607"/>
                  </a:cubicBezTo>
                  <a:cubicBezTo>
                    <a:pt x="140153" y="244321"/>
                    <a:pt x="131134" y="245015"/>
                    <a:pt x="126277" y="251259"/>
                  </a:cubicBezTo>
                  <a:cubicBezTo>
                    <a:pt x="86035" y="271380"/>
                    <a:pt x="45793" y="291501"/>
                    <a:pt x="0" y="314398"/>
                  </a:cubicBezTo>
                  <a:cubicBezTo>
                    <a:pt x="37467" y="246402"/>
                    <a:pt x="69383" y="182570"/>
                    <a:pt x="54812" y="107637"/>
                  </a:cubicBezTo>
                  <a:cubicBezTo>
                    <a:pt x="50649" y="85434"/>
                    <a:pt x="45099" y="62538"/>
                    <a:pt x="32610" y="43805"/>
                  </a:cubicBezTo>
                  <a:cubicBezTo>
                    <a:pt x="20121" y="25071"/>
                    <a:pt x="20815" y="13276"/>
                    <a:pt x="45099" y="8419"/>
                  </a:cubicBezTo>
                  <a:close/>
                </a:path>
              </a:pathLst>
            </a:custGeom>
            <a:solidFill>
              <a:srgbClr val="653515"/>
            </a:solidFill>
            <a:ln w="6927"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116F928D-F596-45ED-B710-6EAC3786A868}"/>
                </a:ext>
              </a:extLst>
            </p:cNvPr>
            <p:cNvSpPr/>
            <p:nvPr/>
          </p:nvSpPr>
          <p:spPr>
            <a:xfrm>
              <a:off x="7517089" y="3909052"/>
              <a:ext cx="131827" cy="333038"/>
            </a:xfrm>
            <a:custGeom>
              <a:avLst/>
              <a:gdLst>
                <a:gd name="connsiteX0" fmla="*/ 2033 w 131827"/>
                <a:gd name="connsiteY0" fmla="*/ 250041 h 333037"/>
                <a:gd name="connsiteX1" fmla="*/ 9665 w 131827"/>
                <a:gd name="connsiteY1" fmla="*/ 189679 h 333037"/>
                <a:gd name="connsiteX2" fmla="*/ 43662 w 131827"/>
                <a:gd name="connsiteY2" fmla="*/ 110582 h 333037"/>
                <a:gd name="connsiteX3" fmla="*/ 64477 w 131827"/>
                <a:gd name="connsiteY3" fmla="*/ 96012 h 333037"/>
                <a:gd name="connsiteX4" fmla="*/ 83904 w 131827"/>
                <a:gd name="connsiteY4" fmla="*/ 64789 h 333037"/>
                <a:gd name="connsiteX5" fmla="*/ 77660 w 131827"/>
                <a:gd name="connsiteY5" fmla="*/ 30792 h 333037"/>
                <a:gd name="connsiteX6" fmla="*/ 89455 w 131827"/>
                <a:gd name="connsiteY6" fmla="*/ 3732 h 333037"/>
                <a:gd name="connsiteX7" fmla="*/ 132472 w 131827"/>
                <a:gd name="connsiteY7" fmla="*/ 7202 h 333037"/>
                <a:gd name="connsiteX8" fmla="*/ 124840 w 131827"/>
                <a:gd name="connsiteY8" fmla="*/ 63402 h 333037"/>
                <a:gd name="connsiteX9" fmla="*/ 104719 w 131827"/>
                <a:gd name="connsiteY9" fmla="*/ 73115 h 333037"/>
                <a:gd name="connsiteX10" fmla="*/ 110270 w 131827"/>
                <a:gd name="connsiteY10" fmla="*/ 121683 h 333037"/>
                <a:gd name="connsiteX11" fmla="*/ 115127 w 131827"/>
                <a:gd name="connsiteY11" fmla="*/ 137641 h 333037"/>
                <a:gd name="connsiteX12" fmla="*/ 131779 w 131827"/>
                <a:gd name="connsiteY12" fmla="*/ 177883 h 333037"/>
                <a:gd name="connsiteX13" fmla="*/ 101250 w 131827"/>
                <a:gd name="connsiteY13" fmla="*/ 204249 h 333037"/>
                <a:gd name="connsiteX14" fmla="*/ 117902 w 131827"/>
                <a:gd name="connsiteY14" fmla="*/ 269469 h 333037"/>
                <a:gd name="connsiteX15" fmla="*/ 61702 w 131827"/>
                <a:gd name="connsiteY15" fmla="*/ 254898 h 333037"/>
                <a:gd name="connsiteX16" fmla="*/ 95006 w 131827"/>
                <a:gd name="connsiteY16" fmla="*/ 318037 h 333037"/>
                <a:gd name="connsiteX17" fmla="*/ 81129 w 131827"/>
                <a:gd name="connsiteY17" fmla="*/ 336770 h 333037"/>
                <a:gd name="connsiteX18" fmla="*/ 2033 w 131827"/>
                <a:gd name="connsiteY18" fmla="*/ 250041 h 33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827" h="333037">
                  <a:moveTo>
                    <a:pt x="2033" y="250041"/>
                  </a:moveTo>
                  <a:cubicBezTo>
                    <a:pt x="-2130" y="229227"/>
                    <a:pt x="-49" y="208412"/>
                    <a:pt x="9665" y="189679"/>
                  </a:cubicBezTo>
                  <a:cubicBezTo>
                    <a:pt x="22848" y="164007"/>
                    <a:pt x="38806" y="139723"/>
                    <a:pt x="43662" y="110582"/>
                  </a:cubicBezTo>
                  <a:cubicBezTo>
                    <a:pt x="45050" y="100175"/>
                    <a:pt x="54070" y="96706"/>
                    <a:pt x="64477" y="96012"/>
                  </a:cubicBezTo>
                  <a:cubicBezTo>
                    <a:pt x="85292" y="94624"/>
                    <a:pt x="88067" y="82135"/>
                    <a:pt x="83904" y="64789"/>
                  </a:cubicBezTo>
                  <a:cubicBezTo>
                    <a:pt x="81129" y="53688"/>
                    <a:pt x="79048" y="41893"/>
                    <a:pt x="77660" y="30792"/>
                  </a:cubicBezTo>
                  <a:cubicBezTo>
                    <a:pt x="76272" y="19691"/>
                    <a:pt x="75579" y="7895"/>
                    <a:pt x="89455" y="3732"/>
                  </a:cubicBezTo>
                  <a:cubicBezTo>
                    <a:pt x="104026" y="-430"/>
                    <a:pt x="119290" y="-3206"/>
                    <a:pt x="132472" y="7202"/>
                  </a:cubicBezTo>
                  <a:cubicBezTo>
                    <a:pt x="142880" y="15528"/>
                    <a:pt x="136635" y="55770"/>
                    <a:pt x="124840" y="63402"/>
                  </a:cubicBezTo>
                  <a:cubicBezTo>
                    <a:pt x="119290" y="66871"/>
                    <a:pt x="113045" y="69646"/>
                    <a:pt x="104719" y="73115"/>
                  </a:cubicBezTo>
                  <a:cubicBezTo>
                    <a:pt x="124840" y="87686"/>
                    <a:pt x="129003" y="103644"/>
                    <a:pt x="110270" y="121683"/>
                  </a:cubicBezTo>
                  <a:cubicBezTo>
                    <a:pt x="102638" y="128621"/>
                    <a:pt x="111658" y="133478"/>
                    <a:pt x="115127" y="137641"/>
                  </a:cubicBezTo>
                  <a:cubicBezTo>
                    <a:pt x="124147" y="149436"/>
                    <a:pt x="132472" y="161925"/>
                    <a:pt x="131779" y="177883"/>
                  </a:cubicBezTo>
                  <a:cubicBezTo>
                    <a:pt x="131085" y="196617"/>
                    <a:pt x="126922" y="211187"/>
                    <a:pt x="101250" y="204249"/>
                  </a:cubicBezTo>
                  <a:cubicBezTo>
                    <a:pt x="114433" y="225757"/>
                    <a:pt x="142880" y="243797"/>
                    <a:pt x="117902" y="269469"/>
                  </a:cubicBezTo>
                  <a:cubicBezTo>
                    <a:pt x="97781" y="290284"/>
                    <a:pt x="82517" y="268775"/>
                    <a:pt x="61702" y="254898"/>
                  </a:cubicBezTo>
                  <a:cubicBezTo>
                    <a:pt x="74885" y="279182"/>
                    <a:pt x="85986" y="297916"/>
                    <a:pt x="95006" y="318037"/>
                  </a:cubicBezTo>
                  <a:cubicBezTo>
                    <a:pt x="99863" y="329138"/>
                    <a:pt x="102638" y="343015"/>
                    <a:pt x="81129" y="336770"/>
                  </a:cubicBezTo>
                  <a:cubicBezTo>
                    <a:pt x="40193" y="321506"/>
                    <a:pt x="11053" y="294447"/>
                    <a:pt x="2033" y="250041"/>
                  </a:cubicBezTo>
                  <a:close/>
                </a:path>
              </a:pathLst>
            </a:custGeom>
            <a:solidFill>
              <a:srgbClr val="FBC792"/>
            </a:solidFill>
            <a:ln w="6927" cap="flat">
              <a:noFill/>
              <a:prstDash val="solid"/>
              <a:miter/>
            </a:ln>
          </p:spPr>
          <p:txBody>
            <a:bodyPr rtlCol="0" anchor="ctr"/>
            <a:lstStyle/>
            <a:p>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AD9A5A11-9D68-4E6C-89DB-DB36805B3ECA}"/>
                </a:ext>
              </a:extLst>
            </p:cNvPr>
            <p:cNvSpPr/>
            <p:nvPr/>
          </p:nvSpPr>
          <p:spPr>
            <a:xfrm>
              <a:off x="8031111" y="3840625"/>
              <a:ext cx="444050" cy="367729"/>
            </a:xfrm>
            <a:custGeom>
              <a:avLst/>
              <a:gdLst>
                <a:gd name="connsiteX0" fmla="*/ 161023 w 444050"/>
                <a:gd name="connsiteY0" fmla="*/ 74935 h 367729"/>
                <a:gd name="connsiteX1" fmla="*/ 82621 w 444050"/>
                <a:gd name="connsiteY1" fmla="*/ 92281 h 367729"/>
                <a:gd name="connsiteX2" fmla="*/ 49317 w 444050"/>
                <a:gd name="connsiteY2" fmla="*/ 108932 h 367729"/>
                <a:gd name="connsiteX3" fmla="*/ 18095 w 444050"/>
                <a:gd name="connsiteY3" fmla="*/ 100606 h 367729"/>
                <a:gd name="connsiteX4" fmla="*/ 20176 w 444050"/>
                <a:gd name="connsiteY4" fmla="*/ 72853 h 367729"/>
                <a:gd name="connsiteX5" fmla="*/ 156167 w 444050"/>
                <a:gd name="connsiteY5" fmla="*/ 695 h 367729"/>
                <a:gd name="connsiteX6" fmla="*/ 315053 w 444050"/>
                <a:gd name="connsiteY6" fmla="*/ 30530 h 367729"/>
                <a:gd name="connsiteX7" fmla="*/ 371253 w 444050"/>
                <a:gd name="connsiteY7" fmla="*/ 94362 h 367729"/>
                <a:gd name="connsiteX8" fmla="*/ 437861 w 444050"/>
                <a:gd name="connsiteY8" fmla="*/ 256024 h 367729"/>
                <a:gd name="connsiteX9" fmla="*/ 448962 w 444050"/>
                <a:gd name="connsiteY9" fmla="*/ 274064 h 367729"/>
                <a:gd name="connsiteX10" fmla="*/ 426760 w 444050"/>
                <a:gd name="connsiteY10" fmla="*/ 278920 h 367729"/>
                <a:gd name="connsiteX11" fmla="*/ 307421 w 444050"/>
                <a:gd name="connsiteY11" fmla="*/ 281696 h 367729"/>
                <a:gd name="connsiteX12" fmla="*/ 156860 w 444050"/>
                <a:gd name="connsiteY12" fmla="*/ 330264 h 367729"/>
                <a:gd name="connsiteX13" fmla="*/ 95804 w 444050"/>
                <a:gd name="connsiteY13" fmla="*/ 362874 h 367729"/>
                <a:gd name="connsiteX14" fmla="*/ 64581 w 444050"/>
                <a:gd name="connsiteY14" fmla="*/ 361486 h 367729"/>
                <a:gd name="connsiteX15" fmla="*/ 76376 w 444050"/>
                <a:gd name="connsiteY15" fmla="*/ 334427 h 367729"/>
                <a:gd name="connsiteX16" fmla="*/ 140902 w 444050"/>
                <a:gd name="connsiteY16" fmla="*/ 271982 h 367729"/>
                <a:gd name="connsiteX17" fmla="*/ 197796 w 444050"/>
                <a:gd name="connsiteY17" fmla="*/ 215088 h 367729"/>
                <a:gd name="connsiteX18" fmla="*/ 167962 w 444050"/>
                <a:gd name="connsiteY18" fmla="*/ 216476 h 367729"/>
                <a:gd name="connsiteX19" fmla="*/ 62500 w 444050"/>
                <a:gd name="connsiteY19" fmla="*/ 253943 h 367729"/>
                <a:gd name="connsiteX20" fmla="*/ 11850 w 444050"/>
                <a:gd name="connsiteY20" fmla="*/ 255330 h 367729"/>
                <a:gd name="connsiteX21" fmla="*/ 7687 w 444050"/>
                <a:gd name="connsiteY21" fmla="*/ 183866 h 367729"/>
                <a:gd name="connsiteX22" fmla="*/ 46542 w 444050"/>
                <a:gd name="connsiteY22" fmla="*/ 139461 h 367729"/>
                <a:gd name="connsiteX23" fmla="*/ 147147 w 444050"/>
                <a:gd name="connsiteY23" fmla="*/ 86730 h 367729"/>
                <a:gd name="connsiteX24" fmla="*/ 161023 w 444050"/>
                <a:gd name="connsiteY24" fmla="*/ 74935 h 36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050" h="367729">
                  <a:moveTo>
                    <a:pt x="161023" y="74935"/>
                  </a:moveTo>
                  <a:cubicBezTo>
                    <a:pt x="132576" y="74241"/>
                    <a:pt x="106905" y="78404"/>
                    <a:pt x="82621" y="92281"/>
                  </a:cubicBezTo>
                  <a:cubicBezTo>
                    <a:pt x="71520" y="98525"/>
                    <a:pt x="61112" y="104769"/>
                    <a:pt x="49317" y="108932"/>
                  </a:cubicBezTo>
                  <a:cubicBezTo>
                    <a:pt x="37522" y="113095"/>
                    <a:pt x="25727" y="111014"/>
                    <a:pt x="18095" y="100606"/>
                  </a:cubicBezTo>
                  <a:cubicBezTo>
                    <a:pt x="10463" y="90893"/>
                    <a:pt x="15319" y="81873"/>
                    <a:pt x="20176" y="72853"/>
                  </a:cubicBezTo>
                  <a:cubicBezTo>
                    <a:pt x="42379" y="31224"/>
                    <a:pt x="110374" y="-5549"/>
                    <a:pt x="156167" y="695"/>
                  </a:cubicBezTo>
                  <a:cubicBezTo>
                    <a:pt x="209591" y="7633"/>
                    <a:pt x="262322" y="16653"/>
                    <a:pt x="315053" y="30530"/>
                  </a:cubicBezTo>
                  <a:cubicBezTo>
                    <a:pt x="355989" y="40937"/>
                    <a:pt x="361540" y="54120"/>
                    <a:pt x="371253" y="94362"/>
                  </a:cubicBezTo>
                  <a:cubicBezTo>
                    <a:pt x="385130" y="151256"/>
                    <a:pt x="399007" y="208844"/>
                    <a:pt x="437861" y="256024"/>
                  </a:cubicBezTo>
                  <a:cubicBezTo>
                    <a:pt x="442718" y="261575"/>
                    <a:pt x="451738" y="267125"/>
                    <a:pt x="448962" y="274064"/>
                  </a:cubicBezTo>
                  <a:cubicBezTo>
                    <a:pt x="445493" y="283083"/>
                    <a:pt x="434392" y="278920"/>
                    <a:pt x="426760" y="278920"/>
                  </a:cubicBezTo>
                  <a:cubicBezTo>
                    <a:pt x="387211" y="280308"/>
                    <a:pt x="346969" y="282390"/>
                    <a:pt x="307421" y="281696"/>
                  </a:cubicBezTo>
                  <a:cubicBezTo>
                    <a:pt x="251221" y="279614"/>
                    <a:pt x="201265" y="296266"/>
                    <a:pt x="156860" y="330264"/>
                  </a:cubicBezTo>
                  <a:cubicBezTo>
                    <a:pt x="138127" y="344140"/>
                    <a:pt x="118700" y="356629"/>
                    <a:pt x="95804" y="362874"/>
                  </a:cubicBezTo>
                  <a:cubicBezTo>
                    <a:pt x="85396" y="365649"/>
                    <a:pt x="72213" y="374669"/>
                    <a:pt x="64581" y="361486"/>
                  </a:cubicBezTo>
                  <a:cubicBezTo>
                    <a:pt x="58337" y="350385"/>
                    <a:pt x="68744" y="341365"/>
                    <a:pt x="76376" y="334427"/>
                  </a:cubicBezTo>
                  <a:cubicBezTo>
                    <a:pt x="97885" y="313612"/>
                    <a:pt x="118700" y="292797"/>
                    <a:pt x="140902" y="271982"/>
                  </a:cubicBezTo>
                  <a:cubicBezTo>
                    <a:pt x="159636" y="253943"/>
                    <a:pt x="180451" y="237291"/>
                    <a:pt x="197796" y="215088"/>
                  </a:cubicBezTo>
                  <a:cubicBezTo>
                    <a:pt x="185307" y="207456"/>
                    <a:pt x="176288" y="213701"/>
                    <a:pt x="167962" y="216476"/>
                  </a:cubicBezTo>
                  <a:cubicBezTo>
                    <a:pt x="132576" y="228271"/>
                    <a:pt x="97885" y="242147"/>
                    <a:pt x="62500" y="253943"/>
                  </a:cubicBezTo>
                  <a:cubicBezTo>
                    <a:pt x="45848" y="259493"/>
                    <a:pt x="23645" y="272676"/>
                    <a:pt x="11850" y="255330"/>
                  </a:cubicBezTo>
                  <a:cubicBezTo>
                    <a:pt x="-2026" y="235209"/>
                    <a:pt x="-4108" y="208150"/>
                    <a:pt x="7687" y="183866"/>
                  </a:cubicBezTo>
                  <a:cubicBezTo>
                    <a:pt x="16013" y="165826"/>
                    <a:pt x="31277" y="151950"/>
                    <a:pt x="46542" y="139461"/>
                  </a:cubicBezTo>
                  <a:cubicBezTo>
                    <a:pt x="76376" y="114483"/>
                    <a:pt x="109680" y="97137"/>
                    <a:pt x="147147" y="86730"/>
                  </a:cubicBezTo>
                  <a:cubicBezTo>
                    <a:pt x="151310" y="83955"/>
                    <a:pt x="158248" y="84648"/>
                    <a:pt x="161023" y="74935"/>
                  </a:cubicBezTo>
                  <a:close/>
                </a:path>
              </a:pathLst>
            </a:custGeom>
            <a:solidFill>
              <a:srgbClr val="FCC792"/>
            </a:solidFill>
            <a:ln w="6927" cap="flat">
              <a:noFill/>
              <a:prstDash val="solid"/>
              <a:miter/>
            </a:ln>
          </p:spPr>
          <p:txBody>
            <a:bodyPr rtlCol="0" anchor="ctr"/>
            <a:lstStyle/>
            <a:p>
              <a:endParaRPr lang="en-US">
                <a:cs typeface="B Nazanin" panose="00000700000000000000" pitchFamily="2" charset="-78"/>
              </a:endParaRPr>
            </a:p>
          </p:txBody>
        </p:sp>
      </p:grpSp>
      <p:grpSp>
        <p:nvGrpSpPr>
          <p:cNvPr id="11" name="Group 10">
            <a:extLst>
              <a:ext uri="{FF2B5EF4-FFF2-40B4-BE49-F238E27FC236}">
                <a16:creationId xmlns:a16="http://schemas.microsoft.com/office/drawing/2014/main" id="{79A1E27F-9076-4DF8-A8A7-CD559C25DB7F}"/>
              </a:ext>
            </a:extLst>
          </p:cNvPr>
          <p:cNvGrpSpPr/>
          <p:nvPr/>
        </p:nvGrpSpPr>
        <p:grpSpPr>
          <a:xfrm>
            <a:off x="-476174" y="1867862"/>
            <a:ext cx="5472000" cy="1152128"/>
            <a:chOff x="-568416" y="1916832"/>
            <a:chExt cx="4104456" cy="1152128"/>
          </a:xfrm>
        </p:grpSpPr>
        <p:sp>
          <p:nvSpPr>
            <p:cNvPr id="12" name="Right Arrow 8">
              <a:extLst>
                <a:ext uri="{FF2B5EF4-FFF2-40B4-BE49-F238E27FC236}">
                  <a16:creationId xmlns:a16="http://schemas.microsoft.com/office/drawing/2014/main" id="{AD64E655-BE2E-4769-BF7F-A6D4CDF601B1}"/>
                </a:ext>
              </a:extLst>
            </p:cNvPr>
            <p:cNvSpPr/>
            <p:nvPr/>
          </p:nvSpPr>
          <p:spPr>
            <a:xfrm>
              <a:off x="-568416" y="1916832"/>
              <a:ext cx="4104456" cy="1152128"/>
            </a:xfrm>
            <a:prstGeom prst="rightArrow">
              <a:avLst>
                <a:gd name="adj1" fmla="val 68188"/>
                <a:gd name="adj2" fmla="val 50000"/>
              </a:avLst>
            </a:prstGeom>
            <a:gradFill flip="none" rotWithShape="1">
              <a:gsLst>
                <a:gs pos="46000">
                  <a:schemeClr val="accent4"/>
                </a:gs>
                <a:gs pos="94000">
                  <a:schemeClr val="bg1">
                    <a:alpha val="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3" name="TextBox 12">
              <a:extLst>
                <a:ext uri="{FF2B5EF4-FFF2-40B4-BE49-F238E27FC236}">
                  <a16:creationId xmlns:a16="http://schemas.microsoft.com/office/drawing/2014/main" id="{9D177CFB-2F66-48D4-BA1B-34F24DA12A71}"/>
                </a:ext>
              </a:extLst>
            </p:cNvPr>
            <p:cNvSpPr txBox="1"/>
            <p:nvPr/>
          </p:nvSpPr>
          <p:spPr>
            <a:xfrm>
              <a:off x="633925" y="2214555"/>
              <a:ext cx="2326398" cy="553998"/>
            </a:xfrm>
            <a:prstGeom prst="rect">
              <a:avLst/>
            </a:prstGeom>
            <a:noFill/>
          </p:spPr>
          <p:txBody>
            <a:bodyPr wrap="square" lIns="0" tIns="0" rIns="0" bIns="0" rtlCol="0" anchor="b">
              <a:spAutoFit/>
            </a:bodyPr>
            <a:lstStyle/>
            <a:p>
              <a:pPr algn="r"/>
              <a:r>
                <a:rPr lang="fa-IR" altLang="ko-KR" sz="3600" b="1" dirty="0">
                  <a:solidFill>
                    <a:schemeClr val="bg1"/>
                  </a:solidFill>
                  <a:cs typeface="B Nazanin" panose="00000700000000000000" pitchFamily="2" charset="-78"/>
                </a:rPr>
                <a:t>فهرست</a:t>
              </a:r>
              <a:endParaRPr lang="ko-KR" altLang="en-US" sz="3600" b="1" dirty="0">
                <a:solidFill>
                  <a:schemeClr val="bg1"/>
                </a:solidFill>
                <a:cs typeface="B Nazanin" panose="00000700000000000000" pitchFamily="2" charset="-78"/>
              </a:endParaRPr>
            </a:p>
          </p:txBody>
        </p:sp>
      </p:grpSp>
      <p:grpSp>
        <p:nvGrpSpPr>
          <p:cNvPr id="33" name="Group 32">
            <a:extLst>
              <a:ext uri="{FF2B5EF4-FFF2-40B4-BE49-F238E27FC236}">
                <a16:creationId xmlns:a16="http://schemas.microsoft.com/office/drawing/2014/main" id="{C7C8A7C6-C610-4157-90D5-40EA5767A49E}"/>
              </a:ext>
            </a:extLst>
          </p:cNvPr>
          <p:cNvGrpSpPr/>
          <p:nvPr/>
        </p:nvGrpSpPr>
        <p:grpSpPr>
          <a:xfrm>
            <a:off x="1027441" y="3252293"/>
            <a:ext cx="3968385" cy="2949468"/>
            <a:chOff x="386469" y="3252293"/>
            <a:chExt cx="3968385" cy="2949468"/>
          </a:xfrm>
        </p:grpSpPr>
        <p:grpSp>
          <p:nvGrpSpPr>
            <p:cNvPr id="17" name="Group 16">
              <a:extLst>
                <a:ext uri="{FF2B5EF4-FFF2-40B4-BE49-F238E27FC236}">
                  <a16:creationId xmlns:a16="http://schemas.microsoft.com/office/drawing/2014/main" id="{7DEB3721-3A68-4ECD-B37B-72378364922C}"/>
                </a:ext>
              </a:extLst>
            </p:cNvPr>
            <p:cNvGrpSpPr/>
            <p:nvPr/>
          </p:nvGrpSpPr>
          <p:grpSpPr>
            <a:xfrm>
              <a:off x="995058" y="3252293"/>
              <a:ext cx="3359796" cy="2949468"/>
              <a:chOff x="1395848" y="3256486"/>
              <a:chExt cx="2952327" cy="2949468"/>
            </a:xfrm>
          </p:grpSpPr>
          <p:sp>
            <p:nvSpPr>
              <p:cNvPr id="18" name="TextBox 17">
                <a:extLst>
                  <a:ext uri="{FF2B5EF4-FFF2-40B4-BE49-F238E27FC236}">
                    <a16:creationId xmlns:a16="http://schemas.microsoft.com/office/drawing/2014/main" id="{485DDF7F-7B79-48D2-9CDC-A7D8AD75CC39}"/>
                  </a:ext>
                </a:extLst>
              </p:cNvPr>
              <p:cNvSpPr txBox="1"/>
              <p:nvPr/>
            </p:nvSpPr>
            <p:spPr>
              <a:xfrm>
                <a:off x="1395848" y="3510825"/>
                <a:ext cx="2952327"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3A2FCFFF-C5B9-477D-B0D0-2B97D90B6AA2}"/>
                  </a:ext>
                </a:extLst>
              </p:cNvPr>
              <p:cNvSpPr txBox="1"/>
              <p:nvPr/>
            </p:nvSpPr>
            <p:spPr>
              <a:xfrm>
                <a:off x="1395848" y="3256486"/>
                <a:ext cx="2952327"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cs typeface="B Nazanin" panose="00000700000000000000" pitchFamily="2" charset="-78"/>
                  </a:rPr>
                  <a:t>عنوان محتوا را اضافه کنید</a:t>
                </a:r>
                <a:endParaRPr lang="ko-KR" altLang="en-US" sz="14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D7251AE2-EFC9-498B-85D4-C262F0785F5C}"/>
                  </a:ext>
                </a:extLst>
              </p:cNvPr>
              <p:cNvSpPr txBox="1"/>
              <p:nvPr/>
            </p:nvSpPr>
            <p:spPr>
              <a:xfrm>
                <a:off x="1395848" y="5190291"/>
                <a:ext cx="2952327" cy="1015663"/>
              </a:xfrm>
              <a:prstGeom prst="rect">
                <a:avLst/>
              </a:prstGeom>
              <a:noFill/>
            </p:spPr>
            <p:txBody>
              <a:bodyPr wrap="square" rtlCol="0">
                <a:spAutoFit/>
              </a:bodyPr>
              <a:lstStyle/>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p:txBody>
          </p:sp>
          <p:sp>
            <p:nvSpPr>
              <p:cNvPr id="21" name="TextBox 20">
                <a:extLst>
                  <a:ext uri="{FF2B5EF4-FFF2-40B4-BE49-F238E27FC236}">
                    <a16:creationId xmlns:a16="http://schemas.microsoft.com/office/drawing/2014/main" id="{BFB2876C-DAA7-461F-8935-0366926C4227}"/>
                  </a:ext>
                </a:extLst>
              </p:cNvPr>
              <p:cNvSpPr txBox="1"/>
              <p:nvPr/>
            </p:nvSpPr>
            <p:spPr>
              <a:xfrm>
                <a:off x="1395848" y="4921423"/>
                <a:ext cx="2952327" cy="307777"/>
              </a:xfrm>
              <a:prstGeom prst="rect">
                <a:avLst/>
              </a:prstGeom>
              <a:noFill/>
            </p:spPr>
            <p:txBody>
              <a:bodyPr wrap="square" rtlCol="0">
                <a:spAutoFit/>
              </a:bodyPr>
              <a:lstStyle/>
              <a:p>
                <a:r>
                  <a:rPr lang="fa-IR" altLang="ko-KR" sz="1400" b="1" dirty="0">
                    <a:solidFill>
                      <a:schemeClr val="accent4"/>
                    </a:solidFill>
                    <a:cs typeface="B Nazanin" panose="00000700000000000000" pitchFamily="2" charset="-78"/>
                  </a:rPr>
                  <a:t>عنوان محتوا را اضافه کنید</a:t>
                </a:r>
                <a:endParaRPr lang="ko-KR" altLang="en-US" sz="1400" b="1" dirty="0">
                  <a:solidFill>
                    <a:schemeClr val="accent4"/>
                  </a:solidFill>
                  <a:cs typeface="B Nazanin" panose="00000700000000000000" pitchFamily="2" charset="-78"/>
                </a:endParaRPr>
              </a:p>
            </p:txBody>
          </p:sp>
        </p:grpSp>
        <p:sp>
          <p:nvSpPr>
            <p:cNvPr id="27" name="Rounded Rectangle 27">
              <a:extLst>
                <a:ext uri="{FF2B5EF4-FFF2-40B4-BE49-F238E27FC236}">
                  <a16:creationId xmlns:a16="http://schemas.microsoft.com/office/drawing/2014/main" id="{DC133AA1-02AF-4CAD-B30D-93BB59103663}"/>
                </a:ext>
              </a:extLst>
            </p:cNvPr>
            <p:cNvSpPr/>
            <p:nvPr/>
          </p:nvSpPr>
          <p:spPr>
            <a:xfrm>
              <a:off x="386469" y="3312857"/>
              <a:ext cx="504529" cy="387547"/>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grpSp>
        <p:nvGrpSpPr>
          <p:cNvPr id="14" name="Group 13">
            <a:extLst>
              <a:ext uri="{FF2B5EF4-FFF2-40B4-BE49-F238E27FC236}">
                <a16:creationId xmlns:a16="http://schemas.microsoft.com/office/drawing/2014/main" id="{0FD9B31B-379F-4242-99E8-108045B0AD62}"/>
              </a:ext>
            </a:extLst>
          </p:cNvPr>
          <p:cNvGrpSpPr/>
          <p:nvPr/>
        </p:nvGrpSpPr>
        <p:grpSpPr>
          <a:xfrm>
            <a:off x="7196175" y="1867862"/>
            <a:ext cx="5472000" cy="1152128"/>
            <a:chOff x="4694684" y="1960632"/>
            <a:chExt cx="4104456" cy="1152128"/>
          </a:xfrm>
        </p:grpSpPr>
        <p:sp>
          <p:nvSpPr>
            <p:cNvPr id="15" name="Right Arrow 11">
              <a:extLst>
                <a:ext uri="{FF2B5EF4-FFF2-40B4-BE49-F238E27FC236}">
                  <a16:creationId xmlns:a16="http://schemas.microsoft.com/office/drawing/2014/main" id="{BAB37CD9-AA95-4130-8937-8C2DA40359F0}"/>
                </a:ext>
              </a:extLst>
            </p:cNvPr>
            <p:cNvSpPr/>
            <p:nvPr/>
          </p:nvSpPr>
          <p:spPr>
            <a:xfrm rot="10800000">
              <a:off x="4694684" y="1960632"/>
              <a:ext cx="4104456" cy="1152128"/>
            </a:xfrm>
            <a:prstGeom prst="rightArrow">
              <a:avLst>
                <a:gd name="adj1" fmla="val 68188"/>
                <a:gd name="adj2" fmla="val 50000"/>
              </a:avLst>
            </a:prstGeom>
            <a:gradFill flip="none" rotWithShape="1">
              <a:gsLst>
                <a:gs pos="46000">
                  <a:schemeClr val="accent2"/>
                </a:gs>
                <a:gs pos="94000">
                  <a:schemeClr val="bg1">
                    <a:alpha val="0"/>
                  </a:schemeClr>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6" name="TextBox 15">
              <a:extLst>
                <a:ext uri="{FF2B5EF4-FFF2-40B4-BE49-F238E27FC236}">
                  <a16:creationId xmlns:a16="http://schemas.microsoft.com/office/drawing/2014/main" id="{6CF978DD-7528-4168-9370-C77F99C91A31}"/>
                </a:ext>
              </a:extLst>
            </p:cNvPr>
            <p:cNvSpPr txBox="1"/>
            <p:nvPr/>
          </p:nvSpPr>
          <p:spPr>
            <a:xfrm>
              <a:off x="5272684" y="2258355"/>
              <a:ext cx="2327159" cy="553998"/>
            </a:xfrm>
            <a:prstGeom prst="rect">
              <a:avLst/>
            </a:prstGeom>
            <a:noFill/>
          </p:spPr>
          <p:txBody>
            <a:bodyPr wrap="square" lIns="0" tIns="0" rIns="0" bIns="0" rtlCol="0" anchor="b">
              <a:spAutoFit/>
            </a:bodyPr>
            <a:lstStyle/>
            <a:p>
              <a:r>
                <a:rPr lang="fa-IR" altLang="ko-KR" sz="3600" b="1" dirty="0">
                  <a:solidFill>
                    <a:schemeClr val="bg1"/>
                  </a:solidFill>
                  <a:cs typeface="B Nazanin" panose="00000700000000000000" pitchFamily="2" charset="-78"/>
                </a:rPr>
                <a:t>فهرست</a:t>
              </a:r>
              <a:endParaRPr lang="ko-KR" altLang="en-US" sz="3600" b="1" dirty="0">
                <a:solidFill>
                  <a:schemeClr val="bg1"/>
                </a:solidFill>
                <a:cs typeface="B Nazanin" panose="00000700000000000000" pitchFamily="2" charset="-78"/>
              </a:endParaRPr>
            </a:p>
          </p:txBody>
        </p:sp>
      </p:grpSp>
      <p:grpSp>
        <p:nvGrpSpPr>
          <p:cNvPr id="32" name="Group 31">
            <a:extLst>
              <a:ext uri="{FF2B5EF4-FFF2-40B4-BE49-F238E27FC236}">
                <a16:creationId xmlns:a16="http://schemas.microsoft.com/office/drawing/2014/main" id="{534D737C-B84D-4931-950D-46BC44FF1AF2}"/>
              </a:ext>
            </a:extLst>
          </p:cNvPr>
          <p:cNvGrpSpPr/>
          <p:nvPr/>
        </p:nvGrpSpPr>
        <p:grpSpPr>
          <a:xfrm>
            <a:off x="7196175" y="3252293"/>
            <a:ext cx="4072447" cy="2949468"/>
            <a:chOff x="7386463" y="3252293"/>
            <a:chExt cx="4072447" cy="2949468"/>
          </a:xfrm>
        </p:grpSpPr>
        <p:grpSp>
          <p:nvGrpSpPr>
            <p:cNvPr id="22" name="Group 21">
              <a:extLst>
                <a:ext uri="{FF2B5EF4-FFF2-40B4-BE49-F238E27FC236}">
                  <a16:creationId xmlns:a16="http://schemas.microsoft.com/office/drawing/2014/main" id="{CAA64E77-CEE9-4696-833D-F01B317EAA4F}"/>
                </a:ext>
              </a:extLst>
            </p:cNvPr>
            <p:cNvGrpSpPr/>
            <p:nvPr/>
          </p:nvGrpSpPr>
          <p:grpSpPr>
            <a:xfrm>
              <a:off x="7386463" y="3252293"/>
              <a:ext cx="3359796" cy="2949468"/>
              <a:chOff x="1395848" y="3256486"/>
              <a:chExt cx="2952327" cy="2949468"/>
            </a:xfrm>
          </p:grpSpPr>
          <p:sp>
            <p:nvSpPr>
              <p:cNvPr id="23" name="TextBox 22">
                <a:extLst>
                  <a:ext uri="{FF2B5EF4-FFF2-40B4-BE49-F238E27FC236}">
                    <a16:creationId xmlns:a16="http://schemas.microsoft.com/office/drawing/2014/main" id="{17DCED41-2F4E-4595-93D4-10B2FCB5B407}"/>
                  </a:ext>
                </a:extLst>
              </p:cNvPr>
              <p:cNvSpPr txBox="1"/>
              <p:nvPr/>
            </p:nvSpPr>
            <p:spPr>
              <a:xfrm>
                <a:off x="1395848" y="3510825"/>
                <a:ext cx="2952327"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85FDBC9F-0004-476E-81CA-4671D6FE4978}"/>
                  </a:ext>
                </a:extLst>
              </p:cNvPr>
              <p:cNvSpPr txBox="1"/>
              <p:nvPr/>
            </p:nvSpPr>
            <p:spPr>
              <a:xfrm>
                <a:off x="1395848" y="3256486"/>
                <a:ext cx="2952327" cy="307777"/>
              </a:xfrm>
              <a:prstGeom prst="rect">
                <a:avLst/>
              </a:prstGeom>
              <a:noFill/>
            </p:spPr>
            <p:txBody>
              <a:bodyPr wrap="square" rtlCol="0">
                <a:spAutoFit/>
              </a:bodyPr>
              <a:lstStyle/>
              <a:p>
                <a:pPr algn="r"/>
                <a:r>
                  <a:rPr lang="fa-IR" altLang="ko-KR" sz="1400" b="1" dirty="0">
                    <a:solidFill>
                      <a:schemeClr val="tx1">
                        <a:lumMod val="75000"/>
                        <a:lumOff val="25000"/>
                      </a:schemeClr>
                    </a:solidFill>
                    <a:cs typeface="B Nazanin" panose="00000700000000000000" pitchFamily="2" charset="-78"/>
                  </a:rPr>
                  <a:t>عنوان محتوا را اضافه کنید</a:t>
                </a:r>
                <a:endParaRPr lang="ko-KR" altLang="en-US" sz="1400" b="1" dirty="0">
                  <a:solidFill>
                    <a:schemeClr val="tx1">
                      <a:lumMod val="75000"/>
                      <a:lumOff val="25000"/>
                    </a:schemeClr>
                  </a:solidFill>
                  <a:cs typeface="B Nazanin" panose="00000700000000000000" pitchFamily="2" charset="-78"/>
                </a:endParaRPr>
              </a:p>
            </p:txBody>
          </p:sp>
          <p:sp>
            <p:nvSpPr>
              <p:cNvPr id="25" name="TextBox 24">
                <a:extLst>
                  <a:ext uri="{FF2B5EF4-FFF2-40B4-BE49-F238E27FC236}">
                    <a16:creationId xmlns:a16="http://schemas.microsoft.com/office/drawing/2014/main" id="{A436F85B-0FC7-4346-82CF-BC767367F0A6}"/>
                  </a:ext>
                </a:extLst>
              </p:cNvPr>
              <p:cNvSpPr txBox="1"/>
              <p:nvPr/>
            </p:nvSpPr>
            <p:spPr>
              <a:xfrm>
                <a:off x="1395848" y="5190291"/>
                <a:ext cx="2952327" cy="1015663"/>
              </a:xfrm>
              <a:prstGeom prst="rect">
                <a:avLst/>
              </a:prstGeom>
              <a:noFill/>
            </p:spPr>
            <p:txBody>
              <a:bodyPr wrap="square" rtlCol="0">
                <a:spAutoFit/>
              </a:bodyPr>
              <a:lstStyle/>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a:p>
                <a:pPr marL="171459" indent="-171459" algn="r">
                  <a:buFont typeface="Wingdings" pitchFamily="2" charset="2"/>
                  <a:buChar char="v"/>
                </a:pPr>
                <a:r>
                  <a:rPr lang="fa-IR" altLang="ko-KR" sz="1200" dirty="0">
                    <a:solidFill>
                      <a:schemeClr val="tx1">
                        <a:lumMod val="75000"/>
                        <a:lumOff val="25000"/>
                      </a:schemeClr>
                    </a:solidFill>
                    <a:cs typeface="B Nazanin" panose="00000700000000000000" pitchFamily="2" charset="-78"/>
                  </a:rPr>
                  <a:t>یک پاورپوینت مدرن دریافت کنید</a:t>
                </a:r>
              </a:p>
            </p:txBody>
          </p:sp>
          <p:sp>
            <p:nvSpPr>
              <p:cNvPr id="26" name="TextBox 25">
                <a:extLst>
                  <a:ext uri="{FF2B5EF4-FFF2-40B4-BE49-F238E27FC236}">
                    <a16:creationId xmlns:a16="http://schemas.microsoft.com/office/drawing/2014/main" id="{0CC446A1-C3EA-4966-A2C8-968D1B95EBE1}"/>
                  </a:ext>
                </a:extLst>
              </p:cNvPr>
              <p:cNvSpPr txBox="1"/>
              <p:nvPr/>
            </p:nvSpPr>
            <p:spPr>
              <a:xfrm>
                <a:off x="1395848" y="4921423"/>
                <a:ext cx="2952327" cy="307777"/>
              </a:xfrm>
              <a:prstGeom prst="rect">
                <a:avLst/>
              </a:prstGeom>
              <a:noFill/>
            </p:spPr>
            <p:txBody>
              <a:bodyPr wrap="square" rtlCol="0">
                <a:spAutoFit/>
              </a:bodyPr>
              <a:lstStyle/>
              <a:p>
                <a:pPr algn="r"/>
                <a:r>
                  <a:rPr lang="fa-IR" altLang="ko-KR" sz="1400" b="1" dirty="0">
                    <a:solidFill>
                      <a:schemeClr val="accent2"/>
                    </a:solidFill>
                    <a:cs typeface="B Nazanin" panose="00000700000000000000" pitchFamily="2" charset="-78"/>
                  </a:rPr>
                  <a:t>عنوان محتوا را اضافه کنید</a:t>
                </a:r>
                <a:endParaRPr lang="ko-KR" altLang="en-US" sz="1400" b="1" dirty="0">
                  <a:solidFill>
                    <a:schemeClr val="accent2"/>
                  </a:solidFill>
                  <a:cs typeface="B Nazanin" panose="00000700000000000000" pitchFamily="2" charset="-78"/>
                </a:endParaRPr>
              </a:p>
            </p:txBody>
          </p:sp>
        </p:grpSp>
        <p:sp>
          <p:nvSpPr>
            <p:cNvPr id="28" name="Rounded Rectangle 7">
              <a:extLst>
                <a:ext uri="{FF2B5EF4-FFF2-40B4-BE49-F238E27FC236}">
                  <a16:creationId xmlns:a16="http://schemas.microsoft.com/office/drawing/2014/main" id="{B4BC9737-07BA-428C-9554-690647302237}"/>
                </a:ext>
              </a:extLst>
            </p:cNvPr>
            <p:cNvSpPr/>
            <p:nvPr/>
          </p:nvSpPr>
          <p:spPr>
            <a:xfrm>
              <a:off x="10954381" y="3288930"/>
              <a:ext cx="504529" cy="435402"/>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spTree>
    <p:extLst>
      <p:ext uri="{BB962C8B-B14F-4D97-AF65-F5344CB8AC3E}">
        <p14:creationId xmlns:p14="http://schemas.microsoft.com/office/powerpoint/2010/main" val="42012780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58">
            <a:extLst>
              <a:ext uri="{FF2B5EF4-FFF2-40B4-BE49-F238E27FC236}">
                <a16:creationId xmlns:a16="http://schemas.microsoft.com/office/drawing/2014/main" id="{0C49D89B-24AA-4710-9FD1-862F4A18C01F}"/>
              </a:ext>
            </a:extLst>
          </p:cNvPr>
          <p:cNvSpPr/>
          <p:nvPr/>
        </p:nvSpPr>
        <p:spPr>
          <a:xfrm rot="10800000">
            <a:off x="9595313"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ounded Rectangle 60">
            <a:extLst>
              <a:ext uri="{FF2B5EF4-FFF2-40B4-BE49-F238E27FC236}">
                <a16:creationId xmlns:a16="http://schemas.microsoft.com/office/drawing/2014/main" id="{30B7FEC6-698D-424A-BCA0-DA4B7679D76E}"/>
              </a:ext>
            </a:extLst>
          </p:cNvPr>
          <p:cNvSpPr/>
          <p:nvPr/>
        </p:nvSpPr>
        <p:spPr>
          <a:xfrm rot="10800000">
            <a:off x="6308692"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ounded Rectangle 61">
            <a:extLst>
              <a:ext uri="{FF2B5EF4-FFF2-40B4-BE49-F238E27FC236}">
                <a16:creationId xmlns:a16="http://schemas.microsoft.com/office/drawing/2014/main" id="{A6679626-DB8E-43C2-B2F2-37C8ADEA35AB}"/>
              </a:ext>
            </a:extLst>
          </p:cNvPr>
          <p:cNvSpPr/>
          <p:nvPr/>
        </p:nvSpPr>
        <p:spPr>
          <a:xfrm rot="10800000">
            <a:off x="7404232"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ounded Rectangle 62">
            <a:extLst>
              <a:ext uri="{FF2B5EF4-FFF2-40B4-BE49-F238E27FC236}">
                <a16:creationId xmlns:a16="http://schemas.microsoft.com/office/drawing/2014/main" id="{67071627-048D-4A28-840B-31083E80CFC0}"/>
              </a:ext>
            </a:extLst>
          </p:cNvPr>
          <p:cNvSpPr/>
          <p:nvPr/>
        </p:nvSpPr>
        <p:spPr>
          <a:xfrm rot="10800000">
            <a:off x="8499772"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Rounded Rectangle 63">
            <a:extLst>
              <a:ext uri="{FF2B5EF4-FFF2-40B4-BE49-F238E27FC236}">
                <a16:creationId xmlns:a16="http://schemas.microsoft.com/office/drawing/2014/main" id="{73BD8662-141D-46C2-9093-9F4370CEF25F}"/>
              </a:ext>
            </a:extLst>
          </p:cNvPr>
          <p:cNvSpPr/>
          <p:nvPr/>
        </p:nvSpPr>
        <p:spPr>
          <a:xfrm rot="10800000">
            <a:off x="10690854" y="1568404"/>
            <a:ext cx="557156" cy="4068000"/>
          </a:xfrm>
          <a:prstGeom prst="roundRect">
            <a:avLst>
              <a:gd name="adj" fmla="val 50000"/>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graphicFrame>
        <p:nvGraphicFramePr>
          <p:cNvPr id="8" name="Chart 7">
            <a:extLst>
              <a:ext uri="{FF2B5EF4-FFF2-40B4-BE49-F238E27FC236}">
                <a16:creationId xmlns:a16="http://schemas.microsoft.com/office/drawing/2014/main" id="{5D212897-CB1B-4CF0-8D5B-BF47248E3350}"/>
              </a:ext>
            </a:extLst>
          </p:cNvPr>
          <p:cNvGraphicFramePr/>
          <p:nvPr>
            <p:extLst>
              <p:ext uri="{D42A27DB-BD31-4B8C-83A1-F6EECF244321}">
                <p14:modId xmlns:p14="http://schemas.microsoft.com/office/powerpoint/2010/main" val="3861929478"/>
              </p:ext>
            </p:extLst>
          </p:nvPr>
        </p:nvGraphicFramePr>
        <p:xfrm>
          <a:off x="5902412" y="1925573"/>
          <a:ext cx="5754130" cy="3526863"/>
        </p:xfrm>
        <a:graphic>
          <a:graphicData uri="http://schemas.openxmlformats.org/drawingml/2006/chart">
            <c:chart xmlns:c="http://schemas.openxmlformats.org/drawingml/2006/chart" xmlns:r="http://schemas.openxmlformats.org/officeDocument/2006/relationships" r:id="rId2"/>
          </a:graphicData>
        </a:graphic>
      </p:graphicFrame>
      <p:sp>
        <p:nvSpPr>
          <p:cNvPr id="9" name="Oval 8">
            <a:extLst>
              <a:ext uri="{FF2B5EF4-FFF2-40B4-BE49-F238E27FC236}">
                <a16:creationId xmlns:a16="http://schemas.microsoft.com/office/drawing/2014/main" id="{39FE435F-126A-4F54-A96B-F9ADF0BD5F8F}"/>
              </a:ext>
            </a:extLst>
          </p:cNvPr>
          <p:cNvSpPr/>
          <p:nvPr/>
        </p:nvSpPr>
        <p:spPr>
          <a:xfrm>
            <a:off x="7437078" y="3392088"/>
            <a:ext cx="492846" cy="49284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0" name="Oval 9">
            <a:extLst>
              <a:ext uri="{FF2B5EF4-FFF2-40B4-BE49-F238E27FC236}">
                <a16:creationId xmlns:a16="http://schemas.microsoft.com/office/drawing/2014/main" id="{1F9136A5-98EB-4A0A-8EB6-83D13CFE53F2}"/>
              </a:ext>
            </a:extLst>
          </p:cNvPr>
          <p:cNvSpPr/>
          <p:nvPr/>
        </p:nvSpPr>
        <p:spPr>
          <a:xfrm>
            <a:off x="8532716" y="2900932"/>
            <a:ext cx="492846" cy="492846"/>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1" name="Oval 10">
            <a:extLst>
              <a:ext uri="{FF2B5EF4-FFF2-40B4-BE49-F238E27FC236}">
                <a16:creationId xmlns:a16="http://schemas.microsoft.com/office/drawing/2014/main" id="{BC5925F7-A3DA-4721-9D45-63868648A3A6}"/>
              </a:ext>
            </a:extLst>
          </p:cNvPr>
          <p:cNvSpPr/>
          <p:nvPr/>
        </p:nvSpPr>
        <p:spPr>
          <a:xfrm>
            <a:off x="9628354" y="2255692"/>
            <a:ext cx="492846" cy="492846"/>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2" name="Oval 11">
            <a:extLst>
              <a:ext uri="{FF2B5EF4-FFF2-40B4-BE49-F238E27FC236}">
                <a16:creationId xmlns:a16="http://schemas.microsoft.com/office/drawing/2014/main" id="{3F48A10C-9D85-42A8-8B4C-4E5572E98B02}"/>
              </a:ext>
            </a:extLst>
          </p:cNvPr>
          <p:cNvSpPr/>
          <p:nvPr/>
        </p:nvSpPr>
        <p:spPr>
          <a:xfrm>
            <a:off x="6341440" y="3877840"/>
            <a:ext cx="492846" cy="492846"/>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13" name="Oval 12">
            <a:extLst>
              <a:ext uri="{FF2B5EF4-FFF2-40B4-BE49-F238E27FC236}">
                <a16:creationId xmlns:a16="http://schemas.microsoft.com/office/drawing/2014/main" id="{DDC807B7-2F81-4023-98AF-2AA3E575EF16}"/>
              </a:ext>
            </a:extLst>
          </p:cNvPr>
          <p:cNvSpPr/>
          <p:nvPr/>
        </p:nvSpPr>
        <p:spPr>
          <a:xfrm>
            <a:off x="6466669" y="5205306"/>
            <a:ext cx="241200" cy="2412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4" name="Oval 13">
            <a:extLst>
              <a:ext uri="{FF2B5EF4-FFF2-40B4-BE49-F238E27FC236}">
                <a16:creationId xmlns:a16="http://schemas.microsoft.com/office/drawing/2014/main" id="{6C53441B-04F4-4CF3-BCD0-15775C4AD5D1}"/>
              </a:ext>
            </a:extLst>
          </p:cNvPr>
          <p:cNvSpPr/>
          <p:nvPr/>
        </p:nvSpPr>
        <p:spPr>
          <a:xfrm>
            <a:off x="7562210" y="5205306"/>
            <a:ext cx="241200" cy="241200"/>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5" name="Oval 14">
            <a:extLst>
              <a:ext uri="{FF2B5EF4-FFF2-40B4-BE49-F238E27FC236}">
                <a16:creationId xmlns:a16="http://schemas.microsoft.com/office/drawing/2014/main" id="{3ACCB6F7-DB66-45D0-976A-5B862F9B0545}"/>
              </a:ext>
            </a:extLst>
          </p:cNvPr>
          <p:cNvSpPr/>
          <p:nvPr/>
        </p:nvSpPr>
        <p:spPr>
          <a:xfrm>
            <a:off x="8657751" y="5205306"/>
            <a:ext cx="241200" cy="241200"/>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6" name="Oval 15">
            <a:extLst>
              <a:ext uri="{FF2B5EF4-FFF2-40B4-BE49-F238E27FC236}">
                <a16:creationId xmlns:a16="http://schemas.microsoft.com/office/drawing/2014/main" id="{13213BB2-14D6-471C-BF83-80756AB263DD}"/>
              </a:ext>
            </a:extLst>
          </p:cNvPr>
          <p:cNvSpPr/>
          <p:nvPr/>
        </p:nvSpPr>
        <p:spPr>
          <a:xfrm>
            <a:off x="9753292" y="5205306"/>
            <a:ext cx="241200" cy="2412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17" name="TextBox 16">
            <a:extLst>
              <a:ext uri="{FF2B5EF4-FFF2-40B4-BE49-F238E27FC236}">
                <a16:creationId xmlns:a16="http://schemas.microsoft.com/office/drawing/2014/main" id="{CCD2110D-6E3A-42AE-8534-E4707628B62D}"/>
              </a:ext>
            </a:extLst>
          </p:cNvPr>
          <p:cNvSpPr txBox="1"/>
          <p:nvPr/>
        </p:nvSpPr>
        <p:spPr>
          <a:xfrm>
            <a:off x="6330957" y="3985764"/>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30%</a:t>
            </a:r>
            <a:endParaRPr lang="ko-KR" altLang="en-US" sz="1200" b="1" dirty="0">
              <a:solidFill>
                <a:schemeClr val="bg1"/>
              </a:solidFill>
              <a:latin typeface="Arial" pitchFamily="34" charset="0"/>
              <a:cs typeface="B Nazanin" panose="00000700000000000000" pitchFamily="2" charset="-78"/>
            </a:endParaRPr>
          </a:p>
        </p:txBody>
      </p:sp>
      <p:sp>
        <p:nvSpPr>
          <p:cNvPr id="18" name="TextBox 17">
            <a:extLst>
              <a:ext uri="{FF2B5EF4-FFF2-40B4-BE49-F238E27FC236}">
                <a16:creationId xmlns:a16="http://schemas.microsoft.com/office/drawing/2014/main" id="{2B3AFF79-5F73-4F62-A017-5357DA491FE9}"/>
              </a:ext>
            </a:extLst>
          </p:cNvPr>
          <p:cNvSpPr txBox="1"/>
          <p:nvPr/>
        </p:nvSpPr>
        <p:spPr>
          <a:xfrm>
            <a:off x="7426595" y="3500014"/>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45%</a:t>
            </a:r>
            <a:endParaRPr lang="ko-KR" altLang="en-US" sz="1200" b="1" dirty="0">
              <a:solidFill>
                <a:schemeClr val="bg1"/>
              </a:solidFill>
              <a:latin typeface="Arial" pitchFamily="34" charset="0"/>
              <a:cs typeface="B Nazanin" panose="00000700000000000000" pitchFamily="2" charset="-78"/>
            </a:endParaRPr>
          </a:p>
        </p:txBody>
      </p:sp>
      <p:sp>
        <p:nvSpPr>
          <p:cNvPr id="19" name="TextBox 18">
            <a:extLst>
              <a:ext uri="{FF2B5EF4-FFF2-40B4-BE49-F238E27FC236}">
                <a16:creationId xmlns:a16="http://schemas.microsoft.com/office/drawing/2014/main" id="{A8FFFD62-9384-40E3-B149-44919AD08C65}"/>
              </a:ext>
            </a:extLst>
          </p:cNvPr>
          <p:cNvSpPr txBox="1"/>
          <p:nvPr/>
        </p:nvSpPr>
        <p:spPr>
          <a:xfrm>
            <a:off x="8522233" y="3008857"/>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60%</a:t>
            </a:r>
            <a:endParaRPr lang="ko-KR" altLang="en-US" sz="1200" b="1" dirty="0">
              <a:solidFill>
                <a:schemeClr val="bg1"/>
              </a:solidFill>
              <a:latin typeface="Arial" pitchFamily="34" charset="0"/>
              <a:cs typeface="B Nazanin" panose="00000700000000000000" pitchFamily="2" charset="-78"/>
            </a:endParaRPr>
          </a:p>
        </p:txBody>
      </p:sp>
      <p:sp>
        <p:nvSpPr>
          <p:cNvPr id="20" name="TextBox 19">
            <a:extLst>
              <a:ext uri="{FF2B5EF4-FFF2-40B4-BE49-F238E27FC236}">
                <a16:creationId xmlns:a16="http://schemas.microsoft.com/office/drawing/2014/main" id="{B16F0994-2C44-4CFD-9B51-39B4C01C4B99}"/>
              </a:ext>
            </a:extLst>
          </p:cNvPr>
          <p:cNvSpPr txBox="1"/>
          <p:nvPr/>
        </p:nvSpPr>
        <p:spPr>
          <a:xfrm>
            <a:off x="9617871" y="2363617"/>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80%</a:t>
            </a:r>
            <a:endParaRPr lang="ko-KR" altLang="en-US" sz="1200" b="1" dirty="0">
              <a:solidFill>
                <a:schemeClr val="bg1"/>
              </a:solidFill>
              <a:latin typeface="Arial" pitchFamily="34" charset="0"/>
              <a:cs typeface="B Nazanin" panose="00000700000000000000" pitchFamily="2" charset="-78"/>
            </a:endParaRPr>
          </a:p>
        </p:txBody>
      </p:sp>
      <p:sp>
        <p:nvSpPr>
          <p:cNvPr id="21" name="TextBox 20">
            <a:extLst>
              <a:ext uri="{FF2B5EF4-FFF2-40B4-BE49-F238E27FC236}">
                <a16:creationId xmlns:a16="http://schemas.microsoft.com/office/drawing/2014/main" id="{A4ADA525-5D3C-4DAE-BD08-42D8BA69D82B}"/>
              </a:ext>
            </a:extLst>
          </p:cNvPr>
          <p:cNvSpPr txBox="1"/>
          <p:nvPr/>
        </p:nvSpPr>
        <p:spPr>
          <a:xfrm>
            <a:off x="6194231"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2" name="TextBox 21">
            <a:extLst>
              <a:ext uri="{FF2B5EF4-FFF2-40B4-BE49-F238E27FC236}">
                <a16:creationId xmlns:a16="http://schemas.microsoft.com/office/drawing/2014/main" id="{E464F30B-98CA-437A-BAAE-308DB9C2119E}"/>
              </a:ext>
            </a:extLst>
          </p:cNvPr>
          <p:cNvSpPr txBox="1"/>
          <p:nvPr/>
        </p:nvSpPr>
        <p:spPr>
          <a:xfrm>
            <a:off x="7289772"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3" name="TextBox 22">
            <a:extLst>
              <a:ext uri="{FF2B5EF4-FFF2-40B4-BE49-F238E27FC236}">
                <a16:creationId xmlns:a16="http://schemas.microsoft.com/office/drawing/2014/main" id="{0BF7C2D7-CC5E-43FC-83CC-AFC1211D6C7B}"/>
              </a:ext>
            </a:extLst>
          </p:cNvPr>
          <p:cNvSpPr txBox="1"/>
          <p:nvPr/>
        </p:nvSpPr>
        <p:spPr>
          <a:xfrm>
            <a:off x="8385313"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4" name="TextBox 23">
            <a:extLst>
              <a:ext uri="{FF2B5EF4-FFF2-40B4-BE49-F238E27FC236}">
                <a16:creationId xmlns:a16="http://schemas.microsoft.com/office/drawing/2014/main" id="{37E5FD5D-DF64-4A96-95C5-7C838E9E703F}"/>
              </a:ext>
            </a:extLst>
          </p:cNvPr>
          <p:cNvSpPr txBox="1"/>
          <p:nvPr/>
        </p:nvSpPr>
        <p:spPr>
          <a:xfrm>
            <a:off x="9480854"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sp>
        <p:nvSpPr>
          <p:cNvPr id="25" name="Oval 24">
            <a:extLst>
              <a:ext uri="{FF2B5EF4-FFF2-40B4-BE49-F238E27FC236}">
                <a16:creationId xmlns:a16="http://schemas.microsoft.com/office/drawing/2014/main" id="{C73C626C-C5C8-4D1F-A0DB-87F35BDE8E32}"/>
              </a:ext>
            </a:extLst>
          </p:cNvPr>
          <p:cNvSpPr/>
          <p:nvPr/>
        </p:nvSpPr>
        <p:spPr>
          <a:xfrm>
            <a:off x="10848832" y="5205306"/>
            <a:ext cx="241200" cy="241200"/>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1200">
              <a:cs typeface="B Nazanin" panose="00000700000000000000" pitchFamily="2" charset="-78"/>
            </a:endParaRPr>
          </a:p>
        </p:txBody>
      </p:sp>
      <p:sp>
        <p:nvSpPr>
          <p:cNvPr id="26" name="Oval 25">
            <a:extLst>
              <a:ext uri="{FF2B5EF4-FFF2-40B4-BE49-F238E27FC236}">
                <a16:creationId xmlns:a16="http://schemas.microsoft.com/office/drawing/2014/main" id="{85189258-1547-49ED-92E5-0C3C06FA7AAB}"/>
              </a:ext>
            </a:extLst>
          </p:cNvPr>
          <p:cNvSpPr/>
          <p:nvPr/>
        </p:nvSpPr>
        <p:spPr>
          <a:xfrm>
            <a:off x="10723992" y="1929632"/>
            <a:ext cx="492846" cy="492846"/>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27" name="TextBox 26">
            <a:extLst>
              <a:ext uri="{FF2B5EF4-FFF2-40B4-BE49-F238E27FC236}">
                <a16:creationId xmlns:a16="http://schemas.microsoft.com/office/drawing/2014/main" id="{AE18339B-12A2-4447-87E6-140D20084F68}"/>
              </a:ext>
            </a:extLst>
          </p:cNvPr>
          <p:cNvSpPr txBox="1"/>
          <p:nvPr/>
        </p:nvSpPr>
        <p:spPr>
          <a:xfrm>
            <a:off x="10713509" y="2037557"/>
            <a:ext cx="513813" cy="276999"/>
          </a:xfrm>
          <a:prstGeom prst="rect">
            <a:avLst/>
          </a:prstGeom>
          <a:noFill/>
        </p:spPr>
        <p:txBody>
          <a:bodyPr wrap="square" rtlCol="0" anchor="ctr">
            <a:spAutoFit/>
          </a:bodyPr>
          <a:lstStyle/>
          <a:p>
            <a:pPr algn="ctr" rtl="1"/>
            <a:r>
              <a:rPr lang="en-US" altLang="ko-KR" sz="1200" b="1" dirty="0">
                <a:solidFill>
                  <a:schemeClr val="bg1"/>
                </a:solidFill>
                <a:latin typeface="Arial" pitchFamily="34" charset="0"/>
                <a:cs typeface="B Nazanin" panose="00000700000000000000" pitchFamily="2" charset="-78"/>
              </a:rPr>
              <a:t>90%</a:t>
            </a:r>
            <a:endParaRPr lang="ko-KR" altLang="en-US" sz="1200" b="1" dirty="0">
              <a:solidFill>
                <a:schemeClr val="bg1"/>
              </a:solidFill>
              <a:latin typeface="Arial" pitchFamily="34" charset="0"/>
              <a:cs typeface="B Nazanin" panose="00000700000000000000" pitchFamily="2" charset="-78"/>
            </a:endParaRPr>
          </a:p>
        </p:txBody>
      </p:sp>
      <p:sp>
        <p:nvSpPr>
          <p:cNvPr id="28" name="TextBox 27">
            <a:extLst>
              <a:ext uri="{FF2B5EF4-FFF2-40B4-BE49-F238E27FC236}">
                <a16:creationId xmlns:a16="http://schemas.microsoft.com/office/drawing/2014/main" id="{BCA93292-1333-4E2D-B236-845F4BABA86A}"/>
              </a:ext>
            </a:extLst>
          </p:cNvPr>
          <p:cNvSpPr txBox="1"/>
          <p:nvPr/>
        </p:nvSpPr>
        <p:spPr>
          <a:xfrm>
            <a:off x="10576394" y="5639965"/>
            <a:ext cx="786079" cy="276999"/>
          </a:xfrm>
          <a:prstGeom prst="rect">
            <a:avLst/>
          </a:prstGeom>
          <a:noFill/>
        </p:spPr>
        <p:txBody>
          <a:bodyPr wrap="square" rtlCol="0" anchor="ctr">
            <a:spAutoFit/>
          </a:bodyPr>
          <a:lstStyle/>
          <a:p>
            <a:pPr algn="ctr" rtl="1"/>
            <a:r>
              <a:rPr lang="fa-IR" altLang="ko-KR" sz="1200" b="1" dirty="0">
                <a:solidFill>
                  <a:schemeClr val="tx1">
                    <a:lumMod val="75000"/>
                    <a:lumOff val="25000"/>
                  </a:schemeClr>
                </a:solidFill>
                <a:latin typeface="Arial" pitchFamily="34" charset="0"/>
                <a:cs typeface="B Nazanin" panose="00000700000000000000" pitchFamily="2" charset="-78"/>
              </a:rPr>
              <a:t>محتوا</a:t>
            </a:r>
            <a:endParaRPr lang="ko-KR" altLang="en-US" sz="1200" b="1" dirty="0">
              <a:solidFill>
                <a:schemeClr val="tx1">
                  <a:lumMod val="75000"/>
                  <a:lumOff val="25000"/>
                </a:schemeClr>
              </a:solidFill>
              <a:latin typeface="Arial" pitchFamily="34" charset="0"/>
              <a:cs typeface="B Nazanin" panose="00000700000000000000" pitchFamily="2" charset="-78"/>
            </a:endParaRPr>
          </a:p>
        </p:txBody>
      </p:sp>
      <p:grpSp>
        <p:nvGrpSpPr>
          <p:cNvPr id="29" name="Group 28">
            <a:extLst>
              <a:ext uri="{FF2B5EF4-FFF2-40B4-BE49-F238E27FC236}">
                <a16:creationId xmlns:a16="http://schemas.microsoft.com/office/drawing/2014/main" id="{0A41508E-DFE0-4537-B033-722245A51970}"/>
              </a:ext>
            </a:extLst>
          </p:cNvPr>
          <p:cNvGrpSpPr/>
          <p:nvPr/>
        </p:nvGrpSpPr>
        <p:grpSpPr>
          <a:xfrm>
            <a:off x="5974911" y="1568403"/>
            <a:ext cx="207464" cy="206152"/>
            <a:chOff x="2411760" y="3708613"/>
            <a:chExt cx="206152" cy="206152"/>
          </a:xfrm>
        </p:grpSpPr>
        <p:sp>
          <p:nvSpPr>
            <p:cNvPr id="30" name="Oval 29">
              <a:extLst>
                <a:ext uri="{FF2B5EF4-FFF2-40B4-BE49-F238E27FC236}">
                  <a16:creationId xmlns:a16="http://schemas.microsoft.com/office/drawing/2014/main" id="{AA00A826-3E76-469C-B57E-5B5E082937AA}"/>
                </a:ext>
              </a:extLst>
            </p:cNvPr>
            <p:cNvSpPr/>
            <p:nvPr/>
          </p:nvSpPr>
          <p:spPr>
            <a:xfrm>
              <a:off x="2411760" y="3708613"/>
              <a:ext cx="206152" cy="20615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31" name="Chevron 91">
              <a:extLst>
                <a:ext uri="{FF2B5EF4-FFF2-40B4-BE49-F238E27FC236}">
                  <a16:creationId xmlns:a16="http://schemas.microsoft.com/office/drawing/2014/main" id="{BA7DB6E8-4E9A-44A6-9343-A02679850E59}"/>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32" name="그룹 4">
            <a:extLst>
              <a:ext uri="{FF2B5EF4-FFF2-40B4-BE49-F238E27FC236}">
                <a16:creationId xmlns:a16="http://schemas.microsoft.com/office/drawing/2014/main" id="{09F4D59F-9794-4B8B-8503-3BE33DCDA362}"/>
              </a:ext>
            </a:extLst>
          </p:cNvPr>
          <p:cNvGrpSpPr/>
          <p:nvPr/>
        </p:nvGrpSpPr>
        <p:grpSpPr>
          <a:xfrm>
            <a:off x="1201729" y="1553850"/>
            <a:ext cx="4738195" cy="754955"/>
            <a:chOff x="1201728" y="1756072"/>
            <a:chExt cx="4738195" cy="754955"/>
          </a:xfrm>
        </p:grpSpPr>
        <p:sp>
          <p:nvSpPr>
            <p:cNvPr id="33" name="TextBox 32">
              <a:extLst>
                <a:ext uri="{FF2B5EF4-FFF2-40B4-BE49-F238E27FC236}">
                  <a16:creationId xmlns:a16="http://schemas.microsoft.com/office/drawing/2014/main" id="{69F350FA-DEF2-414A-B9C8-06BE5046291B}"/>
                </a:ext>
              </a:extLst>
            </p:cNvPr>
            <p:cNvSpPr txBox="1"/>
            <p:nvPr/>
          </p:nvSpPr>
          <p:spPr>
            <a:xfrm>
              <a:off x="1201728" y="175607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34" name="TextBox 33">
              <a:extLst>
                <a:ext uri="{FF2B5EF4-FFF2-40B4-BE49-F238E27FC236}">
                  <a16:creationId xmlns:a16="http://schemas.microsoft.com/office/drawing/2014/main" id="{3EA9C458-6CDF-464E-B3BC-D1A8E2E8F871}"/>
                </a:ext>
              </a:extLst>
            </p:cNvPr>
            <p:cNvSpPr txBox="1"/>
            <p:nvPr/>
          </p:nvSpPr>
          <p:spPr>
            <a:xfrm>
              <a:off x="1201728" y="204936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35" name="Group 34">
            <a:extLst>
              <a:ext uri="{FF2B5EF4-FFF2-40B4-BE49-F238E27FC236}">
                <a16:creationId xmlns:a16="http://schemas.microsoft.com/office/drawing/2014/main" id="{EACCBFC5-753C-44EA-ACC3-F19E84D524E4}"/>
              </a:ext>
            </a:extLst>
          </p:cNvPr>
          <p:cNvGrpSpPr/>
          <p:nvPr/>
        </p:nvGrpSpPr>
        <p:grpSpPr>
          <a:xfrm>
            <a:off x="5974911" y="2458778"/>
            <a:ext cx="207464" cy="206152"/>
            <a:chOff x="2411760" y="3708613"/>
            <a:chExt cx="206152" cy="206152"/>
          </a:xfrm>
        </p:grpSpPr>
        <p:sp>
          <p:nvSpPr>
            <p:cNvPr id="36" name="Oval 35">
              <a:extLst>
                <a:ext uri="{FF2B5EF4-FFF2-40B4-BE49-F238E27FC236}">
                  <a16:creationId xmlns:a16="http://schemas.microsoft.com/office/drawing/2014/main" id="{4250FE9C-7648-429C-B208-3976305FEEFB}"/>
                </a:ext>
              </a:extLst>
            </p:cNvPr>
            <p:cNvSpPr/>
            <p:nvPr/>
          </p:nvSpPr>
          <p:spPr>
            <a:xfrm>
              <a:off x="2411760" y="3708613"/>
              <a:ext cx="206152" cy="20615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37" name="Chevron 98">
              <a:extLst>
                <a:ext uri="{FF2B5EF4-FFF2-40B4-BE49-F238E27FC236}">
                  <a16:creationId xmlns:a16="http://schemas.microsoft.com/office/drawing/2014/main" id="{E5B1AA32-F144-4558-BBD0-FAEE30C75064}"/>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38" name="그룹 5">
            <a:extLst>
              <a:ext uri="{FF2B5EF4-FFF2-40B4-BE49-F238E27FC236}">
                <a16:creationId xmlns:a16="http://schemas.microsoft.com/office/drawing/2014/main" id="{043857A3-1CFE-4D85-91E6-4375FAA92E8C}"/>
              </a:ext>
            </a:extLst>
          </p:cNvPr>
          <p:cNvGrpSpPr/>
          <p:nvPr/>
        </p:nvGrpSpPr>
        <p:grpSpPr>
          <a:xfrm>
            <a:off x="1201729" y="2444226"/>
            <a:ext cx="4738195" cy="754955"/>
            <a:chOff x="1201728" y="2646447"/>
            <a:chExt cx="4738195" cy="754955"/>
          </a:xfrm>
        </p:grpSpPr>
        <p:sp>
          <p:nvSpPr>
            <p:cNvPr id="39" name="TextBox 38">
              <a:extLst>
                <a:ext uri="{FF2B5EF4-FFF2-40B4-BE49-F238E27FC236}">
                  <a16:creationId xmlns:a16="http://schemas.microsoft.com/office/drawing/2014/main" id="{164996C8-D97D-441E-B936-00BC118C3ACC}"/>
                </a:ext>
              </a:extLst>
            </p:cNvPr>
            <p:cNvSpPr txBox="1"/>
            <p:nvPr/>
          </p:nvSpPr>
          <p:spPr>
            <a:xfrm>
              <a:off x="1201728" y="2646447"/>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40" name="TextBox 39">
              <a:extLst>
                <a:ext uri="{FF2B5EF4-FFF2-40B4-BE49-F238E27FC236}">
                  <a16:creationId xmlns:a16="http://schemas.microsoft.com/office/drawing/2014/main" id="{EE46B47E-7A94-4745-9527-1C828958550E}"/>
                </a:ext>
              </a:extLst>
            </p:cNvPr>
            <p:cNvSpPr txBox="1"/>
            <p:nvPr/>
          </p:nvSpPr>
          <p:spPr>
            <a:xfrm>
              <a:off x="1201728" y="2939737"/>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41" name="Group 40">
            <a:extLst>
              <a:ext uri="{FF2B5EF4-FFF2-40B4-BE49-F238E27FC236}">
                <a16:creationId xmlns:a16="http://schemas.microsoft.com/office/drawing/2014/main" id="{0AB14519-7AAB-43CE-9DA4-79B289A3EB5F}"/>
              </a:ext>
            </a:extLst>
          </p:cNvPr>
          <p:cNvGrpSpPr/>
          <p:nvPr/>
        </p:nvGrpSpPr>
        <p:grpSpPr>
          <a:xfrm>
            <a:off x="5974911" y="3349153"/>
            <a:ext cx="207464" cy="206152"/>
            <a:chOff x="2411760" y="3708613"/>
            <a:chExt cx="206152" cy="206152"/>
          </a:xfrm>
        </p:grpSpPr>
        <p:sp>
          <p:nvSpPr>
            <p:cNvPr id="42" name="Oval 41">
              <a:extLst>
                <a:ext uri="{FF2B5EF4-FFF2-40B4-BE49-F238E27FC236}">
                  <a16:creationId xmlns:a16="http://schemas.microsoft.com/office/drawing/2014/main" id="{ED9463B6-44CC-46BC-ADE5-AAF762606FCF}"/>
                </a:ext>
              </a:extLst>
            </p:cNvPr>
            <p:cNvSpPr/>
            <p:nvPr/>
          </p:nvSpPr>
          <p:spPr>
            <a:xfrm>
              <a:off x="2411760" y="3708613"/>
              <a:ext cx="206152" cy="20615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43" name="Chevron 105">
              <a:extLst>
                <a:ext uri="{FF2B5EF4-FFF2-40B4-BE49-F238E27FC236}">
                  <a16:creationId xmlns:a16="http://schemas.microsoft.com/office/drawing/2014/main" id="{601230DC-D5E2-4758-9A4D-6F1C1F1E43E8}"/>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44" name="그룹 6">
            <a:extLst>
              <a:ext uri="{FF2B5EF4-FFF2-40B4-BE49-F238E27FC236}">
                <a16:creationId xmlns:a16="http://schemas.microsoft.com/office/drawing/2014/main" id="{2AB22E07-9DDF-4D4A-B30C-3F28B9093903}"/>
              </a:ext>
            </a:extLst>
          </p:cNvPr>
          <p:cNvGrpSpPr/>
          <p:nvPr/>
        </p:nvGrpSpPr>
        <p:grpSpPr>
          <a:xfrm>
            <a:off x="1201729" y="3334600"/>
            <a:ext cx="4738195" cy="754955"/>
            <a:chOff x="1201728" y="3536822"/>
            <a:chExt cx="4738195" cy="754955"/>
          </a:xfrm>
        </p:grpSpPr>
        <p:sp>
          <p:nvSpPr>
            <p:cNvPr id="45" name="TextBox 44">
              <a:extLst>
                <a:ext uri="{FF2B5EF4-FFF2-40B4-BE49-F238E27FC236}">
                  <a16:creationId xmlns:a16="http://schemas.microsoft.com/office/drawing/2014/main" id="{B4C53223-8F41-4276-905B-B78C2F17F484}"/>
                </a:ext>
              </a:extLst>
            </p:cNvPr>
            <p:cNvSpPr txBox="1"/>
            <p:nvPr/>
          </p:nvSpPr>
          <p:spPr>
            <a:xfrm>
              <a:off x="1201728" y="353682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46" name="TextBox 45">
              <a:extLst>
                <a:ext uri="{FF2B5EF4-FFF2-40B4-BE49-F238E27FC236}">
                  <a16:creationId xmlns:a16="http://schemas.microsoft.com/office/drawing/2014/main" id="{67A90BDA-6E2D-4452-847F-D1325B2F5B75}"/>
                </a:ext>
              </a:extLst>
            </p:cNvPr>
            <p:cNvSpPr txBox="1"/>
            <p:nvPr/>
          </p:nvSpPr>
          <p:spPr>
            <a:xfrm>
              <a:off x="1201728" y="383011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47" name="Group 46">
            <a:extLst>
              <a:ext uri="{FF2B5EF4-FFF2-40B4-BE49-F238E27FC236}">
                <a16:creationId xmlns:a16="http://schemas.microsoft.com/office/drawing/2014/main" id="{539EFAB9-E1D2-46CF-8884-28C8634E1572}"/>
              </a:ext>
            </a:extLst>
          </p:cNvPr>
          <p:cNvGrpSpPr/>
          <p:nvPr/>
        </p:nvGrpSpPr>
        <p:grpSpPr>
          <a:xfrm>
            <a:off x="5974911" y="4239528"/>
            <a:ext cx="207464" cy="206152"/>
            <a:chOff x="2411760" y="3708613"/>
            <a:chExt cx="206152" cy="206152"/>
          </a:xfrm>
        </p:grpSpPr>
        <p:sp>
          <p:nvSpPr>
            <p:cNvPr id="48" name="Oval 47">
              <a:extLst>
                <a:ext uri="{FF2B5EF4-FFF2-40B4-BE49-F238E27FC236}">
                  <a16:creationId xmlns:a16="http://schemas.microsoft.com/office/drawing/2014/main" id="{F447B1FF-80E6-447B-ABFD-865227C83732}"/>
                </a:ext>
              </a:extLst>
            </p:cNvPr>
            <p:cNvSpPr/>
            <p:nvPr/>
          </p:nvSpPr>
          <p:spPr>
            <a:xfrm>
              <a:off x="2411760" y="3708613"/>
              <a:ext cx="206152" cy="20615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sp>
          <p:nvSpPr>
            <p:cNvPr id="49" name="Chevron 112">
              <a:extLst>
                <a:ext uri="{FF2B5EF4-FFF2-40B4-BE49-F238E27FC236}">
                  <a16:creationId xmlns:a16="http://schemas.microsoft.com/office/drawing/2014/main" id="{547A68B6-BCEE-4E96-8FDE-4996C9C720C8}"/>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50" name="그룹 7">
            <a:extLst>
              <a:ext uri="{FF2B5EF4-FFF2-40B4-BE49-F238E27FC236}">
                <a16:creationId xmlns:a16="http://schemas.microsoft.com/office/drawing/2014/main" id="{94FAD4EB-8F9C-40C9-8188-6A52005F9747}"/>
              </a:ext>
            </a:extLst>
          </p:cNvPr>
          <p:cNvGrpSpPr/>
          <p:nvPr/>
        </p:nvGrpSpPr>
        <p:grpSpPr>
          <a:xfrm>
            <a:off x="1201729" y="4224975"/>
            <a:ext cx="4738195" cy="754955"/>
            <a:chOff x="1201728" y="4427197"/>
            <a:chExt cx="4738195" cy="754955"/>
          </a:xfrm>
        </p:grpSpPr>
        <p:sp>
          <p:nvSpPr>
            <p:cNvPr id="51" name="TextBox 50">
              <a:extLst>
                <a:ext uri="{FF2B5EF4-FFF2-40B4-BE49-F238E27FC236}">
                  <a16:creationId xmlns:a16="http://schemas.microsoft.com/office/drawing/2014/main" id="{1F2AE174-F3DE-4C1B-B704-8F869022F0DC}"/>
                </a:ext>
              </a:extLst>
            </p:cNvPr>
            <p:cNvSpPr txBox="1"/>
            <p:nvPr/>
          </p:nvSpPr>
          <p:spPr>
            <a:xfrm>
              <a:off x="1201728" y="4427197"/>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52" name="TextBox 51">
              <a:extLst>
                <a:ext uri="{FF2B5EF4-FFF2-40B4-BE49-F238E27FC236}">
                  <a16:creationId xmlns:a16="http://schemas.microsoft.com/office/drawing/2014/main" id="{5CFDC9AC-B26D-477D-9AA4-756472062B76}"/>
                </a:ext>
              </a:extLst>
            </p:cNvPr>
            <p:cNvSpPr txBox="1"/>
            <p:nvPr/>
          </p:nvSpPr>
          <p:spPr>
            <a:xfrm>
              <a:off x="1201728" y="4720487"/>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grpSp>
        <p:nvGrpSpPr>
          <p:cNvPr id="53" name="Group 52">
            <a:extLst>
              <a:ext uri="{FF2B5EF4-FFF2-40B4-BE49-F238E27FC236}">
                <a16:creationId xmlns:a16="http://schemas.microsoft.com/office/drawing/2014/main" id="{D67B7774-BA64-4DF6-AC34-72BE6ECB11F1}"/>
              </a:ext>
            </a:extLst>
          </p:cNvPr>
          <p:cNvGrpSpPr/>
          <p:nvPr/>
        </p:nvGrpSpPr>
        <p:grpSpPr>
          <a:xfrm>
            <a:off x="5974911" y="5129903"/>
            <a:ext cx="207464" cy="206152"/>
            <a:chOff x="2411760" y="3708613"/>
            <a:chExt cx="206152" cy="206152"/>
          </a:xfrm>
        </p:grpSpPr>
        <p:sp>
          <p:nvSpPr>
            <p:cNvPr id="54" name="Oval 53">
              <a:extLst>
                <a:ext uri="{FF2B5EF4-FFF2-40B4-BE49-F238E27FC236}">
                  <a16:creationId xmlns:a16="http://schemas.microsoft.com/office/drawing/2014/main" id="{A45BD25F-F496-4693-B603-F03E1BAD593D}"/>
                </a:ext>
              </a:extLst>
            </p:cNvPr>
            <p:cNvSpPr/>
            <p:nvPr/>
          </p:nvSpPr>
          <p:spPr>
            <a:xfrm>
              <a:off x="2411760" y="3708613"/>
              <a:ext cx="206152" cy="20615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solidFill>
                  <a:schemeClr val="tx1">
                    <a:lumMod val="75000"/>
                    <a:lumOff val="25000"/>
                  </a:schemeClr>
                </a:solidFill>
                <a:latin typeface="Arial" pitchFamily="34" charset="0"/>
                <a:cs typeface="B Nazanin" panose="00000700000000000000" pitchFamily="2" charset="-78"/>
              </a:endParaRPr>
            </a:p>
          </p:txBody>
        </p:sp>
        <p:sp>
          <p:nvSpPr>
            <p:cNvPr id="55" name="Chevron 119">
              <a:extLst>
                <a:ext uri="{FF2B5EF4-FFF2-40B4-BE49-F238E27FC236}">
                  <a16:creationId xmlns:a16="http://schemas.microsoft.com/office/drawing/2014/main" id="{36F14F59-B16D-461E-98C9-ACBB43D00C0F}"/>
                </a:ext>
              </a:extLst>
            </p:cNvPr>
            <p:cNvSpPr/>
            <p:nvPr/>
          </p:nvSpPr>
          <p:spPr>
            <a:xfrm>
              <a:off x="2478836" y="3755880"/>
              <a:ext cx="72000" cy="108000"/>
            </a:xfrm>
            <a:prstGeom prst="chevron">
              <a:avLst>
                <a:gd name="adj" fmla="val 65228"/>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solidFill>
                  <a:schemeClr val="tx1">
                    <a:lumMod val="75000"/>
                    <a:lumOff val="25000"/>
                  </a:schemeClr>
                </a:solidFill>
                <a:latin typeface="Arial" pitchFamily="34" charset="0"/>
                <a:cs typeface="B Nazanin" panose="00000700000000000000" pitchFamily="2" charset="-78"/>
              </a:endParaRPr>
            </a:p>
          </p:txBody>
        </p:sp>
      </p:grpSp>
      <p:grpSp>
        <p:nvGrpSpPr>
          <p:cNvPr id="56" name="그룹 8">
            <a:extLst>
              <a:ext uri="{FF2B5EF4-FFF2-40B4-BE49-F238E27FC236}">
                <a16:creationId xmlns:a16="http://schemas.microsoft.com/office/drawing/2014/main" id="{1FE54291-8641-4429-A108-3F916F9A0C61}"/>
              </a:ext>
            </a:extLst>
          </p:cNvPr>
          <p:cNvGrpSpPr/>
          <p:nvPr/>
        </p:nvGrpSpPr>
        <p:grpSpPr>
          <a:xfrm>
            <a:off x="1201729" y="5115350"/>
            <a:ext cx="4738195" cy="754955"/>
            <a:chOff x="1201728" y="5317572"/>
            <a:chExt cx="4738195" cy="754955"/>
          </a:xfrm>
        </p:grpSpPr>
        <p:sp>
          <p:nvSpPr>
            <p:cNvPr id="57" name="TextBox 56">
              <a:extLst>
                <a:ext uri="{FF2B5EF4-FFF2-40B4-BE49-F238E27FC236}">
                  <a16:creationId xmlns:a16="http://schemas.microsoft.com/office/drawing/2014/main" id="{F2BF4F5E-D8D6-4AE0-889A-B887E652E543}"/>
                </a:ext>
              </a:extLst>
            </p:cNvPr>
            <p:cNvSpPr txBox="1"/>
            <p:nvPr/>
          </p:nvSpPr>
          <p:spPr>
            <a:xfrm>
              <a:off x="1201728" y="5317572"/>
              <a:ext cx="4738195" cy="307777"/>
            </a:xfrm>
            <a:prstGeom prst="rect">
              <a:avLst/>
            </a:prstGeom>
            <a:noFill/>
          </p:spPr>
          <p:txBody>
            <a:bodyPr wrap="square" rtlCol="0" anchor="ctr">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مطالب اینجاست</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sp>
          <p:nvSpPr>
            <p:cNvPr id="58" name="TextBox 57">
              <a:extLst>
                <a:ext uri="{FF2B5EF4-FFF2-40B4-BE49-F238E27FC236}">
                  <a16:creationId xmlns:a16="http://schemas.microsoft.com/office/drawing/2014/main" id="{0852FBE9-A4A0-499D-89E0-8F856435CE7D}"/>
                </a:ext>
              </a:extLst>
            </p:cNvPr>
            <p:cNvSpPr txBox="1"/>
            <p:nvPr/>
          </p:nvSpPr>
          <p:spPr>
            <a:xfrm>
              <a:off x="1201728" y="5610862"/>
              <a:ext cx="473819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38272960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FEC22944-AF4A-445E-903C-3B1DD0CB6BB5}"/>
              </a:ext>
            </a:extLst>
          </p:cNvPr>
          <p:cNvSpPr txBox="1"/>
          <p:nvPr/>
        </p:nvSpPr>
        <p:spPr>
          <a:xfrm>
            <a:off x="7867976" y="6309320"/>
            <a:ext cx="2052000" cy="307777"/>
          </a:xfrm>
          <a:prstGeom prst="rect">
            <a:avLst/>
          </a:prstGeom>
          <a:solidFill>
            <a:schemeClr val="accent1"/>
          </a:solidFill>
        </p:spPr>
        <p:txBody>
          <a:bodyPr wrap="square" rtlCol="0">
            <a:spAutoFit/>
          </a:bodyPr>
          <a:lstStyle/>
          <a:p>
            <a:pPr algn="ctr" rtl="1"/>
            <a:r>
              <a:rPr lang="en-US" altLang="ko-KR" sz="1400" b="1" dirty="0">
                <a:solidFill>
                  <a:schemeClr val="bg1"/>
                </a:solidFill>
                <a:cs typeface="B Nazanin" panose="00000700000000000000" pitchFamily="2" charset="-78"/>
              </a:rPr>
              <a:t>Portfolio Presentation</a:t>
            </a:r>
            <a:endParaRPr lang="ko-KR" altLang="en-US" sz="14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C642FFCA-0B31-433C-A008-07F1950CC36A}"/>
              </a:ext>
            </a:extLst>
          </p:cNvPr>
          <p:cNvSpPr txBox="1"/>
          <p:nvPr/>
        </p:nvSpPr>
        <p:spPr>
          <a:xfrm>
            <a:off x="3417571" y="3329910"/>
            <a:ext cx="2386087" cy="2308324"/>
          </a:xfrm>
          <a:prstGeom prst="rect">
            <a:avLst/>
          </a:prstGeom>
          <a:noFill/>
        </p:spPr>
        <p:txBody>
          <a:bodyPr wrap="square" rtlCol="0">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a:t>
            </a:r>
            <a:endParaRPr lang="en-US" altLang="ko-KR" sz="1200" dirty="0">
              <a:cs typeface="B Nazanin" panose="00000700000000000000" pitchFamily="2" charset="-78"/>
            </a:endParaRPr>
          </a:p>
        </p:txBody>
      </p:sp>
      <p:sp>
        <p:nvSpPr>
          <p:cNvPr id="14" name="TextBox 13">
            <a:extLst>
              <a:ext uri="{FF2B5EF4-FFF2-40B4-BE49-F238E27FC236}">
                <a16:creationId xmlns:a16="http://schemas.microsoft.com/office/drawing/2014/main" id="{A3CBB612-2BD4-4B9C-A1B1-03ADAF8EFC12}"/>
              </a:ext>
            </a:extLst>
          </p:cNvPr>
          <p:cNvSpPr txBox="1"/>
          <p:nvPr/>
        </p:nvSpPr>
        <p:spPr>
          <a:xfrm>
            <a:off x="3417571" y="2194673"/>
            <a:ext cx="2353647" cy="707886"/>
          </a:xfrm>
          <a:prstGeom prst="rect">
            <a:avLst/>
          </a:prstGeom>
          <a:noFill/>
        </p:spPr>
        <p:txBody>
          <a:bodyPr wrap="square" rtlCol="0" anchor="ctr">
            <a:spAutoFit/>
          </a:bodyPr>
          <a:lstStyle/>
          <a:p>
            <a:pPr algn="r" rtl="1"/>
            <a:r>
              <a:rPr lang="fa-IR" altLang="ko-KR" sz="2000" dirty="0">
                <a:solidFill>
                  <a:schemeClr val="accent1"/>
                </a:solidFill>
                <a:cs typeface="B Nazanin" panose="00000700000000000000" pitchFamily="2" charset="-78"/>
              </a:rPr>
              <a:t>طرح بندی اسلاید متن را پاک کنید برای شما ارائه</a:t>
            </a:r>
            <a:endParaRPr lang="ko-KR" altLang="en-US" sz="20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9869157F-3A8E-49BF-A97D-BC9C919CFEDE}"/>
              </a:ext>
            </a:extLst>
          </p:cNvPr>
          <p:cNvSpPr txBox="1"/>
          <p:nvPr/>
        </p:nvSpPr>
        <p:spPr>
          <a:xfrm>
            <a:off x="942863" y="353841"/>
            <a:ext cx="4384534" cy="646331"/>
          </a:xfrm>
          <a:prstGeom prst="rect">
            <a:avLst/>
          </a:prstGeom>
          <a:noFill/>
        </p:spPr>
        <p:txBody>
          <a:bodyPr wrap="square" rtlCol="0">
            <a:spAutoFit/>
          </a:bodyPr>
          <a:lstStyle/>
          <a:p>
            <a:pPr algn="r" rtl="1"/>
            <a:r>
              <a:rPr lang="fa-IR" altLang="ko-KR" sz="3600" b="1" dirty="0">
                <a:solidFill>
                  <a:schemeClr val="tx1">
                    <a:lumMod val="75000"/>
                    <a:lumOff val="25000"/>
                  </a:schemeClr>
                </a:solidFill>
                <a:latin typeface="+mj-lt"/>
                <a:cs typeface="B Nazanin" panose="00000700000000000000" pitchFamily="2" charset="-78"/>
              </a:rPr>
              <a:t>ارائه پاورپوینت ساده</a:t>
            </a:r>
            <a:endParaRPr lang="ko-KR" altLang="en-US" sz="3600" b="1" dirty="0">
              <a:solidFill>
                <a:schemeClr val="tx1">
                  <a:lumMod val="75000"/>
                  <a:lumOff val="25000"/>
                </a:schemeClr>
              </a:solidFill>
              <a:latin typeface="+mj-lt"/>
              <a:cs typeface="B Nazanin" panose="00000700000000000000" pitchFamily="2" charset="-78"/>
            </a:endParaRPr>
          </a:p>
        </p:txBody>
      </p:sp>
      <p:pic>
        <p:nvPicPr>
          <p:cNvPr id="5" name="Picture Placeholder 4">
            <a:extLst>
              <a:ext uri="{FF2B5EF4-FFF2-40B4-BE49-F238E27FC236}">
                <a16:creationId xmlns:a16="http://schemas.microsoft.com/office/drawing/2014/main" id="{BBB42312-455C-858C-144A-0D604600B1B9}"/>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pic>
        <p:nvPicPr>
          <p:cNvPr id="4" name="Picture Placeholder 3">
            <a:extLst>
              <a:ext uri="{FF2B5EF4-FFF2-40B4-BE49-F238E27FC236}">
                <a16:creationId xmlns:a16="http://schemas.microsoft.com/office/drawing/2014/main" id="{2D1718C5-6B74-74F2-88C5-428380E9D31A}"/>
              </a:ext>
            </a:extLst>
          </p:cNvPr>
          <p:cNvPicPr>
            <a:picLocks noGrp="1" noChangeAspect="1"/>
          </p:cNvPicPr>
          <p:nvPr>
            <p:ph type="pic" sz="quarter" idx="14"/>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3542887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Chevron 2">
            <a:extLst>
              <a:ext uri="{FF2B5EF4-FFF2-40B4-BE49-F238E27FC236}">
                <a16:creationId xmlns:a16="http://schemas.microsoft.com/office/drawing/2014/main" id="{5E7528C6-92BF-4EA8-BEEA-11DA12C53FA5}"/>
              </a:ext>
            </a:extLst>
          </p:cNvPr>
          <p:cNvSpPr/>
          <p:nvPr/>
        </p:nvSpPr>
        <p:spPr>
          <a:xfrm>
            <a:off x="1863502" y="3429000"/>
            <a:ext cx="720080" cy="1027536"/>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4" name="Chevron 16">
            <a:extLst>
              <a:ext uri="{FF2B5EF4-FFF2-40B4-BE49-F238E27FC236}">
                <a16:creationId xmlns:a16="http://schemas.microsoft.com/office/drawing/2014/main" id="{EF5A2EA9-D44A-4162-87B6-1541A71AE809}"/>
              </a:ext>
            </a:extLst>
          </p:cNvPr>
          <p:cNvSpPr/>
          <p:nvPr/>
        </p:nvSpPr>
        <p:spPr>
          <a:xfrm>
            <a:off x="3370961" y="3429000"/>
            <a:ext cx="720080" cy="1027536"/>
          </a:xfrm>
          <a:prstGeom prst="chevr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 name="Chevron 17">
            <a:extLst>
              <a:ext uri="{FF2B5EF4-FFF2-40B4-BE49-F238E27FC236}">
                <a16:creationId xmlns:a16="http://schemas.microsoft.com/office/drawing/2014/main" id="{CA0E37D7-298F-4AED-ABB9-93E5533466C3}"/>
              </a:ext>
            </a:extLst>
          </p:cNvPr>
          <p:cNvSpPr/>
          <p:nvPr/>
        </p:nvSpPr>
        <p:spPr>
          <a:xfrm>
            <a:off x="4969633" y="3429000"/>
            <a:ext cx="720080" cy="1027536"/>
          </a:xfrm>
          <a:prstGeom prst="chevron">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 name="Chevron 18">
            <a:extLst>
              <a:ext uri="{FF2B5EF4-FFF2-40B4-BE49-F238E27FC236}">
                <a16:creationId xmlns:a16="http://schemas.microsoft.com/office/drawing/2014/main" id="{F9B67D02-74CF-4693-9227-E13912BBA0F3}"/>
              </a:ext>
            </a:extLst>
          </p:cNvPr>
          <p:cNvSpPr/>
          <p:nvPr/>
        </p:nvSpPr>
        <p:spPr>
          <a:xfrm>
            <a:off x="6477048" y="3429000"/>
            <a:ext cx="720080" cy="1027536"/>
          </a:xfrm>
          <a:prstGeom prst="chevron">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grpSp>
        <p:nvGrpSpPr>
          <p:cNvPr id="7" name="Group 6">
            <a:extLst>
              <a:ext uri="{FF2B5EF4-FFF2-40B4-BE49-F238E27FC236}">
                <a16:creationId xmlns:a16="http://schemas.microsoft.com/office/drawing/2014/main" id="{75C72AD6-2B6E-4B7F-B088-8B92C985B98C}"/>
              </a:ext>
            </a:extLst>
          </p:cNvPr>
          <p:cNvGrpSpPr/>
          <p:nvPr/>
        </p:nvGrpSpPr>
        <p:grpSpPr>
          <a:xfrm>
            <a:off x="488080" y="4514797"/>
            <a:ext cx="1663418" cy="1292662"/>
            <a:chOff x="2725123" y="4283314"/>
            <a:chExt cx="1292073" cy="1292662"/>
          </a:xfrm>
        </p:grpSpPr>
        <p:sp>
          <p:nvSpPr>
            <p:cNvPr id="8" name="TextBox 7">
              <a:extLst>
                <a:ext uri="{FF2B5EF4-FFF2-40B4-BE49-F238E27FC236}">
                  <a16:creationId xmlns:a16="http://schemas.microsoft.com/office/drawing/2014/main" id="{417D216C-00D7-4886-A8DF-4781BFEED2F4}"/>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2B422C8C-D89B-4F17-B3BF-B78781268AC0}"/>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4"/>
                  </a:solidFill>
                  <a:cs typeface="B Nazanin" panose="00000700000000000000" pitchFamily="2" charset="-78"/>
                </a:rPr>
                <a:t>متن شما در اینجا</a:t>
              </a:r>
              <a:endParaRPr lang="ko-KR" altLang="en-US" sz="1200" b="1" dirty="0">
                <a:solidFill>
                  <a:schemeClr val="accent4"/>
                </a:solidFill>
                <a:cs typeface="B Nazanin" panose="00000700000000000000" pitchFamily="2" charset="-78"/>
              </a:endParaRPr>
            </a:p>
          </p:txBody>
        </p:sp>
      </p:grpSp>
      <p:grpSp>
        <p:nvGrpSpPr>
          <p:cNvPr id="10" name="Group 9">
            <a:extLst>
              <a:ext uri="{FF2B5EF4-FFF2-40B4-BE49-F238E27FC236}">
                <a16:creationId xmlns:a16="http://schemas.microsoft.com/office/drawing/2014/main" id="{D9A943BA-BCAB-40EE-9C40-4B48320D756B}"/>
              </a:ext>
            </a:extLst>
          </p:cNvPr>
          <p:cNvGrpSpPr/>
          <p:nvPr/>
        </p:nvGrpSpPr>
        <p:grpSpPr>
          <a:xfrm>
            <a:off x="3568970" y="4514797"/>
            <a:ext cx="1663418" cy="1292662"/>
            <a:chOff x="2725123" y="4283314"/>
            <a:chExt cx="1292073" cy="1292662"/>
          </a:xfrm>
        </p:grpSpPr>
        <p:sp>
          <p:nvSpPr>
            <p:cNvPr id="11" name="TextBox 10">
              <a:extLst>
                <a:ext uri="{FF2B5EF4-FFF2-40B4-BE49-F238E27FC236}">
                  <a16:creationId xmlns:a16="http://schemas.microsoft.com/office/drawing/2014/main" id="{F1B48B38-994E-4C36-A7EE-9228A2A5497E}"/>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B6715DA8-6D0B-49D2-9CCC-E6C6CB93B620}"/>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2"/>
                  </a:solidFill>
                  <a:cs typeface="B Nazanin" panose="00000700000000000000" pitchFamily="2" charset="-78"/>
                </a:rPr>
                <a:t>متن شما در اینجا</a:t>
              </a:r>
              <a:endParaRPr lang="ko-KR" altLang="en-US" sz="1200" b="1" dirty="0">
                <a:solidFill>
                  <a:schemeClr val="accent2"/>
                </a:solidFill>
                <a:cs typeface="B Nazanin" panose="00000700000000000000" pitchFamily="2" charset="-78"/>
              </a:endParaRPr>
            </a:p>
          </p:txBody>
        </p:sp>
      </p:grpSp>
      <p:grpSp>
        <p:nvGrpSpPr>
          <p:cNvPr id="13" name="Group 12">
            <a:extLst>
              <a:ext uri="{FF2B5EF4-FFF2-40B4-BE49-F238E27FC236}">
                <a16:creationId xmlns:a16="http://schemas.microsoft.com/office/drawing/2014/main" id="{5CFB0F8F-1130-4139-A61E-42F4B3514F0A}"/>
              </a:ext>
            </a:extLst>
          </p:cNvPr>
          <p:cNvGrpSpPr/>
          <p:nvPr/>
        </p:nvGrpSpPr>
        <p:grpSpPr>
          <a:xfrm>
            <a:off x="2028526" y="1870407"/>
            <a:ext cx="1663418" cy="1292662"/>
            <a:chOff x="2725123" y="4283314"/>
            <a:chExt cx="1292073" cy="1292662"/>
          </a:xfrm>
        </p:grpSpPr>
        <p:sp>
          <p:nvSpPr>
            <p:cNvPr id="14" name="TextBox 13">
              <a:extLst>
                <a:ext uri="{FF2B5EF4-FFF2-40B4-BE49-F238E27FC236}">
                  <a16:creationId xmlns:a16="http://schemas.microsoft.com/office/drawing/2014/main" id="{DF9E15CF-D97A-49AF-8395-CA3AA24999AC}"/>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B109FF32-4C8D-4269-B97D-4BA9001F5F9B}"/>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3"/>
                  </a:solidFill>
                  <a:cs typeface="B Nazanin" panose="00000700000000000000" pitchFamily="2" charset="-78"/>
                </a:rPr>
                <a:t>متن شما در اینجا</a:t>
              </a:r>
              <a:endParaRPr lang="ko-KR" altLang="en-US" sz="1200" b="1" dirty="0">
                <a:solidFill>
                  <a:schemeClr val="accent3"/>
                </a:solidFill>
                <a:cs typeface="B Nazanin" panose="00000700000000000000" pitchFamily="2" charset="-78"/>
              </a:endParaRPr>
            </a:p>
          </p:txBody>
        </p:sp>
      </p:grpSp>
      <p:grpSp>
        <p:nvGrpSpPr>
          <p:cNvPr id="16" name="Group 15">
            <a:extLst>
              <a:ext uri="{FF2B5EF4-FFF2-40B4-BE49-F238E27FC236}">
                <a16:creationId xmlns:a16="http://schemas.microsoft.com/office/drawing/2014/main" id="{427F1F2A-B9A5-4CB5-B1BF-4F75BBDB09F2}"/>
              </a:ext>
            </a:extLst>
          </p:cNvPr>
          <p:cNvGrpSpPr/>
          <p:nvPr/>
        </p:nvGrpSpPr>
        <p:grpSpPr>
          <a:xfrm>
            <a:off x="5109416" y="1870407"/>
            <a:ext cx="1663418" cy="1292662"/>
            <a:chOff x="2725123" y="4283314"/>
            <a:chExt cx="1292073" cy="1292662"/>
          </a:xfrm>
        </p:grpSpPr>
        <p:sp>
          <p:nvSpPr>
            <p:cNvPr id="17" name="TextBox 16">
              <a:extLst>
                <a:ext uri="{FF2B5EF4-FFF2-40B4-BE49-F238E27FC236}">
                  <a16:creationId xmlns:a16="http://schemas.microsoft.com/office/drawing/2014/main" id="{CC1A7FC6-3D9A-4BFD-9D1C-1A866D92DFF6}"/>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6A75EE80-4244-4242-83B9-9257D6923A42}"/>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1"/>
                  </a:solidFill>
                  <a:cs typeface="B Nazanin" panose="00000700000000000000" pitchFamily="2" charset="-78"/>
                </a:rPr>
                <a:t>متن شما در اینجا</a:t>
              </a:r>
              <a:endParaRPr lang="ko-KR" altLang="en-US" sz="1200" b="1" dirty="0">
                <a:solidFill>
                  <a:schemeClr val="accent1"/>
                </a:solidFill>
                <a:cs typeface="B Nazanin" panose="00000700000000000000" pitchFamily="2" charset="-78"/>
              </a:endParaRPr>
            </a:p>
          </p:txBody>
        </p:sp>
      </p:grpSp>
      <p:sp>
        <p:nvSpPr>
          <p:cNvPr id="19" name="Chevron 17">
            <a:extLst>
              <a:ext uri="{FF2B5EF4-FFF2-40B4-BE49-F238E27FC236}">
                <a16:creationId xmlns:a16="http://schemas.microsoft.com/office/drawing/2014/main" id="{C74FCB22-7C70-4FC7-A817-E8302651316D}"/>
              </a:ext>
            </a:extLst>
          </p:cNvPr>
          <p:cNvSpPr/>
          <p:nvPr/>
        </p:nvSpPr>
        <p:spPr>
          <a:xfrm>
            <a:off x="7990002" y="3429000"/>
            <a:ext cx="720080" cy="1027536"/>
          </a:xfrm>
          <a:prstGeom prst="chevron">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grpSp>
        <p:nvGrpSpPr>
          <p:cNvPr id="20" name="Group 22">
            <a:extLst>
              <a:ext uri="{FF2B5EF4-FFF2-40B4-BE49-F238E27FC236}">
                <a16:creationId xmlns:a16="http://schemas.microsoft.com/office/drawing/2014/main" id="{E32A7AAB-C408-4C13-9B2B-0211866ABD17}"/>
              </a:ext>
            </a:extLst>
          </p:cNvPr>
          <p:cNvGrpSpPr/>
          <p:nvPr/>
        </p:nvGrpSpPr>
        <p:grpSpPr>
          <a:xfrm>
            <a:off x="6649858" y="4514797"/>
            <a:ext cx="1663418" cy="1292662"/>
            <a:chOff x="2725123" y="4283314"/>
            <a:chExt cx="1292073" cy="1292662"/>
          </a:xfrm>
        </p:grpSpPr>
        <p:sp>
          <p:nvSpPr>
            <p:cNvPr id="21" name="TextBox 20">
              <a:extLst>
                <a:ext uri="{FF2B5EF4-FFF2-40B4-BE49-F238E27FC236}">
                  <a16:creationId xmlns:a16="http://schemas.microsoft.com/office/drawing/2014/main" id="{10C560A0-A01C-4878-B40A-FD6C12A8A4DC}"/>
                </a:ext>
              </a:extLst>
            </p:cNvPr>
            <p:cNvSpPr txBox="1"/>
            <p:nvPr/>
          </p:nvSpPr>
          <p:spPr>
            <a:xfrm>
              <a:off x="2725124" y="4560313"/>
              <a:ext cx="1292072" cy="1015663"/>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D24F85AE-CABB-4953-A3BE-8B3E2D8348B4}"/>
                </a:ext>
              </a:extLst>
            </p:cNvPr>
            <p:cNvSpPr txBox="1"/>
            <p:nvPr/>
          </p:nvSpPr>
          <p:spPr>
            <a:xfrm>
              <a:off x="2725123" y="4283314"/>
              <a:ext cx="1292072" cy="276999"/>
            </a:xfrm>
            <a:prstGeom prst="rect">
              <a:avLst/>
            </a:prstGeom>
            <a:noFill/>
          </p:spPr>
          <p:txBody>
            <a:bodyPr wrap="square" rtlCol="0">
              <a:spAutoFit/>
            </a:bodyPr>
            <a:lstStyle/>
            <a:p>
              <a:pPr algn="r"/>
              <a:r>
                <a:rPr lang="fa-IR" altLang="ko-KR" sz="1200" b="1" dirty="0">
                  <a:solidFill>
                    <a:schemeClr val="accent6"/>
                  </a:solidFill>
                  <a:cs typeface="B Nazanin" panose="00000700000000000000" pitchFamily="2" charset="-78"/>
                </a:rPr>
                <a:t>متن شما در اینجا</a:t>
              </a:r>
              <a:endParaRPr lang="ko-KR" altLang="en-US" sz="1200" b="1" dirty="0">
                <a:solidFill>
                  <a:schemeClr val="accent6"/>
                </a:solidFill>
                <a:cs typeface="B Nazanin" panose="00000700000000000000" pitchFamily="2" charset="-78"/>
              </a:endParaRPr>
            </a:p>
          </p:txBody>
        </p:sp>
      </p:grpSp>
      <p:sp>
        <p:nvSpPr>
          <p:cNvPr id="23" name="Rectangle 130">
            <a:extLst>
              <a:ext uri="{FF2B5EF4-FFF2-40B4-BE49-F238E27FC236}">
                <a16:creationId xmlns:a16="http://schemas.microsoft.com/office/drawing/2014/main" id="{B93B6D24-EB95-42A7-B4C3-404CF697AB82}"/>
              </a:ext>
            </a:extLst>
          </p:cNvPr>
          <p:cNvSpPr/>
          <p:nvPr/>
        </p:nvSpPr>
        <p:spPr>
          <a:xfrm>
            <a:off x="6010003" y="3779229"/>
            <a:ext cx="338397" cy="339933"/>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24" name="Round Same Side Corner Rectangle 11">
            <a:extLst>
              <a:ext uri="{FF2B5EF4-FFF2-40B4-BE49-F238E27FC236}">
                <a16:creationId xmlns:a16="http://schemas.microsoft.com/office/drawing/2014/main" id="{4E80A89E-9E56-435B-8672-8F82B31D9ED8}"/>
              </a:ext>
            </a:extLst>
          </p:cNvPr>
          <p:cNvSpPr>
            <a:spLocks noChangeAspect="1"/>
          </p:cNvSpPr>
          <p:nvPr/>
        </p:nvSpPr>
        <p:spPr>
          <a:xfrm rot="9900000">
            <a:off x="7551686" y="3824744"/>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Rectangle 36">
            <a:extLst>
              <a:ext uri="{FF2B5EF4-FFF2-40B4-BE49-F238E27FC236}">
                <a16:creationId xmlns:a16="http://schemas.microsoft.com/office/drawing/2014/main" id="{AAAEC604-81F8-4275-96F1-127C5B11F031}"/>
              </a:ext>
            </a:extLst>
          </p:cNvPr>
          <p:cNvSpPr/>
          <p:nvPr/>
        </p:nvSpPr>
        <p:spPr>
          <a:xfrm>
            <a:off x="2857452" y="3808006"/>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6" name="Rounded Rectangle 7">
            <a:extLst>
              <a:ext uri="{FF2B5EF4-FFF2-40B4-BE49-F238E27FC236}">
                <a16:creationId xmlns:a16="http://schemas.microsoft.com/office/drawing/2014/main" id="{6DF221BA-E244-4841-9DAA-29DF0208FCE1}"/>
              </a:ext>
            </a:extLst>
          </p:cNvPr>
          <p:cNvSpPr/>
          <p:nvPr/>
        </p:nvSpPr>
        <p:spPr>
          <a:xfrm>
            <a:off x="1493382" y="3786716"/>
            <a:ext cx="352176" cy="303924"/>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7" name="Round Same Side Corner Rectangle 36">
            <a:extLst>
              <a:ext uri="{FF2B5EF4-FFF2-40B4-BE49-F238E27FC236}">
                <a16:creationId xmlns:a16="http://schemas.microsoft.com/office/drawing/2014/main" id="{98AADC98-DA93-4B6F-AB5C-7C114A2C2B10}"/>
              </a:ext>
            </a:extLst>
          </p:cNvPr>
          <p:cNvSpPr>
            <a:spLocks noChangeAspect="1"/>
          </p:cNvSpPr>
          <p:nvPr/>
        </p:nvSpPr>
        <p:spPr>
          <a:xfrm>
            <a:off x="4482420" y="3786716"/>
            <a:ext cx="396000" cy="313084"/>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grpSp>
        <p:nvGrpSpPr>
          <p:cNvPr id="28" name="Group 35">
            <a:extLst>
              <a:ext uri="{FF2B5EF4-FFF2-40B4-BE49-F238E27FC236}">
                <a16:creationId xmlns:a16="http://schemas.microsoft.com/office/drawing/2014/main" id="{4CE51158-DEB3-4152-B708-84B42A2DE4EC}"/>
              </a:ext>
            </a:extLst>
          </p:cNvPr>
          <p:cNvGrpSpPr/>
          <p:nvPr/>
        </p:nvGrpSpPr>
        <p:grpSpPr>
          <a:xfrm flipH="1">
            <a:off x="8974063" y="1063756"/>
            <a:ext cx="2562178" cy="5366326"/>
            <a:chOff x="851030" y="1340768"/>
            <a:chExt cx="2426195" cy="5081516"/>
          </a:xfrm>
          <a:solidFill>
            <a:schemeClr val="accent1"/>
          </a:solidFill>
        </p:grpSpPr>
        <p:grpSp>
          <p:nvGrpSpPr>
            <p:cNvPr id="29" name="Group 31">
              <a:extLst>
                <a:ext uri="{FF2B5EF4-FFF2-40B4-BE49-F238E27FC236}">
                  <a16:creationId xmlns:a16="http://schemas.microsoft.com/office/drawing/2014/main" id="{BB8F3ADB-C9B7-4238-B208-D93A7C98764C}"/>
                </a:ext>
              </a:extLst>
            </p:cNvPr>
            <p:cNvGrpSpPr/>
            <p:nvPr/>
          </p:nvGrpSpPr>
          <p:grpSpPr>
            <a:xfrm>
              <a:off x="851030" y="1340768"/>
              <a:ext cx="2426195" cy="5081516"/>
              <a:chOff x="3009901" y="1512649"/>
              <a:chExt cx="2426195" cy="5081516"/>
            </a:xfrm>
            <a:grpFill/>
          </p:grpSpPr>
          <p:sp>
            <p:nvSpPr>
              <p:cNvPr id="33" name="Freeform 9">
                <a:extLst>
                  <a:ext uri="{FF2B5EF4-FFF2-40B4-BE49-F238E27FC236}">
                    <a16:creationId xmlns:a16="http://schemas.microsoft.com/office/drawing/2014/main" id="{A5995D55-2B57-4544-BDBE-0FC774947A74}"/>
                  </a:ext>
                </a:extLst>
              </p:cNvPr>
              <p:cNvSpPr>
                <a:spLocks/>
              </p:cNvSpPr>
              <p:nvPr/>
            </p:nvSpPr>
            <p:spPr bwMode="auto">
              <a:xfrm>
                <a:off x="3009901" y="1671638"/>
                <a:ext cx="2426195" cy="4922527"/>
              </a:xfrm>
              <a:custGeom>
                <a:avLst/>
                <a:gdLst>
                  <a:gd name="T0" fmla="*/ 1787 w 1867"/>
                  <a:gd name="T1" fmla="*/ 46 h 3789"/>
                  <a:gd name="T2" fmla="*/ 1799 w 1867"/>
                  <a:gd name="T3" fmla="*/ 220 h 3789"/>
                  <a:gd name="T4" fmla="*/ 1827 w 1867"/>
                  <a:gd name="T5" fmla="*/ 371 h 3789"/>
                  <a:gd name="T6" fmla="*/ 1796 w 1867"/>
                  <a:gd name="T7" fmla="*/ 616 h 3789"/>
                  <a:gd name="T8" fmla="*/ 1687 w 1867"/>
                  <a:gd name="T9" fmla="*/ 819 h 3789"/>
                  <a:gd name="T10" fmla="*/ 1281 w 1867"/>
                  <a:gd name="T11" fmla="*/ 859 h 3789"/>
                  <a:gd name="T12" fmla="*/ 1365 w 1867"/>
                  <a:gd name="T13" fmla="*/ 1428 h 3789"/>
                  <a:gd name="T14" fmla="*/ 1428 w 1867"/>
                  <a:gd name="T15" fmla="*/ 1718 h 3789"/>
                  <a:gd name="T16" fmla="*/ 1310 w 1867"/>
                  <a:gd name="T17" fmla="*/ 1679 h 3789"/>
                  <a:gd name="T18" fmla="*/ 1227 w 1867"/>
                  <a:gd name="T19" fmla="*/ 1948 h 3789"/>
                  <a:gd name="T20" fmla="*/ 1199 w 1867"/>
                  <a:gd name="T21" fmla="*/ 2111 h 3789"/>
                  <a:gd name="T22" fmla="*/ 1152 w 1867"/>
                  <a:gd name="T23" fmla="*/ 2430 h 3789"/>
                  <a:gd name="T24" fmla="*/ 1095 w 1867"/>
                  <a:gd name="T25" fmla="*/ 3030 h 3789"/>
                  <a:gd name="T26" fmla="*/ 1120 w 1867"/>
                  <a:gd name="T27" fmla="*/ 3266 h 3789"/>
                  <a:gd name="T28" fmla="*/ 1207 w 1867"/>
                  <a:gd name="T29" fmla="*/ 3412 h 3789"/>
                  <a:gd name="T30" fmla="*/ 1371 w 1867"/>
                  <a:gd name="T31" fmla="*/ 3529 h 3789"/>
                  <a:gd name="T32" fmla="*/ 1274 w 1867"/>
                  <a:gd name="T33" fmla="*/ 3622 h 3789"/>
                  <a:gd name="T34" fmla="*/ 979 w 1867"/>
                  <a:gd name="T35" fmla="*/ 3503 h 3789"/>
                  <a:gd name="T36" fmla="*/ 856 w 1867"/>
                  <a:gd name="T37" fmla="*/ 3412 h 3789"/>
                  <a:gd name="T38" fmla="*/ 847 w 1867"/>
                  <a:gd name="T39" fmla="*/ 3221 h 3789"/>
                  <a:gd name="T40" fmla="*/ 860 w 1867"/>
                  <a:gd name="T41" fmla="*/ 3025 h 3789"/>
                  <a:gd name="T42" fmla="*/ 869 w 1867"/>
                  <a:gd name="T43" fmla="*/ 2597 h 3789"/>
                  <a:gd name="T44" fmla="*/ 871 w 1867"/>
                  <a:gd name="T45" fmla="*/ 2204 h 3789"/>
                  <a:gd name="T46" fmla="*/ 816 w 1867"/>
                  <a:gd name="T47" fmla="*/ 2256 h 3789"/>
                  <a:gd name="T48" fmla="*/ 672 w 1867"/>
                  <a:gd name="T49" fmla="*/ 2624 h 3789"/>
                  <a:gd name="T50" fmla="*/ 636 w 1867"/>
                  <a:gd name="T51" fmla="*/ 2709 h 3789"/>
                  <a:gd name="T52" fmla="*/ 580 w 1867"/>
                  <a:gd name="T53" fmla="*/ 2944 h 3789"/>
                  <a:gd name="T54" fmla="*/ 549 w 1867"/>
                  <a:gd name="T55" fmla="*/ 3219 h 3789"/>
                  <a:gd name="T56" fmla="*/ 560 w 1867"/>
                  <a:gd name="T57" fmla="*/ 3480 h 3789"/>
                  <a:gd name="T58" fmla="*/ 563 w 1867"/>
                  <a:gd name="T59" fmla="*/ 3786 h 3789"/>
                  <a:gd name="T60" fmla="*/ 343 w 1867"/>
                  <a:gd name="T61" fmla="*/ 3605 h 3789"/>
                  <a:gd name="T62" fmla="*/ 322 w 1867"/>
                  <a:gd name="T63" fmla="*/ 3392 h 3789"/>
                  <a:gd name="T64" fmla="*/ 422 w 1867"/>
                  <a:gd name="T65" fmla="*/ 2492 h 3789"/>
                  <a:gd name="T66" fmla="*/ 483 w 1867"/>
                  <a:gd name="T67" fmla="*/ 1917 h 3789"/>
                  <a:gd name="T68" fmla="*/ 479 w 1867"/>
                  <a:gd name="T69" fmla="*/ 1887 h 3789"/>
                  <a:gd name="T70" fmla="*/ 454 w 1867"/>
                  <a:gd name="T71" fmla="*/ 1443 h 3789"/>
                  <a:gd name="T72" fmla="*/ 432 w 1867"/>
                  <a:gd name="T73" fmla="*/ 1057 h 3789"/>
                  <a:gd name="T74" fmla="*/ 391 w 1867"/>
                  <a:gd name="T75" fmla="*/ 1184 h 3789"/>
                  <a:gd name="T76" fmla="*/ 223 w 1867"/>
                  <a:gd name="T77" fmla="*/ 1285 h 3789"/>
                  <a:gd name="T78" fmla="*/ 89 w 1867"/>
                  <a:gd name="T79" fmla="*/ 1149 h 3789"/>
                  <a:gd name="T80" fmla="*/ 44 w 1867"/>
                  <a:gd name="T81" fmla="*/ 832 h 3789"/>
                  <a:gd name="T82" fmla="*/ 77 w 1867"/>
                  <a:gd name="T83" fmla="*/ 584 h 3789"/>
                  <a:gd name="T84" fmla="*/ 203 w 1867"/>
                  <a:gd name="T85" fmla="*/ 642 h 3789"/>
                  <a:gd name="T86" fmla="*/ 171 w 1867"/>
                  <a:gd name="T87" fmla="*/ 782 h 3789"/>
                  <a:gd name="T88" fmla="*/ 211 w 1867"/>
                  <a:gd name="T89" fmla="*/ 879 h 3789"/>
                  <a:gd name="T90" fmla="*/ 248 w 1867"/>
                  <a:gd name="T91" fmla="*/ 709 h 3789"/>
                  <a:gd name="T92" fmla="*/ 273 w 1867"/>
                  <a:gd name="T93" fmla="*/ 611 h 3789"/>
                  <a:gd name="T94" fmla="*/ 504 w 1867"/>
                  <a:gd name="T95" fmla="*/ 505 h 3789"/>
                  <a:gd name="T96" fmla="*/ 615 w 1867"/>
                  <a:gd name="T97" fmla="*/ 462 h 3789"/>
                  <a:gd name="T98" fmla="*/ 788 w 1867"/>
                  <a:gd name="T99" fmla="*/ 963 h 3789"/>
                  <a:gd name="T100" fmla="*/ 962 w 1867"/>
                  <a:gd name="T101" fmla="*/ 1459 h 3789"/>
                  <a:gd name="T102" fmla="*/ 1113 w 1867"/>
                  <a:gd name="T103" fmla="*/ 1442 h 3789"/>
                  <a:gd name="T104" fmla="*/ 1143 w 1867"/>
                  <a:gd name="T105" fmla="*/ 1153 h 3789"/>
                  <a:gd name="T106" fmla="*/ 886 w 1867"/>
                  <a:gd name="T107" fmla="*/ 428 h 3789"/>
                  <a:gd name="T108" fmla="*/ 1059 w 1867"/>
                  <a:gd name="T109" fmla="*/ 485 h 3789"/>
                  <a:gd name="T110" fmla="*/ 1217 w 1867"/>
                  <a:gd name="T111" fmla="*/ 546 h 3789"/>
                  <a:gd name="T112" fmla="*/ 1314 w 1867"/>
                  <a:gd name="T113" fmla="*/ 597 h 3789"/>
                  <a:gd name="T114" fmla="*/ 1501 w 1867"/>
                  <a:gd name="T115" fmla="*/ 624 h 3789"/>
                  <a:gd name="T116" fmla="*/ 1595 w 1867"/>
                  <a:gd name="T117" fmla="*/ 560 h 3789"/>
                  <a:gd name="T118" fmla="*/ 1647 w 1867"/>
                  <a:gd name="T119" fmla="*/ 373 h 3789"/>
                  <a:gd name="T120" fmla="*/ 1681 w 1867"/>
                  <a:gd name="T121" fmla="*/ 239 h 3789"/>
                  <a:gd name="T122" fmla="*/ 1613 w 1867"/>
                  <a:gd name="T123" fmla="*/ 23 h 3789"/>
                  <a:gd name="connsiteX0" fmla="*/ 8779 w 10000"/>
                  <a:gd name="connsiteY0" fmla="*/ 0 h 10000"/>
                  <a:gd name="connsiteX1" fmla="*/ 8875 w 10000"/>
                  <a:gd name="connsiteY1" fmla="*/ 0 h 10000"/>
                  <a:gd name="connsiteX2" fmla="*/ 8993 w 10000"/>
                  <a:gd name="connsiteY2" fmla="*/ 3 h 10000"/>
                  <a:gd name="connsiteX3" fmla="*/ 9111 w 10000"/>
                  <a:gd name="connsiteY3" fmla="*/ 11 h 10000"/>
                  <a:gd name="connsiteX4" fmla="*/ 9239 w 10000"/>
                  <a:gd name="connsiteY4" fmla="*/ 24 h 10000"/>
                  <a:gd name="connsiteX5" fmla="*/ 9347 w 10000"/>
                  <a:gd name="connsiteY5" fmla="*/ 37 h 10000"/>
                  <a:gd name="connsiteX6" fmla="*/ 9448 w 10000"/>
                  <a:gd name="connsiteY6" fmla="*/ 58 h 10000"/>
                  <a:gd name="connsiteX7" fmla="*/ 9513 w 10000"/>
                  <a:gd name="connsiteY7" fmla="*/ 79 h 10000"/>
                  <a:gd name="connsiteX8" fmla="*/ 9555 w 10000"/>
                  <a:gd name="connsiteY8" fmla="*/ 106 h 10000"/>
                  <a:gd name="connsiteX9" fmla="*/ 9572 w 10000"/>
                  <a:gd name="connsiteY9" fmla="*/ 121 h 10000"/>
                  <a:gd name="connsiteX10" fmla="*/ 9577 w 10000"/>
                  <a:gd name="connsiteY10" fmla="*/ 156 h 10000"/>
                  <a:gd name="connsiteX11" fmla="*/ 9593 w 10000"/>
                  <a:gd name="connsiteY11" fmla="*/ 201 h 10000"/>
                  <a:gd name="connsiteX12" fmla="*/ 9604 w 10000"/>
                  <a:gd name="connsiteY12" fmla="*/ 248 h 10000"/>
                  <a:gd name="connsiteX13" fmla="*/ 9620 w 10000"/>
                  <a:gd name="connsiteY13" fmla="*/ 304 h 10000"/>
                  <a:gd name="connsiteX14" fmla="*/ 9625 w 10000"/>
                  <a:gd name="connsiteY14" fmla="*/ 351 h 10000"/>
                  <a:gd name="connsiteX15" fmla="*/ 9636 w 10000"/>
                  <a:gd name="connsiteY15" fmla="*/ 396 h 10000"/>
                  <a:gd name="connsiteX16" fmla="*/ 9636 w 10000"/>
                  <a:gd name="connsiteY16" fmla="*/ 428 h 10000"/>
                  <a:gd name="connsiteX17" fmla="*/ 9598 w 10000"/>
                  <a:gd name="connsiteY17" fmla="*/ 499 h 10000"/>
                  <a:gd name="connsiteX18" fmla="*/ 9614 w 10000"/>
                  <a:gd name="connsiteY18" fmla="*/ 533 h 10000"/>
                  <a:gd name="connsiteX19" fmla="*/ 9636 w 10000"/>
                  <a:gd name="connsiteY19" fmla="*/ 581 h 10000"/>
                  <a:gd name="connsiteX20" fmla="*/ 9663 w 10000"/>
                  <a:gd name="connsiteY20" fmla="*/ 628 h 10000"/>
                  <a:gd name="connsiteX21" fmla="*/ 9684 w 10000"/>
                  <a:gd name="connsiteY21" fmla="*/ 670 h 10000"/>
                  <a:gd name="connsiteX22" fmla="*/ 9695 w 10000"/>
                  <a:gd name="connsiteY22" fmla="*/ 718 h 10000"/>
                  <a:gd name="connsiteX23" fmla="*/ 9695 w 10000"/>
                  <a:gd name="connsiteY23" fmla="*/ 768 h 10000"/>
                  <a:gd name="connsiteX24" fmla="*/ 9689 w 10000"/>
                  <a:gd name="connsiteY24" fmla="*/ 816 h 10000"/>
                  <a:gd name="connsiteX25" fmla="*/ 9684 w 10000"/>
                  <a:gd name="connsiteY25" fmla="*/ 860 h 10000"/>
                  <a:gd name="connsiteX26" fmla="*/ 9684 w 10000"/>
                  <a:gd name="connsiteY26" fmla="*/ 903 h 10000"/>
                  <a:gd name="connsiteX27" fmla="*/ 9700 w 10000"/>
                  <a:gd name="connsiteY27" fmla="*/ 932 h 10000"/>
                  <a:gd name="connsiteX28" fmla="*/ 9738 w 10000"/>
                  <a:gd name="connsiteY28" fmla="*/ 955 h 10000"/>
                  <a:gd name="connsiteX29" fmla="*/ 9786 w 10000"/>
                  <a:gd name="connsiteY29" fmla="*/ 979 h 10000"/>
                  <a:gd name="connsiteX30" fmla="*/ 9839 w 10000"/>
                  <a:gd name="connsiteY30" fmla="*/ 1000 h 10000"/>
                  <a:gd name="connsiteX31" fmla="*/ 9888 w 10000"/>
                  <a:gd name="connsiteY31" fmla="*/ 1019 h 10000"/>
                  <a:gd name="connsiteX32" fmla="*/ 9936 w 10000"/>
                  <a:gd name="connsiteY32" fmla="*/ 1037 h 10000"/>
                  <a:gd name="connsiteX33" fmla="*/ 9979 w 10000"/>
                  <a:gd name="connsiteY33" fmla="*/ 1066 h 10000"/>
                  <a:gd name="connsiteX34" fmla="*/ 10000 w 10000"/>
                  <a:gd name="connsiteY34" fmla="*/ 1106 h 10000"/>
                  <a:gd name="connsiteX35" fmla="*/ 9898 w 10000"/>
                  <a:gd name="connsiteY35" fmla="*/ 1198 h 10000"/>
                  <a:gd name="connsiteX36" fmla="*/ 9818 w 10000"/>
                  <a:gd name="connsiteY36" fmla="*/ 1301 h 10000"/>
                  <a:gd name="connsiteX37" fmla="*/ 9754 w 10000"/>
                  <a:gd name="connsiteY37" fmla="*/ 1407 h 10000"/>
                  <a:gd name="connsiteX38" fmla="*/ 9689 w 10000"/>
                  <a:gd name="connsiteY38" fmla="*/ 1518 h 10000"/>
                  <a:gd name="connsiteX39" fmla="*/ 9620 w 10000"/>
                  <a:gd name="connsiteY39" fmla="*/ 1626 h 10000"/>
                  <a:gd name="connsiteX40" fmla="*/ 9545 w 10000"/>
                  <a:gd name="connsiteY40" fmla="*/ 1731 h 10000"/>
                  <a:gd name="connsiteX41" fmla="*/ 9507 w 10000"/>
                  <a:gd name="connsiteY41" fmla="*/ 1787 h 10000"/>
                  <a:gd name="connsiteX42" fmla="*/ 9475 w 10000"/>
                  <a:gd name="connsiteY42" fmla="*/ 1847 h 10000"/>
                  <a:gd name="connsiteX43" fmla="*/ 9454 w 10000"/>
                  <a:gd name="connsiteY43" fmla="*/ 1908 h 10000"/>
                  <a:gd name="connsiteX44" fmla="*/ 9416 w 10000"/>
                  <a:gd name="connsiteY44" fmla="*/ 1974 h 10000"/>
                  <a:gd name="connsiteX45" fmla="*/ 9379 w 10000"/>
                  <a:gd name="connsiteY45" fmla="*/ 2035 h 10000"/>
                  <a:gd name="connsiteX46" fmla="*/ 9314 w 10000"/>
                  <a:gd name="connsiteY46" fmla="*/ 2088 h 10000"/>
                  <a:gd name="connsiteX47" fmla="*/ 9239 w 10000"/>
                  <a:gd name="connsiteY47" fmla="*/ 2122 h 10000"/>
                  <a:gd name="connsiteX48" fmla="*/ 9143 w 10000"/>
                  <a:gd name="connsiteY48" fmla="*/ 2146 h 10000"/>
                  <a:gd name="connsiteX49" fmla="*/ 9036 w 10000"/>
                  <a:gd name="connsiteY49" fmla="*/ 2162 h 10000"/>
                  <a:gd name="connsiteX50" fmla="*/ 8918 w 10000"/>
                  <a:gd name="connsiteY50" fmla="*/ 2175 h 10000"/>
                  <a:gd name="connsiteX51" fmla="*/ 8795 w 10000"/>
                  <a:gd name="connsiteY51" fmla="*/ 2185 h 10000"/>
                  <a:gd name="connsiteX52" fmla="*/ 8677 w 10000"/>
                  <a:gd name="connsiteY52" fmla="*/ 2201 h 10000"/>
                  <a:gd name="connsiteX53" fmla="*/ 8468 w 10000"/>
                  <a:gd name="connsiteY53" fmla="*/ 2220 h 10000"/>
                  <a:gd name="connsiteX54" fmla="*/ 8232 w 10000"/>
                  <a:gd name="connsiteY54" fmla="*/ 2241 h 10000"/>
                  <a:gd name="connsiteX55" fmla="*/ 7975 w 10000"/>
                  <a:gd name="connsiteY55" fmla="*/ 2251 h 10000"/>
                  <a:gd name="connsiteX56" fmla="*/ 7702 w 10000"/>
                  <a:gd name="connsiteY56" fmla="*/ 2262 h 10000"/>
                  <a:gd name="connsiteX57" fmla="*/ 7429 w 10000"/>
                  <a:gd name="connsiteY57" fmla="*/ 2264 h 10000"/>
                  <a:gd name="connsiteX58" fmla="*/ 7145 w 10000"/>
                  <a:gd name="connsiteY58" fmla="*/ 2267 h 10000"/>
                  <a:gd name="connsiteX59" fmla="*/ 6861 w 10000"/>
                  <a:gd name="connsiteY59" fmla="*/ 2267 h 10000"/>
                  <a:gd name="connsiteX60" fmla="*/ 6867 w 10000"/>
                  <a:gd name="connsiteY60" fmla="*/ 2449 h 10000"/>
                  <a:gd name="connsiteX61" fmla="*/ 6893 w 10000"/>
                  <a:gd name="connsiteY61" fmla="*/ 2637 h 10000"/>
                  <a:gd name="connsiteX62" fmla="*/ 6936 w 10000"/>
                  <a:gd name="connsiteY62" fmla="*/ 2821 h 10000"/>
                  <a:gd name="connsiteX63" fmla="*/ 6990 w 10000"/>
                  <a:gd name="connsiteY63" fmla="*/ 2996 h 10000"/>
                  <a:gd name="connsiteX64" fmla="*/ 7059 w 10000"/>
                  <a:gd name="connsiteY64" fmla="*/ 3159 h 10000"/>
                  <a:gd name="connsiteX65" fmla="*/ 7129 w 10000"/>
                  <a:gd name="connsiteY65" fmla="*/ 3304 h 10000"/>
                  <a:gd name="connsiteX66" fmla="*/ 7177 w 10000"/>
                  <a:gd name="connsiteY66" fmla="*/ 3423 h 10000"/>
                  <a:gd name="connsiteX67" fmla="*/ 7225 w 10000"/>
                  <a:gd name="connsiteY67" fmla="*/ 3537 h 10000"/>
                  <a:gd name="connsiteX68" fmla="*/ 7263 w 10000"/>
                  <a:gd name="connsiteY68" fmla="*/ 3653 h 10000"/>
                  <a:gd name="connsiteX69" fmla="*/ 7311 w 10000"/>
                  <a:gd name="connsiteY69" fmla="*/ 3769 h 10000"/>
                  <a:gd name="connsiteX70" fmla="*/ 7370 w 10000"/>
                  <a:gd name="connsiteY70" fmla="*/ 3885 h 10000"/>
                  <a:gd name="connsiteX71" fmla="*/ 7450 w 10000"/>
                  <a:gd name="connsiteY71" fmla="*/ 3980 h 10000"/>
                  <a:gd name="connsiteX72" fmla="*/ 7531 w 10000"/>
                  <a:gd name="connsiteY72" fmla="*/ 4075 h 10000"/>
                  <a:gd name="connsiteX73" fmla="*/ 7622 w 10000"/>
                  <a:gd name="connsiteY73" fmla="*/ 4170 h 10000"/>
                  <a:gd name="connsiteX74" fmla="*/ 7702 w 10000"/>
                  <a:gd name="connsiteY74" fmla="*/ 4262 h 10000"/>
                  <a:gd name="connsiteX75" fmla="*/ 7766 w 10000"/>
                  <a:gd name="connsiteY75" fmla="*/ 4355 h 10000"/>
                  <a:gd name="connsiteX76" fmla="*/ 7793 w 10000"/>
                  <a:gd name="connsiteY76" fmla="*/ 4447 h 10000"/>
                  <a:gd name="connsiteX77" fmla="*/ 7745 w 10000"/>
                  <a:gd name="connsiteY77" fmla="*/ 4476 h 10000"/>
                  <a:gd name="connsiteX78" fmla="*/ 7697 w 10000"/>
                  <a:gd name="connsiteY78" fmla="*/ 4503 h 10000"/>
                  <a:gd name="connsiteX79" fmla="*/ 7649 w 10000"/>
                  <a:gd name="connsiteY79" fmla="*/ 4534 h 10000"/>
                  <a:gd name="connsiteX80" fmla="*/ 7606 w 10000"/>
                  <a:gd name="connsiteY80" fmla="*/ 4558 h 10000"/>
                  <a:gd name="connsiteX81" fmla="*/ 7568 w 10000"/>
                  <a:gd name="connsiteY81" fmla="*/ 4571 h 10000"/>
                  <a:gd name="connsiteX82" fmla="*/ 7488 w 10000"/>
                  <a:gd name="connsiteY82" fmla="*/ 4582 h 10000"/>
                  <a:gd name="connsiteX83" fmla="*/ 7413 w 10000"/>
                  <a:gd name="connsiteY83" fmla="*/ 4603 h 10000"/>
                  <a:gd name="connsiteX84" fmla="*/ 7322 w 10000"/>
                  <a:gd name="connsiteY84" fmla="*/ 4629 h 10000"/>
                  <a:gd name="connsiteX85" fmla="*/ 7242 w 10000"/>
                  <a:gd name="connsiteY85" fmla="*/ 4663 h 10000"/>
                  <a:gd name="connsiteX86" fmla="*/ 7172 w 10000"/>
                  <a:gd name="connsiteY86" fmla="*/ 4698 h 10000"/>
                  <a:gd name="connsiteX87" fmla="*/ 7108 w 10000"/>
                  <a:gd name="connsiteY87" fmla="*/ 4727 h 10000"/>
                  <a:gd name="connsiteX88" fmla="*/ 7054 w 10000"/>
                  <a:gd name="connsiteY88" fmla="*/ 4719 h 10000"/>
                  <a:gd name="connsiteX89" fmla="*/ 7017 w 10000"/>
                  <a:gd name="connsiteY89" fmla="*/ 4431 h 10000"/>
                  <a:gd name="connsiteX90" fmla="*/ 6947 w 10000"/>
                  <a:gd name="connsiteY90" fmla="*/ 4431 h 10000"/>
                  <a:gd name="connsiteX91" fmla="*/ 6893 w 10000"/>
                  <a:gd name="connsiteY91" fmla="*/ 4434 h 10000"/>
                  <a:gd name="connsiteX92" fmla="*/ 6840 w 10000"/>
                  <a:gd name="connsiteY92" fmla="*/ 4434 h 10000"/>
                  <a:gd name="connsiteX93" fmla="*/ 6770 w 10000"/>
                  <a:gd name="connsiteY93" fmla="*/ 4437 h 10000"/>
                  <a:gd name="connsiteX94" fmla="*/ 6663 w 10000"/>
                  <a:gd name="connsiteY94" fmla="*/ 4442 h 10000"/>
                  <a:gd name="connsiteX95" fmla="*/ 6652 w 10000"/>
                  <a:gd name="connsiteY95" fmla="*/ 4587 h 10000"/>
                  <a:gd name="connsiteX96" fmla="*/ 6642 w 10000"/>
                  <a:gd name="connsiteY96" fmla="*/ 4737 h 10000"/>
                  <a:gd name="connsiteX97" fmla="*/ 6636 w 10000"/>
                  <a:gd name="connsiteY97" fmla="*/ 4885 h 10000"/>
                  <a:gd name="connsiteX98" fmla="*/ 6615 w 10000"/>
                  <a:gd name="connsiteY98" fmla="*/ 5033 h 10000"/>
                  <a:gd name="connsiteX99" fmla="*/ 6572 w 10000"/>
                  <a:gd name="connsiteY99" fmla="*/ 5141 h 10000"/>
                  <a:gd name="connsiteX100" fmla="*/ 6524 w 10000"/>
                  <a:gd name="connsiteY100" fmla="*/ 5252 h 10000"/>
                  <a:gd name="connsiteX101" fmla="*/ 6476 w 10000"/>
                  <a:gd name="connsiteY101" fmla="*/ 5352 h 10000"/>
                  <a:gd name="connsiteX102" fmla="*/ 6449 w 10000"/>
                  <a:gd name="connsiteY102" fmla="*/ 5455 h 10000"/>
                  <a:gd name="connsiteX103" fmla="*/ 6454 w 10000"/>
                  <a:gd name="connsiteY103" fmla="*/ 5550 h 10000"/>
                  <a:gd name="connsiteX104" fmla="*/ 6443 w 10000"/>
                  <a:gd name="connsiteY104" fmla="*/ 5556 h 10000"/>
                  <a:gd name="connsiteX105" fmla="*/ 6427 w 10000"/>
                  <a:gd name="connsiteY105" fmla="*/ 5556 h 10000"/>
                  <a:gd name="connsiteX106" fmla="*/ 6427 w 10000"/>
                  <a:gd name="connsiteY106" fmla="*/ 5556 h 10000"/>
                  <a:gd name="connsiteX107" fmla="*/ 6422 w 10000"/>
                  <a:gd name="connsiteY107" fmla="*/ 5558 h 10000"/>
                  <a:gd name="connsiteX108" fmla="*/ 6422 w 10000"/>
                  <a:gd name="connsiteY108" fmla="*/ 5566 h 10000"/>
                  <a:gd name="connsiteX109" fmla="*/ 6422 w 10000"/>
                  <a:gd name="connsiteY109" fmla="*/ 5571 h 10000"/>
                  <a:gd name="connsiteX110" fmla="*/ 6422 w 10000"/>
                  <a:gd name="connsiteY110" fmla="*/ 5582 h 10000"/>
                  <a:gd name="connsiteX111" fmla="*/ 6422 w 10000"/>
                  <a:gd name="connsiteY111" fmla="*/ 5595 h 10000"/>
                  <a:gd name="connsiteX112" fmla="*/ 6347 w 10000"/>
                  <a:gd name="connsiteY112" fmla="*/ 5682 h 10000"/>
                  <a:gd name="connsiteX113" fmla="*/ 6288 w 10000"/>
                  <a:gd name="connsiteY113" fmla="*/ 5775 h 10000"/>
                  <a:gd name="connsiteX114" fmla="*/ 6261 w 10000"/>
                  <a:gd name="connsiteY114" fmla="*/ 5872 h 10000"/>
                  <a:gd name="connsiteX115" fmla="*/ 6251 w 10000"/>
                  <a:gd name="connsiteY115" fmla="*/ 5978 h 10000"/>
                  <a:gd name="connsiteX116" fmla="*/ 6235 w 10000"/>
                  <a:gd name="connsiteY116" fmla="*/ 6083 h 10000"/>
                  <a:gd name="connsiteX117" fmla="*/ 6229 w 10000"/>
                  <a:gd name="connsiteY117" fmla="*/ 6194 h 10000"/>
                  <a:gd name="connsiteX118" fmla="*/ 6208 w 10000"/>
                  <a:gd name="connsiteY118" fmla="*/ 6302 h 10000"/>
                  <a:gd name="connsiteX119" fmla="*/ 6170 w 10000"/>
                  <a:gd name="connsiteY119" fmla="*/ 6413 h 10000"/>
                  <a:gd name="connsiteX120" fmla="*/ 5978 w 10000"/>
                  <a:gd name="connsiteY120" fmla="*/ 7213 h 10000"/>
                  <a:gd name="connsiteX121" fmla="*/ 5951 w 10000"/>
                  <a:gd name="connsiteY121" fmla="*/ 7300 h 10000"/>
                  <a:gd name="connsiteX122" fmla="*/ 5935 w 10000"/>
                  <a:gd name="connsiteY122" fmla="*/ 7398 h 10000"/>
                  <a:gd name="connsiteX123" fmla="*/ 5929 w 10000"/>
                  <a:gd name="connsiteY123" fmla="*/ 7487 h 10000"/>
                  <a:gd name="connsiteX124" fmla="*/ 5929 w 10000"/>
                  <a:gd name="connsiteY124" fmla="*/ 7585 h 10000"/>
                  <a:gd name="connsiteX125" fmla="*/ 5929 w 10000"/>
                  <a:gd name="connsiteY125" fmla="*/ 7672 h 10000"/>
                  <a:gd name="connsiteX126" fmla="*/ 5913 w 10000"/>
                  <a:gd name="connsiteY126" fmla="*/ 7754 h 10000"/>
                  <a:gd name="connsiteX127" fmla="*/ 5897 w 10000"/>
                  <a:gd name="connsiteY127" fmla="*/ 7831 h 10000"/>
                  <a:gd name="connsiteX128" fmla="*/ 5865 w 10000"/>
                  <a:gd name="connsiteY128" fmla="*/ 7915 h 10000"/>
                  <a:gd name="connsiteX129" fmla="*/ 5865 w 10000"/>
                  <a:gd name="connsiteY129" fmla="*/ 7997 h 10000"/>
                  <a:gd name="connsiteX130" fmla="*/ 5886 w 10000"/>
                  <a:gd name="connsiteY130" fmla="*/ 8073 h 10000"/>
                  <a:gd name="connsiteX131" fmla="*/ 5924 w 10000"/>
                  <a:gd name="connsiteY131" fmla="*/ 8147 h 10000"/>
                  <a:gd name="connsiteX132" fmla="*/ 5972 w 10000"/>
                  <a:gd name="connsiteY132" fmla="*/ 8216 h 10000"/>
                  <a:gd name="connsiteX133" fmla="*/ 6020 w 10000"/>
                  <a:gd name="connsiteY133" fmla="*/ 8282 h 10000"/>
                  <a:gd name="connsiteX134" fmla="*/ 6069 w 10000"/>
                  <a:gd name="connsiteY134" fmla="*/ 8343 h 10000"/>
                  <a:gd name="connsiteX135" fmla="*/ 6138 w 10000"/>
                  <a:gd name="connsiteY135" fmla="*/ 8551 h 10000"/>
                  <a:gd name="connsiteX136" fmla="*/ 6111 w 10000"/>
                  <a:gd name="connsiteY136" fmla="*/ 8572 h 10000"/>
                  <a:gd name="connsiteX137" fmla="*/ 6069 w 10000"/>
                  <a:gd name="connsiteY137" fmla="*/ 8585 h 10000"/>
                  <a:gd name="connsiteX138" fmla="*/ 6031 w 10000"/>
                  <a:gd name="connsiteY138" fmla="*/ 8599 h 10000"/>
                  <a:gd name="connsiteX139" fmla="*/ 5999 w 10000"/>
                  <a:gd name="connsiteY139" fmla="*/ 8620 h 10000"/>
                  <a:gd name="connsiteX140" fmla="*/ 6069 w 10000"/>
                  <a:gd name="connsiteY140" fmla="*/ 8630 h 10000"/>
                  <a:gd name="connsiteX141" fmla="*/ 6117 w 10000"/>
                  <a:gd name="connsiteY141" fmla="*/ 8643 h 10000"/>
                  <a:gd name="connsiteX142" fmla="*/ 6160 w 10000"/>
                  <a:gd name="connsiteY142" fmla="*/ 8670 h 10000"/>
                  <a:gd name="connsiteX143" fmla="*/ 6138 w 10000"/>
                  <a:gd name="connsiteY143" fmla="*/ 8720 h 10000"/>
                  <a:gd name="connsiteX144" fmla="*/ 6144 w 10000"/>
                  <a:gd name="connsiteY144" fmla="*/ 8770 h 10000"/>
                  <a:gd name="connsiteX145" fmla="*/ 6181 w 10000"/>
                  <a:gd name="connsiteY145" fmla="*/ 8826 h 10000"/>
                  <a:gd name="connsiteX146" fmla="*/ 6235 w 10000"/>
                  <a:gd name="connsiteY146" fmla="*/ 8873 h 10000"/>
                  <a:gd name="connsiteX147" fmla="*/ 6288 w 10000"/>
                  <a:gd name="connsiteY147" fmla="*/ 8918 h 10000"/>
                  <a:gd name="connsiteX148" fmla="*/ 6352 w 10000"/>
                  <a:gd name="connsiteY148" fmla="*/ 8952 h 10000"/>
                  <a:gd name="connsiteX149" fmla="*/ 6465 w 10000"/>
                  <a:gd name="connsiteY149" fmla="*/ 9005 h 10000"/>
                  <a:gd name="connsiteX150" fmla="*/ 6583 w 10000"/>
                  <a:gd name="connsiteY150" fmla="*/ 9063 h 10000"/>
                  <a:gd name="connsiteX151" fmla="*/ 6706 w 10000"/>
                  <a:gd name="connsiteY151" fmla="*/ 9116 h 10000"/>
                  <a:gd name="connsiteX152" fmla="*/ 6781 w 10000"/>
                  <a:gd name="connsiteY152" fmla="*/ 9140 h 10000"/>
                  <a:gd name="connsiteX153" fmla="*/ 6867 w 10000"/>
                  <a:gd name="connsiteY153" fmla="*/ 9161 h 10000"/>
                  <a:gd name="connsiteX154" fmla="*/ 6958 w 10000"/>
                  <a:gd name="connsiteY154" fmla="*/ 9179 h 10000"/>
                  <a:gd name="connsiteX155" fmla="*/ 7043 w 10000"/>
                  <a:gd name="connsiteY155" fmla="*/ 9200 h 10000"/>
                  <a:gd name="connsiteX156" fmla="*/ 7134 w 10000"/>
                  <a:gd name="connsiteY156" fmla="*/ 9224 h 10000"/>
                  <a:gd name="connsiteX157" fmla="*/ 7220 w 10000"/>
                  <a:gd name="connsiteY157" fmla="*/ 9248 h 10000"/>
                  <a:gd name="connsiteX158" fmla="*/ 7290 w 10000"/>
                  <a:gd name="connsiteY158" fmla="*/ 9279 h 10000"/>
                  <a:gd name="connsiteX159" fmla="*/ 7343 w 10000"/>
                  <a:gd name="connsiteY159" fmla="*/ 9314 h 10000"/>
                  <a:gd name="connsiteX160" fmla="*/ 7386 w 10000"/>
                  <a:gd name="connsiteY160" fmla="*/ 9359 h 10000"/>
                  <a:gd name="connsiteX161" fmla="*/ 7408 w 10000"/>
                  <a:gd name="connsiteY161" fmla="*/ 9409 h 10000"/>
                  <a:gd name="connsiteX162" fmla="*/ 7381 w 10000"/>
                  <a:gd name="connsiteY162" fmla="*/ 9433 h 10000"/>
                  <a:gd name="connsiteX163" fmla="*/ 7359 w 10000"/>
                  <a:gd name="connsiteY163" fmla="*/ 9464 h 10000"/>
                  <a:gd name="connsiteX164" fmla="*/ 7333 w 10000"/>
                  <a:gd name="connsiteY164" fmla="*/ 9493 h 10000"/>
                  <a:gd name="connsiteX165" fmla="*/ 7284 w 10000"/>
                  <a:gd name="connsiteY165" fmla="*/ 9522 h 10000"/>
                  <a:gd name="connsiteX166" fmla="*/ 7193 w 10000"/>
                  <a:gd name="connsiteY166" fmla="*/ 9546 h 10000"/>
                  <a:gd name="connsiteX167" fmla="*/ 7081 w 10000"/>
                  <a:gd name="connsiteY167" fmla="*/ 9559 h 10000"/>
                  <a:gd name="connsiteX168" fmla="*/ 6958 w 10000"/>
                  <a:gd name="connsiteY168" fmla="*/ 9562 h 10000"/>
                  <a:gd name="connsiteX169" fmla="*/ 6824 w 10000"/>
                  <a:gd name="connsiteY169" fmla="*/ 9559 h 10000"/>
                  <a:gd name="connsiteX170" fmla="*/ 6690 w 10000"/>
                  <a:gd name="connsiteY170" fmla="*/ 9551 h 10000"/>
                  <a:gd name="connsiteX171" fmla="*/ 6567 w 10000"/>
                  <a:gd name="connsiteY171" fmla="*/ 9546 h 10000"/>
                  <a:gd name="connsiteX172" fmla="*/ 6454 w 10000"/>
                  <a:gd name="connsiteY172" fmla="*/ 9538 h 10000"/>
                  <a:gd name="connsiteX173" fmla="*/ 6261 w 10000"/>
                  <a:gd name="connsiteY173" fmla="*/ 9525 h 10000"/>
                  <a:gd name="connsiteX174" fmla="*/ 6074 w 10000"/>
                  <a:gd name="connsiteY174" fmla="*/ 9493 h 10000"/>
                  <a:gd name="connsiteX175" fmla="*/ 5903 w 10000"/>
                  <a:gd name="connsiteY175" fmla="*/ 9454 h 10000"/>
                  <a:gd name="connsiteX176" fmla="*/ 5726 w 10000"/>
                  <a:gd name="connsiteY176" fmla="*/ 9401 h 10000"/>
                  <a:gd name="connsiteX177" fmla="*/ 5560 w 10000"/>
                  <a:gd name="connsiteY177" fmla="*/ 9351 h 10000"/>
                  <a:gd name="connsiteX178" fmla="*/ 5404 w 10000"/>
                  <a:gd name="connsiteY178" fmla="*/ 9295 h 10000"/>
                  <a:gd name="connsiteX179" fmla="*/ 5244 w 10000"/>
                  <a:gd name="connsiteY179" fmla="*/ 9245 h 10000"/>
                  <a:gd name="connsiteX180" fmla="*/ 5083 w 10000"/>
                  <a:gd name="connsiteY180" fmla="*/ 9250 h 10000"/>
                  <a:gd name="connsiteX181" fmla="*/ 5019 w 10000"/>
                  <a:gd name="connsiteY181" fmla="*/ 9245 h 10000"/>
                  <a:gd name="connsiteX182" fmla="*/ 4944 w 10000"/>
                  <a:gd name="connsiteY182" fmla="*/ 9227 h 10000"/>
                  <a:gd name="connsiteX183" fmla="*/ 4853 w 10000"/>
                  <a:gd name="connsiteY183" fmla="*/ 9211 h 10000"/>
                  <a:gd name="connsiteX184" fmla="*/ 4762 w 10000"/>
                  <a:gd name="connsiteY184" fmla="*/ 9187 h 10000"/>
                  <a:gd name="connsiteX185" fmla="*/ 4681 w 10000"/>
                  <a:gd name="connsiteY185" fmla="*/ 9163 h 10000"/>
                  <a:gd name="connsiteX186" fmla="*/ 4617 w 10000"/>
                  <a:gd name="connsiteY186" fmla="*/ 9134 h 10000"/>
                  <a:gd name="connsiteX187" fmla="*/ 4585 w 10000"/>
                  <a:gd name="connsiteY187" fmla="*/ 9105 h 10000"/>
                  <a:gd name="connsiteX188" fmla="*/ 4574 w 10000"/>
                  <a:gd name="connsiteY188" fmla="*/ 9060 h 10000"/>
                  <a:gd name="connsiteX189" fmla="*/ 4585 w 10000"/>
                  <a:gd name="connsiteY189" fmla="*/ 9005 h 10000"/>
                  <a:gd name="connsiteX190" fmla="*/ 4606 w 10000"/>
                  <a:gd name="connsiteY190" fmla="*/ 8947 h 10000"/>
                  <a:gd name="connsiteX191" fmla="*/ 4638 w 10000"/>
                  <a:gd name="connsiteY191" fmla="*/ 8884 h 10000"/>
                  <a:gd name="connsiteX192" fmla="*/ 4681 w 10000"/>
                  <a:gd name="connsiteY192" fmla="*/ 8820 h 10000"/>
                  <a:gd name="connsiteX193" fmla="*/ 4724 w 10000"/>
                  <a:gd name="connsiteY193" fmla="*/ 8757 h 10000"/>
                  <a:gd name="connsiteX194" fmla="*/ 4756 w 10000"/>
                  <a:gd name="connsiteY194" fmla="*/ 8699 h 10000"/>
                  <a:gd name="connsiteX195" fmla="*/ 4783 w 10000"/>
                  <a:gd name="connsiteY195" fmla="*/ 8646 h 10000"/>
                  <a:gd name="connsiteX196" fmla="*/ 4799 w 10000"/>
                  <a:gd name="connsiteY196" fmla="*/ 8604 h 10000"/>
                  <a:gd name="connsiteX197" fmla="*/ 4676 w 10000"/>
                  <a:gd name="connsiteY197" fmla="*/ 8572 h 10000"/>
                  <a:gd name="connsiteX198" fmla="*/ 4590 w 10000"/>
                  <a:gd name="connsiteY198" fmla="*/ 8538 h 10000"/>
                  <a:gd name="connsiteX199" fmla="*/ 4537 w 10000"/>
                  <a:gd name="connsiteY199" fmla="*/ 8501 h 10000"/>
                  <a:gd name="connsiteX200" fmla="*/ 4499 w 10000"/>
                  <a:gd name="connsiteY200" fmla="*/ 8459 h 10000"/>
                  <a:gd name="connsiteX201" fmla="*/ 4488 w 10000"/>
                  <a:gd name="connsiteY201" fmla="*/ 8414 h 10000"/>
                  <a:gd name="connsiteX202" fmla="*/ 4494 w 10000"/>
                  <a:gd name="connsiteY202" fmla="*/ 8366 h 10000"/>
                  <a:gd name="connsiteX203" fmla="*/ 4510 w 10000"/>
                  <a:gd name="connsiteY203" fmla="*/ 8316 h 10000"/>
                  <a:gd name="connsiteX204" fmla="*/ 4537 w 10000"/>
                  <a:gd name="connsiteY204" fmla="*/ 8263 h 10000"/>
                  <a:gd name="connsiteX205" fmla="*/ 4563 w 10000"/>
                  <a:gd name="connsiteY205" fmla="*/ 8211 h 10000"/>
                  <a:gd name="connsiteX206" fmla="*/ 4585 w 10000"/>
                  <a:gd name="connsiteY206" fmla="*/ 8155 h 10000"/>
                  <a:gd name="connsiteX207" fmla="*/ 4606 w 10000"/>
                  <a:gd name="connsiteY207" fmla="*/ 8097 h 10000"/>
                  <a:gd name="connsiteX208" fmla="*/ 4612 w 10000"/>
                  <a:gd name="connsiteY208" fmla="*/ 8042 h 10000"/>
                  <a:gd name="connsiteX209" fmla="*/ 4606 w 10000"/>
                  <a:gd name="connsiteY209" fmla="*/ 7984 h 10000"/>
                  <a:gd name="connsiteX210" fmla="*/ 4590 w 10000"/>
                  <a:gd name="connsiteY210" fmla="*/ 7920 h 10000"/>
                  <a:gd name="connsiteX211" fmla="*/ 4585 w 10000"/>
                  <a:gd name="connsiteY211" fmla="*/ 7838 h 10000"/>
                  <a:gd name="connsiteX212" fmla="*/ 4585 w 10000"/>
                  <a:gd name="connsiteY212" fmla="*/ 7746 h 10000"/>
                  <a:gd name="connsiteX213" fmla="*/ 4590 w 10000"/>
                  <a:gd name="connsiteY213" fmla="*/ 7646 h 10000"/>
                  <a:gd name="connsiteX214" fmla="*/ 4606 w 10000"/>
                  <a:gd name="connsiteY214" fmla="*/ 7551 h 10000"/>
                  <a:gd name="connsiteX215" fmla="*/ 4628 w 10000"/>
                  <a:gd name="connsiteY215" fmla="*/ 7464 h 10000"/>
                  <a:gd name="connsiteX216" fmla="*/ 4644 w 10000"/>
                  <a:gd name="connsiteY216" fmla="*/ 7324 h 10000"/>
                  <a:gd name="connsiteX217" fmla="*/ 4660 w 10000"/>
                  <a:gd name="connsiteY217" fmla="*/ 7173 h 10000"/>
                  <a:gd name="connsiteX218" fmla="*/ 4660 w 10000"/>
                  <a:gd name="connsiteY218" fmla="*/ 7018 h 10000"/>
                  <a:gd name="connsiteX219" fmla="*/ 4655 w 10000"/>
                  <a:gd name="connsiteY219" fmla="*/ 6854 h 10000"/>
                  <a:gd name="connsiteX220" fmla="*/ 4638 w 10000"/>
                  <a:gd name="connsiteY220" fmla="*/ 6693 h 10000"/>
                  <a:gd name="connsiteX221" fmla="*/ 4633 w 10000"/>
                  <a:gd name="connsiteY221" fmla="*/ 6540 h 10000"/>
                  <a:gd name="connsiteX222" fmla="*/ 4628 w 10000"/>
                  <a:gd name="connsiteY222" fmla="*/ 6395 h 10000"/>
                  <a:gd name="connsiteX223" fmla="*/ 4628 w 10000"/>
                  <a:gd name="connsiteY223" fmla="*/ 6310 h 10000"/>
                  <a:gd name="connsiteX224" fmla="*/ 4633 w 10000"/>
                  <a:gd name="connsiteY224" fmla="*/ 6226 h 10000"/>
                  <a:gd name="connsiteX225" fmla="*/ 4644 w 10000"/>
                  <a:gd name="connsiteY225" fmla="*/ 6139 h 10000"/>
                  <a:gd name="connsiteX226" fmla="*/ 4660 w 10000"/>
                  <a:gd name="connsiteY226" fmla="*/ 6054 h 10000"/>
                  <a:gd name="connsiteX227" fmla="*/ 4676 w 10000"/>
                  <a:gd name="connsiteY227" fmla="*/ 5967 h 10000"/>
                  <a:gd name="connsiteX228" fmla="*/ 4676 w 10000"/>
                  <a:gd name="connsiteY228" fmla="*/ 5891 h 10000"/>
                  <a:gd name="connsiteX229" fmla="*/ 4665 w 10000"/>
                  <a:gd name="connsiteY229" fmla="*/ 5817 h 10000"/>
                  <a:gd name="connsiteX230" fmla="*/ 4638 w 10000"/>
                  <a:gd name="connsiteY230" fmla="*/ 5751 h 10000"/>
                  <a:gd name="connsiteX231" fmla="*/ 4585 w 10000"/>
                  <a:gd name="connsiteY231" fmla="*/ 5693 h 10000"/>
                  <a:gd name="connsiteX232" fmla="*/ 4585 w 10000"/>
                  <a:gd name="connsiteY232" fmla="*/ 5709 h 10000"/>
                  <a:gd name="connsiteX233" fmla="*/ 4547 w 10000"/>
                  <a:gd name="connsiteY233" fmla="*/ 5740 h 10000"/>
                  <a:gd name="connsiteX234" fmla="*/ 4510 w 10000"/>
                  <a:gd name="connsiteY234" fmla="*/ 5785 h 10000"/>
                  <a:gd name="connsiteX235" fmla="*/ 4488 w 10000"/>
                  <a:gd name="connsiteY235" fmla="*/ 5827 h 10000"/>
                  <a:gd name="connsiteX236" fmla="*/ 4478 w 10000"/>
                  <a:gd name="connsiteY236" fmla="*/ 5872 h 10000"/>
                  <a:gd name="connsiteX237" fmla="*/ 4446 w 10000"/>
                  <a:gd name="connsiteY237" fmla="*/ 5885 h 10000"/>
                  <a:gd name="connsiteX238" fmla="*/ 4408 w 10000"/>
                  <a:gd name="connsiteY238" fmla="*/ 5914 h 10000"/>
                  <a:gd name="connsiteX239" fmla="*/ 4371 w 10000"/>
                  <a:gd name="connsiteY239" fmla="*/ 5954 h 10000"/>
                  <a:gd name="connsiteX240" fmla="*/ 4328 w 10000"/>
                  <a:gd name="connsiteY240" fmla="*/ 6002 h 10000"/>
                  <a:gd name="connsiteX241" fmla="*/ 4280 w 10000"/>
                  <a:gd name="connsiteY241" fmla="*/ 6057 h 10000"/>
                  <a:gd name="connsiteX242" fmla="*/ 4237 w 10000"/>
                  <a:gd name="connsiteY242" fmla="*/ 6112 h 10000"/>
                  <a:gd name="connsiteX243" fmla="*/ 4205 w 10000"/>
                  <a:gd name="connsiteY243" fmla="*/ 6165 h 10000"/>
                  <a:gd name="connsiteX244" fmla="*/ 4162 w 10000"/>
                  <a:gd name="connsiteY244" fmla="*/ 6215 h 10000"/>
                  <a:gd name="connsiteX245" fmla="*/ 4044 w 10000"/>
                  <a:gd name="connsiteY245" fmla="*/ 6358 h 10000"/>
                  <a:gd name="connsiteX246" fmla="*/ 3910 w 10000"/>
                  <a:gd name="connsiteY246" fmla="*/ 6500 h 10000"/>
                  <a:gd name="connsiteX247" fmla="*/ 3787 w 10000"/>
                  <a:gd name="connsiteY247" fmla="*/ 6646 h 10000"/>
                  <a:gd name="connsiteX248" fmla="*/ 3680 w 10000"/>
                  <a:gd name="connsiteY248" fmla="*/ 6788 h 10000"/>
                  <a:gd name="connsiteX249" fmla="*/ 3599 w 10000"/>
                  <a:gd name="connsiteY249" fmla="*/ 6925 h 10000"/>
                  <a:gd name="connsiteX250" fmla="*/ 3599 w 10000"/>
                  <a:gd name="connsiteY250" fmla="*/ 6928 h 10000"/>
                  <a:gd name="connsiteX251" fmla="*/ 3599 w 10000"/>
                  <a:gd name="connsiteY251" fmla="*/ 6931 h 10000"/>
                  <a:gd name="connsiteX252" fmla="*/ 3605 w 10000"/>
                  <a:gd name="connsiteY252" fmla="*/ 6936 h 10000"/>
                  <a:gd name="connsiteX253" fmla="*/ 3605 w 10000"/>
                  <a:gd name="connsiteY253" fmla="*/ 6941 h 10000"/>
                  <a:gd name="connsiteX254" fmla="*/ 3621 w 10000"/>
                  <a:gd name="connsiteY254" fmla="*/ 6952 h 10000"/>
                  <a:gd name="connsiteX255" fmla="*/ 3562 w 10000"/>
                  <a:gd name="connsiteY255" fmla="*/ 6941 h 10000"/>
                  <a:gd name="connsiteX256" fmla="*/ 3535 w 10000"/>
                  <a:gd name="connsiteY256" fmla="*/ 6997 h 10000"/>
                  <a:gd name="connsiteX257" fmla="*/ 3492 w 10000"/>
                  <a:gd name="connsiteY257" fmla="*/ 7052 h 10000"/>
                  <a:gd name="connsiteX258" fmla="*/ 3455 w 10000"/>
                  <a:gd name="connsiteY258" fmla="*/ 7102 h 10000"/>
                  <a:gd name="connsiteX259" fmla="*/ 3407 w 10000"/>
                  <a:gd name="connsiteY259" fmla="*/ 7150 h 10000"/>
                  <a:gd name="connsiteX260" fmla="*/ 3369 w 10000"/>
                  <a:gd name="connsiteY260" fmla="*/ 7184 h 10000"/>
                  <a:gd name="connsiteX261" fmla="*/ 3348 w 10000"/>
                  <a:gd name="connsiteY261" fmla="*/ 7226 h 10000"/>
                  <a:gd name="connsiteX262" fmla="*/ 3348 w 10000"/>
                  <a:gd name="connsiteY262" fmla="*/ 7266 h 10000"/>
                  <a:gd name="connsiteX263" fmla="*/ 3348 w 10000"/>
                  <a:gd name="connsiteY263" fmla="*/ 7308 h 10000"/>
                  <a:gd name="connsiteX264" fmla="*/ 3358 w 10000"/>
                  <a:gd name="connsiteY264" fmla="*/ 7345 h 10000"/>
                  <a:gd name="connsiteX265" fmla="*/ 3348 w 10000"/>
                  <a:gd name="connsiteY265" fmla="*/ 7377 h 10000"/>
                  <a:gd name="connsiteX266" fmla="*/ 3294 w 10000"/>
                  <a:gd name="connsiteY266" fmla="*/ 7474 h 10000"/>
                  <a:gd name="connsiteX267" fmla="*/ 3224 w 10000"/>
                  <a:gd name="connsiteY267" fmla="*/ 7575 h 10000"/>
                  <a:gd name="connsiteX268" fmla="*/ 3160 w 10000"/>
                  <a:gd name="connsiteY268" fmla="*/ 7672 h 10000"/>
                  <a:gd name="connsiteX269" fmla="*/ 3107 w 10000"/>
                  <a:gd name="connsiteY269" fmla="*/ 7770 h 10000"/>
                  <a:gd name="connsiteX270" fmla="*/ 3064 w 10000"/>
                  <a:gd name="connsiteY270" fmla="*/ 7868 h 10000"/>
                  <a:gd name="connsiteX271" fmla="*/ 3037 w 10000"/>
                  <a:gd name="connsiteY271" fmla="*/ 7970 h 10000"/>
                  <a:gd name="connsiteX272" fmla="*/ 3037 w 10000"/>
                  <a:gd name="connsiteY272" fmla="*/ 8076 h 10000"/>
                  <a:gd name="connsiteX273" fmla="*/ 3069 w 10000"/>
                  <a:gd name="connsiteY273" fmla="*/ 8187 h 10000"/>
                  <a:gd name="connsiteX274" fmla="*/ 3080 w 10000"/>
                  <a:gd name="connsiteY274" fmla="*/ 8245 h 10000"/>
                  <a:gd name="connsiteX275" fmla="*/ 3064 w 10000"/>
                  <a:gd name="connsiteY275" fmla="*/ 8303 h 10000"/>
                  <a:gd name="connsiteX276" fmla="*/ 3032 w 10000"/>
                  <a:gd name="connsiteY276" fmla="*/ 8356 h 10000"/>
                  <a:gd name="connsiteX277" fmla="*/ 2989 w 10000"/>
                  <a:gd name="connsiteY277" fmla="*/ 8409 h 10000"/>
                  <a:gd name="connsiteX278" fmla="*/ 2962 w 10000"/>
                  <a:gd name="connsiteY278" fmla="*/ 8456 h 10000"/>
                  <a:gd name="connsiteX279" fmla="*/ 2941 w 10000"/>
                  <a:gd name="connsiteY279" fmla="*/ 8496 h 10000"/>
                  <a:gd name="connsiteX280" fmla="*/ 2946 w 10000"/>
                  <a:gd name="connsiteY280" fmla="*/ 8530 h 10000"/>
                  <a:gd name="connsiteX281" fmla="*/ 3198 w 10000"/>
                  <a:gd name="connsiteY281" fmla="*/ 8767 h 10000"/>
                  <a:gd name="connsiteX282" fmla="*/ 3198 w 10000"/>
                  <a:gd name="connsiteY282" fmla="*/ 8836 h 10000"/>
                  <a:gd name="connsiteX283" fmla="*/ 3171 w 10000"/>
                  <a:gd name="connsiteY283" fmla="*/ 8884 h 10000"/>
                  <a:gd name="connsiteX284" fmla="*/ 3133 w 10000"/>
                  <a:gd name="connsiteY284" fmla="*/ 8934 h 10000"/>
                  <a:gd name="connsiteX285" fmla="*/ 3091 w 10000"/>
                  <a:gd name="connsiteY285" fmla="*/ 8989 h 10000"/>
                  <a:gd name="connsiteX286" fmla="*/ 3053 w 10000"/>
                  <a:gd name="connsiteY286" fmla="*/ 9045 h 10000"/>
                  <a:gd name="connsiteX287" fmla="*/ 3016 w 10000"/>
                  <a:gd name="connsiteY287" fmla="*/ 9097 h 10000"/>
                  <a:gd name="connsiteX288" fmla="*/ 2994 w 10000"/>
                  <a:gd name="connsiteY288" fmla="*/ 9145 h 10000"/>
                  <a:gd name="connsiteX289" fmla="*/ 2999 w 10000"/>
                  <a:gd name="connsiteY289" fmla="*/ 9184 h 10000"/>
                  <a:gd name="connsiteX290" fmla="*/ 3042 w 10000"/>
                  <a:gd name="connsiteY290" fmla="*/ 9272 h 10000"/>
                  <a:gd name="connsiteX291" fmla="*/ 3107 w 10000"/>
                  <a:gd name="connsiteY291" fmla="*/ 9364 h 10000"/>
                  <a:gd name="connsiteX292" fmla="*/ 3176 w 10000"/>
                  <a:gd name="connsiteY292" fmla="*/ 9454 h 10000"/>
                  <a:gd name="connsiteX293" fmla="*/ 3240 w 10000"/>
                  <a:gd name="connsiteY293" fmla="*/ 9549 h 10000"/>
                  <a:gd name="connsiteX294" fmla="*/ 3289 w 10000"/>
                  <a:gd name="connsiteY294" fmla="*/ 9644 h 10000"/>
                  <a:gd name="connsiteX295" fmla="*/ 3321 w 10000"/>
                  <a:gd name="connsiteY295" fmla="*/ 9741 h 10000"/>
                  <a:gd name="connsiteX296" fmla="*/ 3326 w 10000"/>
                  <a:gd name="connsiteY296" fmla="*/ 9839 h 10000"/>
                  <a:gd name="connsiteX297" fmla="*/ 3299 w 10000"/>
                  <a:gd name="connsiteY297" fmla="*/ 9939 h 10000"/>
                  <a:gd name="connsiteX298" fmla="*/ 3160 w 10000"/>
                  <a:gd name="connsiteY298" fmla="*/ 9974 h 10000"/>
                  <a:gd name="connsiteX299" fmla="*/ 3016 w 10000"/>
                  <a:gd name="connsiteY299" fmla="*/ 9992 h 10000"/>
                  <a:gd name="connsiteX300" fmla="*/ 2855 w 10000"/>
                  <a:gd name="connsiteY300" fmla="*/ 10000 h 10000"/>
                  <a:gd name="connsiteX301" fmla="*/ 2700 w 10000"/>
                  <a:gd name="connsiteY301" fmla="*/ 9997 h 10000"/>
                  <a:gd name="connsiteX302" fmla="*/ 2539 w 10000"/>
                  <a:gd name="connsiteY302" fmla="*/ 9979 h 10000"/>
                  <a:gd name="connsiteX303" fmla="*/ 2384 w 10000"/>
                  <a:gd name="connsiteY303" fmla="*/ 9955 h 10000"/>
                  <a:gd name="connsiteX304" fmla="*/ 2239 w 10000"/>
                  <a:gd name="connsiteY304" fmla="*/ 9921 h 10000"/>
                  <a:gd name="connsiteX305" fmla="*/ 2105 w 10000"/>
                  <a:gd name="connsiteY305" fmla="*/ 9881 h 10000"/>
                  <a:gd name="connsiteX306" fmla="*/ 1987 w 10000"/>
                  <a:gd name="connsiteY306" fmla="*/ 9834 h 10000"/>
                  <a:gd name="connsiteX307" fmla="*/ 1901 w 10000"/>
                  <a:gd name="connsiteY307" fmla="*/ 9781 h 10000"/>
                  <a:gd name="connsiteX308" fmla="*/ 1837 w 10000"/>
                  <a:gd name="connsiteY308" fmla="*/ 9723 h 10000"/>
                  <a:gd name="connsiteX309" fmla="*/ 1837 w 10000"/>
                  <a:gd name="connsiteY309" fmla="*/ 9514 h 10000"/>
                  <a:gd name="connsiteX310" fmla="*/ 1810 w 10000"/>
                  <a:gd name="connsiteY310" fmla="*/ 9480 h 10000"/>
                  <a:gd name="connsiteX311" fmla="*/ 1773 w 10000"/>
                  <a:gd name="connsiteY311" fmla="*/ 9435 h 10000"/>
                  <a:gd name="connsiteX312" fmla="*/ 1746 w 10000"/>
                  <a:gd name="connsiteY312" fmla="*/ 9382 h 10000"/>
                  <a:gd name="connsiteX313" fmla="*/ 1725 w 10000"/>
                  <a:gd name="connsiteY313" fmla="*/ 9316 h 10000"/>
                  <a:gd name="connsiteX314" fmla="*/ 1725 w 10000"/>
                  <a:gd name="connsiteY314" fmla="*/ 9248 h 10000"/>
                  <a:gd name="connsiteX315" fmla="*/ 1746 w 10000"/>
                  <a:gd name="connsiteY315" fmla="*/ 9177 h 10000"/>
                  <a:gd name="connsiteX316" fmla="*/ 1762 w 10000"/>
                  <a:gd name="connsiteY316" fmla="*/ 9126 h 10000"/>
                  <a:gd name="connsiteX317" fmla="*/ 1762 w 10000"/>
                  <a:gd name="connsiteY317" fmla="*/ 9071 h 10000"/>
                  <a:gd name="connsiteX318" fmla="*/ 1741 w 10000"/>
                  <a:gd name="connsiteY318" fmla="*/ 9013 h 10000"/>
                  <a:gd name="connsiteX319" fmla="*/ 1725 w 10000"/>
                  <a:gd name="connsiteY319" fmla="*/ 8952 h 10000"/>
                  <a:gd name="connsiteX320" fmla="*/ 1714 w 10000"/>
                  <a:gd name="connsiteY320" fmla="*/ 8884 h 10000"/>
                  <a:gd name="connsiteX321" fmla="*/ 1714 w 10000"/>
                  <a:gd name="connsiteY321" fmla="*/ 8810 h 10000"/>
                  <a:gd name="connsiteX322" fmla="*/ 1735 w 10000"/>
                  <a:gd name="connsiteY322" fmla="*/ 8733 h 10000"/>
                  <a:gd name="connsiteX323" fmla="*/ 1762 w 10000"/>
                  <a:gd name="connsiteY323" fmla="*/ 8667 h 10000"/>
                  <a:gd name="connsiteX324" fmla="*/ 1800 w 10000"/>
                  <a:gd name="connsiteY324" fmla="*/ 8606 h 10000"/>
                  <a:gd name="connsiteX325" fmla="*/ 1837 w 10000"/>
                  <a:gd name="connsiteY325" fmla="*/ 8546 h 10000"/>
                  <a:gd name="connsiteX326" fmla="*/ 1869 w 10000"/>
                  <a:gd name="connsiteY326" fmla="*/ 8472 h 10000"/>
                  <a:gd name="connsiteX327" fmla="*/ 1869 w 10000"/>
                  <a:gd name="connsiteY327" fmla="*/ 7820 h 10000"/>
                  <a:gd name="connsiteX328" fmla="*/ 1998 w 10000"/>
                  <a:gd name="connsiteY328" fmla="*/ 7020 h 10000"/>
                  <a:gd name="connsiteX329" fmla="*/ 2260 w 10000"/>
                  <a:gd name="connsiteY329" fmla="*/ 6577 h 10000"/>
                  <a:gd name="connsiteX330" fmla="*/ 2276 w 10000"/>
                  <a:gd name="connsiteY330" fmla="*/ 6221 h 10000"/>
                  <a:gd name="connsiteX331" fmla="*/ 2453 w 10000"/>
                  <a:gd name="connsiteY331" fmla="*/ 5735 h 10000"/>
                  <a:gd name="connsiteX332" fmla="*/ 2501 w 10000"/>
                  <a:gd name="connsiteY332" fmla="*/ 5606 h 10000"/>
                  <a:gd name="connsiteX333" fmla="*/ 2539 w 10000"/>
                  <a:gd name="connsiteY333" fmla="*/ 5484 h 10000"/>
                  <a:gd name="connsiteX334" fmla="*/ 2560 w 10000"/>
                  <a:gd name="connsiteY334" fmla="*/ 5363 h 10000"/>
                  <a:gd name="connsiteX335" fmla="*/ 2592 w 10000"/>
                  <a:gd name="connsiteY335" fmla="*/ 5247 h 10000"/>
                  <a:gd name="connsiteX336" fmla="*/ 2598 w 10000"/>
                  <a:gd name="connsiteY336" fmla="*/ 5202 h 10000"/>
                  <a:gd name="connsiteX337" fmla="*/ 2592 w 10000"/>
                  <a:gd name="connsiteY337" fmla="*/ 5154 h 10000"/>
                  <a:gd name="connsiteX338" fmla="*/ 2587 w 10000"/>
                  <a:gd name="connsiteY338" fmla="*/ 5107 h 10000"/>
                  <a:gd name="connsiteX339" fmla="*/ 2587 w 10000"/>
                  <a:gd name="connsiteY339" fmla="*/ 5059 h 10000"/>
                  <a:gd name="connsiteX340" fmla="*/ 2614 w 10000"/>
                  <a:gd name="connsiteY340" fmla="*/ 5015 h 10000"/>
                  <a:gd name="connsiteX341" fmla="*/ 2592 w 10000"/>
                  <a:gd name="connsiteY341" fmla="*/ 5015 h 10000"/>
                  <a:gd name="connsiteX342" fmla="*/ 2587 w 10000"/>
                  <a:gd name="connsiteY342" fmla="*/ 5015 h 10000"/>
                  <a:gd name="connsiteX343" fmla="*/ 2582 w 10000"/>
                  <a:gd name="connsiteY343" fmla="*/ 5015 h 10000"/>
                  <a:gd name="connsiteX344" fmla="*/ 2582 w 10000"/>
                  <a:gd name="connsiteY344" fmla="*/ 5020 h 10000"/>
                  <a:gd name="connsiteX345" fmla="*/ 2571 w 10000"/>
                  <a:gd name="connsiteY345" fmla="*/ 5020 h 10000"/>
                  <a:gd name="connsiteX346" fmla="*/ 2571 w 10000"/>
                  <a:gd name="connsiteY346" fmla="*/ 5015 h 10000"/>
                  <a:gd name="connsiteX347" fmla="*/ 2566 w 10000"/>
                  <a:gd name="connsiteY347" fmla="*/ 5012 h 10000"/>
                  <a:gd name="connsiteX348" fmla="*/ 2560 w 10000"/>
                  <a:gd name="connsiteY348" fmla="*/ 5004 h 10000"/>
                  <a:gd name="connsiteX349" fmla="*/ 2566 w 10000"/>
                  <a:gd name="connsiteY349" fmla="*/ 4980 h 10000"/>
                  <a:gd name="connsiteX350" fmla="*/ 2544 w 10000"/>
                  <a:gd name="connsiteY350" fmla="*/ 4964 h 10000"/>
                  <a:gd name="connsiteX351" fmla="*/ 2517 w 10000"/>
                  <a:gd name="connsiteY351" fmla="*/ 4946 h 10000"/>
                  <a:gd name="connsiteX352" fmla="*/ 2475 w 10000"/>
                  <a:gd name="connsiteY352" fmla="*/ 4933 h 10000"/>
                  <a:gd name="connsiteX353" fmla="*/ 2442 w 10000"/>
                  <a:gd name="connsiteY353" fmla="*/ 4917 h 10000"/>
                  <a:gd name="connsiteX354" fmla="*/ 2421 w 10000"/>
                  <a:gd name="connsiteY354" fmla="*/ 4904 h 10000"/>
                  <a:gd name="connsiteX355" fmla="*/ 2421 w 10000"/>
                  <a:gd name="connsiteY355" fmla="*/ 4605 h 10000"/>
                  <a:gd name="connsiteX356" fmla="*/ 2432 w 10000"/>
                  <a:gd name="connsiteY356" fmla="*/ 4120 h 10000"/>
                  <a:gd name="connsiteX357" fmla="*/ 2453 w 10000"/>
                  <a:gd name="connsiteY357" fmla="*/ 4014 h 10000"/>
                  <a:gd name="connsiteX358" fmla="*/ 2448 w 10000"/>
                  <a:gd name="connsiteY358" fmla="*/ 3911 h 10000"/>
                  <a:gd name="connsiteX359" fmla="*/ 2432 w 10000"/>
                  <a:gd name="connsiteY359" fmla="*/ 3808 h 10000"/>
                  <a:gd name="connsiteX360" fmla="*/ 2410 w 10000"/>
                  <a:gd name="connsiteY360" fmla="*/ 3703 h 10000"/>
                  <a:gd name="connsiteX361" fmla="*/ 2421 w 10000"/>
                  <a:gd name="connsiteY361" fmla="*/ 3597 h 10000"/>
                  <a:gd name="connsiteX362" fmla="*/ 2432 w 10000"/>
                  <a:gd name="connsiteY362" fmla="*/ 3481 h 10000"/>
                  <a:gd name="connsiteX363" fmla="*/ 2448 w 10000"/>
                  <a:gd name="connsiteY363" fmla="*/ 3362 h 10000"/>
                  <a:gd name="connsiteX364" fmla="*/ 2453 w 10000"/>
                  <a:gd name="connsiteY364" fmla="*/ 3238 h 10000"/>
                  <a:gd name="connsiteX365" fmla="*/ 2448 w 10000"/>
                  <a:gd name="connsiteY365" fmla="*/ 3122 h 10000"/>
                  <a:gd name="connsiteX366" fmla="*/ 2421 w 10000"/>
                  <a:gd name="connsiteY366" fmla="*/ 3017 h 10000"/>
                  <a:gd name="connsiteX367" fmla="*/ 2362 w 10000"/>
                  <a:gd name="connsiteY367" fmla="*/ 2703 h 10000"/>
                  <a:gd name="connsiteX368" fmla="*/ 2351 w 10000"/>
                  <a:gd name="connsiteY368" fmla="*/ 2753 h 10000"/>
                  <a:gd name="connsiteX369" fmla="*/ 2314 w 10000"/>
                  <a:gd name="connsiteY369" fmla="*/ 2790 h 10000"/>
                  <a:gd name="connsiteX370" fmla="*/ 2282 w 10000"/>
                  <a:gd name="connsiteY370" fmla="*/ 2821 h 10000"/>
                  <a:gd name="connsiteX371" fmla="*/ 2255 w 10000"/>
                  <a:gd name="connsiteY371" fmla="*/ 2848 h 10000"/>
                  <a:gd name="connsiteX372" fmla="*/ 2239 w 10000"/>
                  <a:gd name="connsiteY372" fmla="*/ 2877 h 10000"/>
                  <a:gd name="connsiteX373" fmla="*/ 2236 w 10000"/>
                  <a:gd name="connsiteY373" fmla="*/ 2903 h 10000"/>
                  <a:gd name="connsiteX374" fmla="*/ 2217 w 10000"/>
                  <a:gd name="connsiteY374" fmla="*/ 2922 h 10000"/>
                  <a:gd name="connsiteX375" fmla="*/ 2185 w 10000"/>
                  <a:gd name="connsiteY375" fmla="*/ 2956 h 10000"/>
                  <a:gd name="connsiteX376" fmla="*/ 2148 w 10000"/>
                  <a:gd name="connsiteY376" fmla="*/ 2996 h 10000"/>
                  <a:gd name="connsiteX377" fmla="*/ 2126 w 10000"/>
                  <a:gd name="connsiteY377" fmla="*/ 3040 h 10000"/>
                  <a:gd name="connsiteX378" fmla="*/ 2105 w 10000"/>
                  <a:gd name="connsiteY378" fmla="*/ 3088 h 10000"/>
                  <a:gd name="connsiteX379" fmla="*/ 2094 w 10000"/>
                  <a:gd name="connsiteY379" fmla="*/ 3125 h 10000"/>
                  <a:gd name="connsiteX380" fmla="*/ 2089 w 10000"/>
                  <a:gd name="connsiteY380" fmla="*/ 3154 h 10000"/>
                  <a:gd name="connsiteX381" fmla="*/ 2078 w 10000"/>
                  <a:gd name="connsiteY381" fmla="*/ 3164 h 10000"/>
                  <a:gd name="connsiteX382" fmla="*/ 1971 w 10000"/>
                  <a:gd name="connsiteY382" fmla="*/ 3215 h 10000"/>
                  <a:gd name="connsiteX383" fmla="*/ 1869 w 10000"/>
                  <a:gd name="connsiteY383" fmla="*/ 3257 h 10000"/>
                  <a:gd name="connsiteX384" fmla="*/ 1773 w 10000"/>
                  <a:gd name="connsiteY384" fmla="*/ 3296 h 10000"/>
                  <a:gd name="connsiteX385" fmla="*/ 1676 w 10000"/>
                  <a:gd name="connsiteY385" fmla="*/ 3331 h 10000"/>
                  <a:gd name="connsiteX386" fmla="*/ 1559 w 10000"/>
                  <a:gd name="connsiteY386" fmla="*/ 3362 h 10000"/>
                  <a:gd name="connsiteX387" fmla="*/ 1414 w 10000"/>
                  <a:gd name="connsiteY387" fmla="*/ 3389 h 10000"/>
                  <a:gd name="connsiteX388" fmla="*/ 1296 w 10000"/>
                  <a:gd name="connsiteY388" fmla="*/ 3399 h 10000"/>
                  <a:gd name="connsiteX389" fmla="*/ 1194 w 10000"/>
                  <a:gd name="connsiteY389" fmla="*/ 3391 h 10000"/>
                  <a:gd name="connsiteX390" fmla="*/ 1093 w 10000"/>
                  <a:gd name="connsiteY390" fmla="*/ 3376 h 10000"/>
                  <a:gd name="connsiteX391" fmla="*/ 1007 w 10000"/>
                  <a:gd name="connsiteY391" fmla="*/ 3344 h 10000"/>
                  <a:gd name="connsiteX392" fmla="*/ 921 w 10000"/>
                  <a:gd name="connsiteY392" fmla="*/ 3310 h 10000"/>
                  <a:gd name="connsiteX393" fmla="*/ 846 w 10000"/>
                  <a:gd name="connsiteY393" fmla="*/ 3270 h 10000"/>
                  <a:gd name="connsiteX394" fmla="*/ 777 w 10000"/>
                  <a:gd name="connsiteY394" fmla="*/ 3225 h 10000"/>
                  <a:gd name="connsiteX395" fmla="*/ 718 w 10000"/>
                  <a:gd name="connsiteY395" fmla="*/ 3183 h 10000"/>
                  <a:gd name="connsiteX396" fmla="*/ 664 w 10000"/>
                  <a:gd name="connsiteY396" fmla="*/ 3146 h 10000"/>
                  <a:gd name="connsiteX397" fmla="*/ 621 w 10000"/>
                  <a:gd name="connsiteY397" fmla="*/ 3114 h 10000"/>
                  <a:gd name="connsiteX398" fmla="*/ 584 w 10000"/>
                  <a:gd name="connsiteY398" fmla="*/ 3096 h 10000"/>
                  <a:gd name="connsiteX399" fmla="*/ 477 w 10000"/>
                  <a:gd name="connsiteY399" fmla="*/ 3032 h 10000"/>
                  <a:gd name="connsiteX400" fmla="*/ 386 w 10000"/>
                  <a:gd name="connsiteY400" fmla="*/ 2959 h 10000"/>
                  <a:gd name="connsiteX401" fmla="*/ 311 w 10000"/>
                  <a:gd name="connsiteY401" fmla="*/ 2869 h 10000"/>
                  <a:gd name="connsiteX402" fmla="*/ 257 w 10000"/>
                  <a:gd name="connsiteY402" fmla="*/ 2774 h 10000"/>
                  <a:gd name="connsiteX403" fmla="*/ 214 w 10000"/>
                  <a:gd name="connsiteY403" fmla="*/ 2668 h 10000"/>
                  <a:gd name="connsiteX404" fmla="*/ 198 w 10000"/>
                  <a:gd name="connsiteY404" fmla="*/ 2557 h 10000"/>
                  <a:gd name="connsiteX405" fmla="*/ 198 w 10000"/>
                  <a:gd name="connsiteY405" fmla="*/ 2449 h 10000"/>
                  <a:gd name="connsiteX406" fmla="*/ 225 w 10000"/>
                  <a:gd name="connsiteY406" fmla="*/ 2341 h 10000"/>
                  <a:gd name="connsiteX407" fmla="*/ 241 w 10000"/>
                  <a:gd name="connsiteY407" fmla="*/ 2291 h 10000"/>
                  <a:gd name="connsiteX408" fmla="*/ 236 w 10000"/>
                  <a:gd name="connsiteY408" fmla="*/ 2243 h 10000"/>
                  <a:gd name="connsiteX409" fmla="*/ 236 w 10000"/>
                  <a:gd name="connsiteY409" fmla="*/ 2196 h 10000"/>
                  <a:gd name="connsiteX410" fmla="*/ 236 w 10000"/>
                  <a:gd name="connsiteY410" fmla="*/ 2151 h 10000"/>
                  <a:gd name="connsiteX411" fmla="*/ 246 w 10000"/>
                  <a:gd name="connsiteY411" fmla="*/ 2114 h 10000"/>
                  <a:gd name="connsiteX412" fmla="*/ 193 w 10000"/>
                  <a:gd name="connsiteY412" fmla="*/ 2032 h 10000"/>
                  <a:gd name="connsiteX413" fmla="*/ 129 w 10000"/>
                  <a:gd name="connsiteY413" fmla="*/ 1942 h 10000"/>
                  <a:gd name="connsiteX414" fmla="*/ 75 w 10000"/>
                  <a:gd name="connsiteY414" fmla="*/ 1850 h 10000"/>
                  <a:gd name="connsiteX415" fmla="*/ 27 w 10000"/>
                  <a:gd name="connsiteY415" fmla="*/ 1760 h 10000"/>
                  <a:gd name="connsiteX416" fmla="*/ 0 w 10000"/>
                  <a:gd name="connsiteY416" fmla="*/ 1671 h 10000"/>
                  <a:gd name="connsiteX417" fmla="*/ 107 w 10000"/>
                  <a:gd name="connsiteY417" fmla="*/ 1618 h 10000"/>
                  <a:gd name="connsiteX418" fmla="*/ 257 w 10000"/>
                  <a:gd name="connsiteY418" fmla="*/ 1576 h 10000"/>
                  <a:gd name="connsiteX419" fmla="*/ 412 w 10000"/>
                  <a:gd name="connsiteY419" fmla="*/ 1541 h 10000"/>
                  <a:gd name="connsiteX420" fmla="*/ 595 w 10000"/>
                  <a:gd name="connsiteY420" fmla="*/ 1518 h 10000"/>
                  <a:gd name="connsiteX421" fmla="*/ 777 w 10000"/>
                  <a:gd name="connsiteY421" fmla="*/ 1507 h 10000"/>
                  <a:gd name="connsiteX422" fmla="*/ 825 w 10000"/>
                  <a:gd name="connsiteY422" fmla="*/ 1523 h 10000"/>
                  <a:gd name="connsiteX423" fmla="*/ 878 w 10000"/>
                  <a:gd name="connsiteY423" fmla="*/ 1533 h 10000"/>
                  <a:gd name="connsiteX424" fmla="*/ 937 w 10000"/>
                  <a:gd name="connsiteY424" fmla="*/ 1541 h 10000"/>
                  <a:gd name="connsiteX425" fmla="*/ 991 w 10000"/>
                  <a:gd name="connsiteY425" fmla="*/ 1554 h 10000"/>
                  <a:gd name="connsiteX426" fmla="*/ 1039 w 10000"/>
                  <a:gd name="connsiteY426" fmla="*/ 1576 h 10000"/>
                  <a:gd name="connsiteX427" fmla="*/ 1093 w 10000"/>
                  <a:gd name="connsiteY427" fmla="*/ 1615 h 10000"/>
                  <a:gd name="connsiteX428" fmla="*/ 1130 w 10000"/>
                  <a:gd name="connsiteY428" fmla="*/ 1660 h 10000"/>
                  <a:gd name="connsiteX429" fmla="*/ 1087 w 10000"/>
                  <a:gd name="connsiteY429" fmla="*/ 1694 h 10000"/>
                  <a:gd name="connsiteX430" fmla="*/ 1071 w 10000"/>
                  <a:gd name="connsiteY430" fmla="*/ 1729 h 10000"/>
                  <a:gd name="connsiteX431" fmla="*/ 1087 w 10000"/>
                  <a:gd name="connsiteY431" fmla="*/ 1763 h 10000"/>
                  <a:gd name="connsiteX432" fmla="*/ 1103 w 10000"/>
                  <a:gd name="connsiteY432" fmla="*/ 1797 h 10000"/>
                  <a:gd name="connsiteX433" fmla="*/ 1114 w 10000"/>
                  <a:gd name="connsiteY433" fmla="*/ 1834 h 10000"/>
                  <a:gd name="connsiteX434" fmla="*/ 1109 w 10000"/>
                  <a:gd name="connsiteY434" fmla="*/ 1871 h 10000"/>
                  <a:gd name="connsiteX435" fmla="*/ 1071 w 10000"/>
                  <a:gd name="connsiteY435" fmla="*/ 1913 h 10000"/>
                  <a:gd name="connsiteX436" fmla="*/ 900 w 10000"/>
                  <a:gd name="connsiteY436" fmla="*/ 1948 h 10000"/>
                  <a:gd name="connsiteX437" fmla="*/ 900 w 10000"/>
                  <a:gd name="connsiteY437" fmla="*/ 1985 h 10000"/>
                  <a:gd name="connsiteX438" fmla="*/ 905 w 10000"/>
                  <a:gd name="connsiteY438" fmla="*/ 2022 h 10000"/>
                  <a:gd name="connsiteX439" fmla="*/ 916 w 10000"/>
                  <a:gd name="connsiteY439" fmla="*/ 2064 h 10000"/>
                  <a:gd name="connsiteX440" fmla="*/ 916 w 10000"/>
                  <a:gd name="connsiteY440" fmla="*/ 2103 h 10000"/>
                  <a:gd name="connsiteX441" fmla="*/ 905 w 10000"/>
                  <a:gd name="connsiteY441" fmla="*/ 2143 h 10000"/>
                  <a:gd name="connsiteX442" fmla="*/ 889 w 10000"/>
                  <a:gd name="connsiteY442" fmla="*/ 2175 h 10000"/>
                  <a:gd name="connsiteX443" fmla="*/ 846 w 10000"/>
                  <a:gd name="connsiteY443" fmla="*/ 2201 h 10000"/>
                  <a:gd name="connsiteX444" fmla="*/ 889 w 10000"/>
                  <a:gd name="connsiteY444" fmla="*/ 2241 h 10000"/>
                  <a:gd name="connsiteX445" fmla="*/ 937 w 10000"/>
                  <a:gd name="connsiteY445" fmla="*/ 2278 h 10000"/>
                  <a:gd name="connsiteX446" fmla="*/ 991 w 10000"/>
                  <a:gd name="connsiteY446" fmla="*/ 2312 h 10000"/>
                  <a:gd name="connsiteX447" fmla="*/ 1044 w 10000"/>
                  <a:gd name="connsiteY447" fmla="*/ 2336 h 10000"/>
                  <a:gd name="connsiteX448" fmla="*/ 1093 w 10000"/>
                  <a:gd name="connsiteY448" fmla="*/ 2346 h 10000"/>
                  <a:gd name="connsiteX449" fmla="*/ 1130 w 10000"/>
                  <a:gd name="connsiteY449" fmla="*/ 2320 h 10000"/>
                  <a:gd name="connsiteX450" fmla="*/ 1157 w 10000"/>
                  <a:gd name="connsiteY450" fmla="*/ 2275 h 10000"/>
                  <a:gd name="connsiteX451" fmla="*/ 1194 w 10000"/>
                  <a:gd name="connsiteY451" fmla="*/ 2220 h 10000"/>
                  <a:gd name="connsiteX452" fmla="*/ 1227 w 10000"/>
                  <a:gd name="connsiteY452" fmla="*/ 2156 h 10000"/>
                  <a:gd name="connsiteX453" fmla="*/ 1248 w 10000"/>
                  <a:gd name="connsiteY453" fmla="*/ 2088 h 10000"/>
                  <a:gd name="connsiteX454" fmla="*/ 1275 w 10000"/>
                  <a:gd name="connsiteY454" fmla="*/ 2022 h 10000"/>
                  <a:gd name="connsiteX455" fmla="*/ 1291 w 10000"/>
                  <a:gd name="connsiteY455" fmla="*/ 1961 h 10000"/>
                  <a:gd name="connsiteX456" fmla="*/ 1296 w 10000"/>
                  <a:gd name="connsiteY456" fmla="*/ 1913 h 10000"/>
                  <a:gd name="connsiteX457" fmla="*/ 1291 w 10000"/>
                  <a:gd name="connsiteY457" fmla="*/ 1879 h 10000"/>
                  <a:gd name="connsiteX458" fmla="*/ 1318 w 10000"/>
                  <a:gd name="connsiteY458" fmla="*/ 1876 h 10000"/>
                  <a:gd name="connsiteX459" fmla="*/ 1328 w 10000"/>
                  <a:gd name="connsiteY459" fmla="*/ 1871 h 10000"/>
                  <a:gd name="connsiteX460" fmla="*/ 1344 w 10000"/>
                  <a:gd name="connsiteY460" fmla="*/ 1866 h 10000"/>
                  <a:gd name="connsiteX461" fmla="*/ 1350 w 10000"/>
                  <a:gd name="connsiteY461" fmla="*/ 1861 h 10000"/>
                  <a:gd name="connsiteX462" fmla="*/ 1360 w 10000"/>
                  <a:gd name="connsiteY462" fmla="*/ 1855 h 10000"/>
                  <a:gd name="connsiteX463" fmla="*/ 1366 w 10000"/>
                  <a:gd name="connsiteY463" fmla="*/ 1847 h 10000"/>
                  <a:gd name="connsiteX464" fmla="*/ 1377 w 10000"/>
                  <a:gd name="connsiteY464" fmla="*/ 1834 h 10000"/>
                  <a:gd name="connsiteX465" fmla="*/ 1366 w 10000"/>
                  <a:gd name="connsiteY465" fmla="*/ 1800 h 10000"/>
                  <a:gd name="connsiteX466" fmla="*/ 1377 w 10000"/>
                  <a:gd name="connsiteY466" fmla="*/ 1752 h 10000"/>
                  <a:gd name="connsiteX467" fmla="*/ 1398 w 10000"/>
                  <a:gd name="connsiteY467" fmla="*/ 1702 h 10000"/>
                  <a:gd name="connsiteX468" fmla="*/ 1430 w 10000"/>
                  <a:gd name="connsiteY468" fmla="*/ 1652 h 10000"/>
                  <a:gd name="connsiteX469" fmla="*/ 1462 w 10000"/>
                  <a:gd name="connsiteY469" fmla="*/ 1613 h 10000"/>
                  <a:gd name="connsiteX470" fmla="*/ 1505 w 10000"/>
                  <a:gd name="connsiteY470" fmla="*/ 1581 h 10000"/>
                  <a:gd name="connsiteX471" fmla="*/ 1575 w 10000"/>
                  <a:gd name="connsiteY471" fmla="*/ 1554 h 10000"/>
                  <a:gd name="connsiteX472" fmla="*/ 1666 w 10000"/>
                  <a:gd name="connsiteY472" fmla="*/ 1536 h 10000"/>
                  <a:gd name="connsiteX473" fmla="*/ 1762 w 10000"/>
                  <a:gd name="connsiteY473" fmla="*/ 1528 h 10000"/>
                  <a:gd name="connsiteX474" fmla="*/ 1864 w 10000"/>
                  <a:gd name="connsiteY474" fmla="*/ 1518 h 10000"/>
                  <a:gd name="connsiteX475" fmla="*/ 1971 w 10000"/>
                  <a:gd name="connsiteY475" fmla="*/ 1507 h 10000"/>
                  <a:gd name="connsiteX476" fmla="*/ 2067 w 10000"/>
                  <a:gd name="connsiteY476" fmla="*/ 1486 h 10000"/>
                  <a:gd name="connsiteX477" fmla="*/ 2266 w 10000"/>
                  <a:gd name="connsiteY477" fmla="*/ 1438 h 10000"/>
                  <a:gd name="connsiteX478" fmla="*/ 2480 w 10000"/>
                  <a:gd name="connsiteY478" fmla="*/ 1386 h 10000"/>
                  <a:gd name="connsiteX479" fmla="*/ 2700 w 10000"/>
                  <a:gd name="connsiteY479" fmla="*/ 1333 h 10000"/>
                  <a:gd name="connsiteX480" fmla="*/ 2892 w 10000"/>
                  <a:gd name="connsiteY480" fmla="*/ 1277 h 10000"/>
                  <a:gd name="connsiteX481" fmla="*/ 2855 w 10000"/>
                  <a:gd name="connsiteY481" fmla="*/ 1262 h 10000"/>
                  <a:gd name="connsiteX482" fmla="*/ 2935 w 10000"/>
                  <a:gd name="connsiteY482" fmla="*/ 1246 h 10000"/>
                  <a:gd name="connsiteX483" fmla="*/ 2994 w 10000"/>
                  <a:gd name="connsiteY483" fmla="*/ 1222 h 10000"/>
                  <a:gd name="connsiteX484" fmla="*/ 3053 w 10000"/>
                  <a:gd name="connsiteY484" fmla="*/ 1193 h 10000"/>
                  <a:gd name="connsiteX485" fmla="*/ 3101 w 10000"/>
                  <a:gd name="connsiteY485" fmla="*/ 1161 h 10000"/>
                  <a:gd name="connsiteX486" fmla="*/ 3155 w 10000"/>
                  <a:gd name="connsiteY486" fmla="*/ 1130 h 10000"/>
                  <a:gd name="connsiteX487" fmla="*/ 3208 w 10000"/>
                  <a:gd name="connsiteY487" fmla="*/ 1106 h 10000"/>
                  <a:gd name="connsiteX488" fmla="*/ 3240 w 10000"/>
                  <a:gd name="connsiteY488" fmla="*/ 1164 h 10000"/>
                  <a:gd name="connsiteX489" fmla="*/ 3294 w 10000"/>
                  <a:gd name="connsiteY489" fmla="*/ 1219 h 10000"/>
                  <a:gd name="connsiteX490" fmla="*/ 3364 w 10000"/>
                  <a:gd name="connsiteY490" fmla="*/ 1269 h 10000"/>
                  <a:gd name="connsiteX491" fmla="*/ 3433 w 10000"/>
                  <a:gd name="connsiteY491" fmla="*/ 1320 h 10000"/>
                  <a:gd name="connsiteX492" fmla="*/ 3492 w 10000"/>
                  <a:gd name="connsiteY492" fmla="*/ 1367 h 10000"/>
                  <a:gd name="connsiteX493" fmla="*/ 3610 w 10000"/>
                  <a:gd name="connsiteY493" fmla="*/ 1478 h 10000"/>
                  <a:gd name="connsiteX494" fmla="*/ 3717 w 10000"/>
                  <a:gd name="connsiteY494" fmla="*/ 1599 h 10000"/>
                  <a:gd name="connsiteX495" fmla="*/ 3814 w 10000"/>
                  <a:gd name="connsiteY495" fmla="*/ 1721 h 10000"/>
                  <a:gd name="connsiteX496" fmla="*/ 3937 w 10000"/>
                  <a:gd name="connsiteY496" fmla="*/ 1919 h 10000"/>
                  <a:gd name="connsiteX497" fmla="*/ 4049 w 10000"/>
                  <a:gd name="connsiteY497" fmla="*/ 2125 h 10000"/>
                  <a:gd name="connsiteX498" fmla="*/ 4140 w 10000"/>
                  <a:gd name="connsiteY498" fmla="*/ 2330 h 10000"/>
                  <a:gd name="connsiteX499" fmla="*/ 4221 w 10000"/>
                  <a:gd name="connsiteY499" fmla="*/ 2542 h 10000"/>
                  <a:gd name="connsiteX500" fmla="*/ 4312 w 10000"/>
                  <a:gd name="connsiteY500" fmla="*/ 2761 h 10000"/>
                  <a:gd name="connsiteX501" fmla="*/ 4408 w 10000"/>
                  <a:gd name="connsiteY501" fmla="*/ 2982 h 10000"/>
                  <a:gd name="connsiteX502" fmla="*/ 4472 w 10000"/>
                  <a:gd name="connsiteY502" fmla="*/ 3114 h 10000"/>
                  <a:gd name="connsiteX503" fmla="*/ 4537 w 10000"/>
                  <a:gd name="connsiteY503" fmla="*/ 3249 h 10000"/>
                  <a:gd name="connsiteX504" fmla="*/ 4585 w 10000"/>
                  <a:gd name="connsiteY504" fmla="*/ 3386 h 10000"/>
                  <a:gd name="connsiteX505" fmla="*/ 4628 w 10000"/>
                  <a:gd name="connsiteY505" fmla="*/ 3526 h 10000"/>
                  <a:gd name="connsiteX506" fmla="*/ 4660 w 10000"/>
                  <a:gd name="connsiteY506" fmla="*/ 3676 h 10000"/>
                  <a:gd name="connsiteX507" fmla="*/ 4676 w 10000"/>
                  <a:gd name="connsiteY507" fmla="*/ 3832 h 10000"/>
                  <a:gd name="connsiteX508" fmla="*/ 5083 w 10000"/>
                  <a:gd name="connsiteY508" fmla="*/ 3861 h 10000"/>
                  <a:gd name="connsiteX509" fmla="*/ 5153 w 10000"/>
                  <a:gd name="connsiteY509" fmla="*/ 3851 h 10000"/>
                  <a:gd name="connsiteX510" fmla="*/ 5233 w 10000"/>
                  <a:gd name="connsiteY510" fmla="*/ 3837 h 10000"/>
                  <a:gd name="connsiteX511" fmla="*/ 5319 w 10000"/>
                  <a:gd name="connsiteY511" fmla="*/ 3830 h 10000"/>
                  <a:gd name="connsiteX512" fmla="*/ 5404 w 10000"/>
                  <a:gd name="connsiteY512" fmla="*/ 3827 h 10000"/>
                  <a:gd name="connsiteX513" fmla="*/ 5479 w 10000"/>
                  <a:gd name="connsiteY513" fmla="*/ 3837 h 10000"/>
                  <a:gd name="connsiteX514" fmla="*/ 5554 w 10000"/>
                  <a:gd name="connsiteY514" fmla="*/ 3861 h 10000"/>
                  <a:gd name="connsiteX515" fmla="*/ 5624 w 10000"/>
                  <a:gd name="connsiteY515" fmla="*/ 3840 h 10000"/>
                  <a:gd name="connsiteX516" fmla="*/ 5710 w 10000"/>
                  <a:gd name="connsiteY516" fmla="*/ 3830 h 10000"/>
                  <a:gd name="connsiteX517" fmla="*/ 5790 w 10000"/>
                  <a:gd name="connsiteY517" fmla="*/ 3827 h 10000"/>
                  <a:gd name="connsiteX518" fmla="*/ 5881 w 10000"/>
                  <a:gd name="connsiteY518" fmla="*/ 3819 h 10000"/>
                  <a:gd name="connsiteX519" fmla="*/ 5961 w 10000"/>
                  <a:gd name="connsiteY519" fmla="*/ 3806 h 10000"/>
                  <a:gd name="connsiteX520" fmla="*/ 6149 w 10000"/>
                  <a:gd name="connsiteY520" fmla="*/ 3758 h 10000"/>
                  <a:gd name="connsiteX521" fmla="*/ 6347 w 10000"/>
                  <a:gd name="connsiteY521" fmla="*/ 3703 h 10000"/>
                  <a:gd name="connsiteX522" fmla="*/ 6545 w 10000"/>
                  <a:gd name="connsiteY522" fmla="*/ 3653 h 10000"/>
                  <a:gd name="connsiteX523" fmla="*/ 6535 w 10000"/>
                  <a:gd name="connsiteY523" fmla="*/ 3560 h 10000"/>
                  <a:gd name="connsiteX524" fmla="*/ 6497 w 10000"/>
                  <a:gd name="connsiteY524" fmla="*/ 3471 h 10000"/>
                  <a:gd name="connsiteX525" fmla="*/ 6438 w 10000"/>
                  <a:gd name="connsiteY525" fmla="*/ 3378 h 10000"/>
                  <a:gd name="connsiteX526" fmla="*/ 6358 w 10000"/>
                  <a:gd name="connsiteY526" fmla="*/ 3288 h 10000"/>
                  <a:gd name="connsiteX527" fmla="*/ 6277 w 10000"/>
                  <a:gd name="connsiteY527" fmla="*/ 3204 h 10000"/>
                  <a:gd name="connsiteX528" fmla="*/ 6192 w 10000"/>
                  <a:gd name="connsiteY528" fmla="*/ 3120 h 10000"/>
                  <a:gd name="connsiteX529" fmla="*/ 6122 w 10000"/>
                  <a:gd name="connsiteY529" fmla="*/ 3043 h 10000"/>
                  <a:gd name="connsiteX530" fmla="*/ 5908 w 10000"/>
                  <a:gd name="connsiteY530" fmla="*/ 2784 h 10000"/>
                  <a:gd name="connsiteX531" fmla="*/ 5710 w 10000"/>
                  <a:gd name="connsiteY531" fmla="*/ 2531 h 10000"/>
                  <a:gd name="connsiteX532" fmla="*/ 5522 w 10000"/>
                  <a:gd name="connsiteY532" fmla="*/ 2267 h 10000"/>
                  <a:gd name="connsiteX533" fmla="*/ 5201 w 10000"/>
                  <a:gd name="connsiteY533" fmla="*/ 1705 h 10000"/>
                  <a:gd name="connsiteX534" fmla="*/ 5104 w 10000"/>
                  <a:gd name="connsiteY534" fmla="*/ 1602 h 10000"/>
                  <a:gd name="connsiteX535" fmla="*/ 4992 w 10000"/>
                  <a:gd name="connsiteY535" fmla="*/ 1496 h 10000"/>
                  <a:gd name="connsiteX536" fmla="*/ 4879 w 10000"/>
                  <a:gd name="connsiteY536" fmla="*/ 1394 h 10000"/>
                  <a:gd name="connsiteX537" fmla="*/ 4778 w 10000"/>
                  <a:gd name="connsiteY537" fmla="*/ 1298 h 10000"/>
                  <a:gd name="connsiteX538" fmla="*/ 4692 w 10000"/>
                  <a:gd name="connsiteY538" fmla="*/ 1148 h 10000"/>
                  <a:gd name="connsiteX539" fmla="*/ 4746 w 10000"/>
                  <a:gd name="connsiteY539" fmla="*/ 1130 h 10000"/>
                  <a:gd name="connsiteX540" fmla="*/ 4783 w 10000"/>
                  <a:gd name="connsiteY540" fmla="*/ 1153 h 10000"/>
                  <a:gd name="connsiteX541" fmla="*/ 4847 w 10000"/>
                  <a:gd name="connsiteY541" fmla="*/ 1174 h 10000"/>
                  <a:gd name="connsiteX542" fmla="*/ 4901 w 10000"/>
                  <a:gd name="connsiteY542" fmla="*/ 1193 h 10000"/>
                  <a:gd name="connsiteX543" fmla="*/ 4960 w 10000"/>
                  <a:gd name="connsiteY543" fmla="*/ 1209 h 10000"/>
                  <a:gd name="connsiteX544" fmla="*/ 4938 w 10000"/>
                  <a:gd name="connsiteY544" fmla="*/ 1235 h 10000"/>
                  <a:gd name="connsiteX545" fmla="*/ 5099 w 10000"/>
                  <a:gd name="connsiteY545" fmla="*/ 1288 h 10000"/>
                  <a:gd name="connsiteX546" fmla="*/ 5206 w 10000"/>
                  <a:gd name="connsiteY546" fmla="*/ 1288 h 10000"/>
                  <a:gd name="connsiteX547" fmla="*/ 5345 w 10000"/>
                  <a:gd name="connsiteY547" fmla="*/ 1285 h 10000"/>
                  <a:gd name="connsiteX548" fmla="*/ 5506 w 10000"/>
                  <a:gd name="connsiteY548" fmla="*/ 1280 h 10000"/>
                  <a:gd name="connsiteX549" fmla="*/ 5672 w 10000"/>
                  <a:gd name="connsiteY549" fmla="*/ 1280 h 10000"/>
                  <a:gd name="connsiteX550" fmla="*/ 5838 w 10000"/>
                  <a:gd name="connsiteY550" fmla="*/ 1280 h 10000"/>
                  <a:gd name="connsiteX551" fmla="*/ 5994 w 10000"/>
                  <a:gd name="connsiteY551" fmla="*/ 1280 h 10000"/>
                  <a:gd name="connsiteX552" fmla="*/ 6133 w 10000"/>
                  <a:gd name="connsiteY552" fmla="*/ 1288 h 10000"/>
                  <a:gd name="connsiteX553" fmla="*/ 6240 w 10000"/>
                  <a:gd name="connsiteY553" fmla="*/ 1293 h 10000"/>
                  <a:gd name="connsiteX554" fmla="*/ 6315 w 10000"/>
                  <a:gd name="connsiteY554" fmla="*/ 1304 h 10000"/>
                  <a:gd name="connsiteX555" fmla="*/ 6395 w 10000"/>
                  <a:gd name="connsiteY555" fmla="*/ 1328 h 10000"/>
                  <a:gd name="connsiteX556" fmla="*/ 6443 w 10000"/>
                  <a:gd name="connsiteY556" fmla="*/ 1357 h 10000"/>
                  <a:gd name="connsiteX557" fmla="*/ 6470 w 10000"/>
                  <a:gd name="connsiteY557" fmla="*/ 1380 h 10000"/>
                  <a:gd name="connsiteX558" fmla="*/ 6492 w 10000"/>
                  <a:gd name="connsiteY558" fmla="*/ 1409 h 10000"/>
                  <a:gd name="connsiteX559" fmla="*/ 6518 w 10000"/>
                  <a:gd name="connsiteY559" fmla="*/ 1441 h 10000"/>
                  <a:gd name="connsiteX560" fmla="*/ 6561 w 10000"/>
                  <a:gd name="connsiteY560" fmla="*/ 1478 h 10000"/>
                  <a:gd name="connsiteX561" fmla="*/ 6593 w 10000"/>
                  <a:gd name="connsiteY561" fmla="*/ 1494 h 10000"/>
                  <a:gd name="connsiteX562" fmla="*/ 6636 w 10000"/>
                  <a:gd name="connsiteY562" fmla="*/ 1499 h 10000"/>
                  <a:gd name="connsiteX563" fmla="*/ 6685 w 10000"/>
                  <a:gd name="connsiteY563" fmla="*/ 1502 h 10000"/>
                  <a:gd name="connsiteX564" fmla="*/ 6738 w 10000"/>
                  <a:gd name="connsiteY564" fmla="*/ 1507 h 10000"/>
                  <a:gd name="connsiteX565" fmla="*/ 6792 w 10000"/>
                  <a:gd name="connsiteY565" fmla="*/ 1512 h 10000"/>
                  <a:gd name="connsiteX566" fmla="*/ 6845 w 10000"/>
                  <a:gd name="connsiteY566" fmla="*/ 1565 h 10000"/>
                  <a:gd name="connsiteX567" fmla="*/ 6877 w 10000"/>
                  <a:gd name="connsiteY567" fmla="*/ 1570 h 10000"/>
                  <a:gd name="connsiteX568" fmla="*/ 6947 w 10000"/>
                  <a:gd name="connsiteY568" fmla="*/ 1570 h 10000"/>
                  <a:gd name="connsiteX569" fmla="*/ 7038 w 10000"/>
                  <a:gd name="connsiteY569" fmla="*/ 1576 h 10000"/>
                  <a:gd name="connsiteX570" fmla="*/ 7134 w 10000"/>
                  <a:gd name="connsiteY570" fmla="*/ 1576 h 10000"/>
                  <a:gd name="connsiteX571" fmla="*/ 7225 w 10000"/>
                  <a:gd name="connsiteY571" fmla="*/ 1578 h 10000"/>
                  <a:gd name="connsiteX572" fmla="*/ 7300 w 10000"/>
                  <a:gd name="connsiteY572" fmla="*/ 1581 h 10000"/>
                  <a:gd name="connsiteX573" fmla="*/ 7392 w 10000"/>
                  <a:gd name="connsiteY573" fmla="*/ 1594 h 10000"/>
                  <a:gd name="connsiteX574" fmla="*/ 7504 w 10000"/>
                  <a:gd name="connsiteY574" fmla="*/ 1610 h 10000"/>
                  <a:gd name="connsiteX575" fmla="*/ 7616 w 10000"/>
                  <a:gd name="connsiteY575" fmla="*/ 1623 h 10000"/>
                  <a:gd name="connsiteX576" fmla="*/ 7724 w 10000"/>
                  <a:gd name="connsiteY576" fmla="*/ 1636 h 10000"/>
                  <a:gd name="connsiteX577" fmla="*/ 7815 w 10000"/>
                  <a:gd name="connsiteY577" fmla="*/ 1644 h 10000"/>
                  <a:gd name="connsiteX578" fmla="*/ 7922 w 10000"/>
                  <a:gd name="connsiteY578" fmla="*/ 1647 h 10000"/>
                  <a:gd name="connsiteX579" fmla="*/ 8040 w 10000"/>
                  <a:gd name="connsiteY579" fmla="*/ 1647 h 10000"/>
                  <a:gd name="connsiteX580" fmla="*/ 8163 w 10000"/>
                  <a:gd name="connsiteY580" fmla="*/ 1644 h 10000"/>
                  <a:gd name="connsiteX581" fmla="*/ 8275 w 10000"/>
                  <a:gd name="connsiteY581" fmla="*/ 1644 h 10000"/>
                  <a:gd name="connsiteX582" fmla="*/ 8377 w 10000"/>
                  <a:gd name="connsiteY582" fmla="*/ 1652 h 10000"/>
                  <a:gd name="connsiteX583" fmla="*/ 8404 w 10000"/>
                  <a:gd name="connsiteY583" fmla="*/ 1623 h 10000"/>
                  <a:gd name="connsiteX584" fmla="*/ 8447 w 10000"/>
                  <a:gd name="connsiteY584" fmla="*/ 1602 h 10000"/>
                  <a:gd name="connsiteX585" fmla="*/ 8490 w 10000"/>
                  <a:gd name="connsiteY585" fmla="*/ 1578 h 10000"/>
                  <a:gd name="connsiteX586" fmla="*/ 8516 w 10000"/>
                  <a:gd name="connsiteY586" fmla="*/ 1557 h 10000"/>
                  <a:gd name="connsiteX587" fmla="*/ 8543 w 10000"/>
                  <a:gd name="connsiteY587" fmla="*/ 1528 h 10000"/>
                  <a:gd name="connsiteX588" fmla="*/ 8548 w 10000"/>
                  <a:gd name="connsiteY588" fmla="*/ 1499 h 10000"/>
                  <a:gd name="connsiteX589" fmla="*/ 8543 w 10000"/>
                  <a:gd name="connsiteY589" fmla="*/ 1478 h 10000"/>
                  <a:gd name="connsiteX590" fmla="*/ 8543 w 10000"/>
                  <a:gd name="connsiteY590" fmla="*/ 1454 h 10000"/>
                  <a:gd name="connsiteX591" fmla="*/ 8548 w 10000"/>
                  <a:gd name="connsiteY591" fmla="*/ 1425 h 10000"/>
                  <a:gd name="connsiteX592" fmla="*/ 8570 w 10000"/>
                  <a:gd name="connsiteY592" fmla="*/ 1383 h 10000"/>
                  <a:gd name="connsiteX593" fmla="*/ 8629 w 10000"/>
                  <a:gd name="connsiteY593" fmla="*/ 1320 h 10000"/>
                  <a:gd name="connsiteX594" fmla="*/ 8698 w 10000"/>
                  <a:gd name="connsiteY594" fmla="*/ 1256 h 10000"/>
                  <a:gd name="connsiteX595" fmla="*/ 8747 w 10000"/>
                  <a:gd name="connsiteY595" fmla="*/ 1193 h 10000"/>
                  <a:gd name="connsiteX596" fmla="*/ 8768 w 10000"/>
                  <a:gd name="connsiteY596" fmla="*/ 1148 h 10000"/>
                  <a:gd name="connsiteX597" fmla="*/ 8790 w 10000"/>
                  <a:gd name="connsiteY597" fmla="*/ 1093 h 10000"/>
                  <a:gd name="connsiteX598" fmla="*/ 8800 w 10000"/>
                  <a:gd name="connsiteY598" fmla="*/ 1037 h 10000"/>
                  <a:gd name="connsiteX599" fmla="*/ 8822 w 10000"/>
                  <a:gd name="connsiteY599" fmla="*/ 984 h 10000"/>
                  <a:gd name="connsiteX600" fmla="*/ 8843 w 10000"/>
                  <a:gd name="connsiteY600" fmla="*/ 937 h 10000"/>
                  <a:gd name="connsiteX601" fmla="*/ 8870 w 10000"/>
                  <a:gd name="connsiteY601" fmla="*/ 897 h 10000"/>
                  <a:gd name="connsiteX602" fmla="*/ 8913 w 10000"/>
                  <a:gd name="connsiteY602" fmla="*/ 868 h 10000"/>
                  <a:gd name="connsiteX603" fmla="*/ 8961 w 10000"/>
                  <a:gd name="connsiteY603" fmla="*/ 837 h 10000"/>
                  <a:gd name="connsiteX604" fmla="*/ 8993 w 10000"/>
                  <a:gd name="connsiteY604" fmla="*/ 802 h 10000"/>
                  <a:gd name="connsiteX605" fmla="*/ 9014 w 10000"/>
                  <a:gd name="connsiteY605" fmla="*/ 757 h 10000"/>
                  <a:gd name="connsiteX606" fmla="*/ 9014 w 10000"/>
                  <a:gd name="connsiteY606" fmla="*/ 723 h 10000"/>
                  <a:gd name="connsiteX607" fmla="*/ 9014 w 10000"/>
                  <a:gd name="connsiteY607" fmla="*/ 694 h 10000"/>
                  <a:gd name="connsiteX608" fmla="*/ 9009 w 10000"/>
                  <a:gd name="connsiteY608" fmla="*/ 662 h 10000"/>
                  <a:gd name="connsiteX609" fmla="*/ 9004 w 10000"/>
                  <a:gd name="connsiteY609" fmla="*/ 631 h 10000"/>
                  <a:gd name="connsiteX610" fmla="*/ 9014 w 10000"/>
                  <a:gd name="connsiteY610" fmla="*/ 594 h 10000"/>
                  <a:gd name="connsiteX611" fmla="*/ 8886 w 10000"/>
                  <a:gd name="connsiteY611" fmla="*/ 538 h 10000"/>
                  <a:gd name="connsiteX612" fmla="*/ 8757 w 10000"/>
                  <a:gd name="connsiteY612" fmla="*/ 478 h 10000"/>
                  <a:gd name="connsiteX613" fmla="*/ 8650 w 10000"/>
                  <a:gd name="connsiteY613" fmla="*/ 412 h 10000"/>
                  <a:gd name="connsiteX614" fmla="*/ 8559 w 10000"/>
                  <a:gd name="connsiteY614" fmla="*/ 338 h 10000"/>
                  <a:gd name="connsiteX615" fmla="*/ 8484 w 10000"/>
                  <a:gd name="connsiteY615" fmla="*/ 253 h 10000"/>
                  <a:gd name="connsiteX616" fmla="*/ 8399 w 10000"/>
                  <a:gd name="connsiteY616" fmla="*/ 116 h 10000"/>
                  <a:gd name="connsiteX617" fmla="*/ 8468 w 10000"/>
                  <a:gd name="connsiteY617" fmla="*/ 92 h 10000"/>
                  <a:gd name="connsiteX618" fmla="*/ 8548 w 10000"/>
                  <a:gd name="connsiteY618" fmla="*/ 82 h 10000"/>
                  <a:gd name="connsiteX619" fmla="*/ 8640 w 10000"/>
                  <a:gd name="connsiteY619" fmla="*/ 61 h 10000"/>
                  <a:gd name="connsiteX620" fmla="*/ 8698 w 10000"/>
                  <a:gd name="connsiteY620" fmla="*/ 3 h 10000"/>
                  <a:gd name="connsiteX621" fmla="*/ 8779 w 10000"/>
                  <a:gd name="connsiteY62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Lst>
                <a:rect l="l" t="t" r="r" b="b"/>
                <a:pathLst>
                  <a:path w="10000" h="10000">
                    <a:moveTo>
                      <a:pt x="8779" y="0"/>
                    </a:moveTo>
                    <a:lnTo>
                      <a:pt x="8875" y="0"/>
                    </a:lnTo>
                    <a:lnTo>
                      <a:pt x="8993" y="3"/>
                    </a:lnTo>
                    <a:lnTo>
                      <a:pt x="9111" y="11"/>
                    </a:lnTo>
                    <a:lnTo>
                      <a:pt x="9239" y="24"/>
                    </a:lnTo>
                    <a:lnTo>
                      <a:pt x="9347" y="37"/>
                    </a:lnTo>
                    <a:lnTo>
                      <a:pt x="9448" y="58"/>
                    </a:lnTo>
                    <a:lnTo>
                      <a:pt x="9513" y="79"/>
                    </a:lnTo>
                    <a:lnTo>
                      <a:pt x="9555" y="106"/>
                    </a:lnTo>
                    <a:cubicBezTo>
                      <a:pt x="9561" y="111"/>
                      <a:pt x="9566" y="116"/>
                      <a:pt x="9572" y="121"/>
                    </a:cubicBezTo>
                    <a:cubicBezTo>
                      <a:pt x="9574" y="133"/>
                      <a:pt x="9575" y="144"/>
                      <a:pt x="9577" y="156"/>
                    </a:cubicBezTo>
                    <a:cubicBezTo>
                      <a:pt x="9582" y="171"/>
                      <a:pt x="9588" y="186"/>
                      <a:pt x="9593" y="201"/>
                    </a:cubicBezTo>
                    <a:cubicBezTo>
                      <a:pt x="9597" y="217"/>
                      <a:pt x="9600" y="232"/>
                      <a:pt x="9604" y="248"/>
                    </a:cubicBezTo>
                    <a:cubicBezTo>
                      <a:pt x="9609" y="267"/>
                      <a:pt x="9615" y="285"/>
                      <a:pt x="9620" y="304"/>
                    </a:cubicBezTo>
                    <a:cubicBezTo>
                      <a:pt x="9622" y="320"/>
                      <a:pt x="9623" y="335"/>
                      <a:pt x="9625" y="351"/>
                    </a:cubicBezTo>
                    <a:cubicBezTo>
                      <a:pt x="9629" y="366"/>
                      <a:pt x="9632" y="381"/>
                      <a:pt x="9636" y="396"/>
                    </a:cubicBezTo>
                    <a:lnTo>
                      <a:pt x="9636" y="428"/>
                    </a:lnTo>
                    <a:cubicBezTo>
                      <a:pt x="9623" y="452"/>
                      <a:pt x="9611" y="475"/>
                      <a:pt x="9598" y="499"/>
                    </a:cubicBezTo>
                    <a:cubicBezTo>
                      <a:pt x="9603" y="510"/>
                      <a:pt x="9609" y="522"/>
                      <a:pt x="9614" y="533"/>
                    </a:cubicBezTo>
                    <a:cubicBezTo>
                      <a:pt x="9621" y="549"/>
                      <a:pt x="9629" y="565"/>
                      <a:pt x="9636" y="581"/>
                    </a:cubicBezTo>
                    <a:cubicBezTo>
                      <a:pt x="9645" y="597"/>
                      <a:pt x="9654" y="612"/>
                      <a:pt x="9663" y="628"/>
                    </a:cubicBezTo>
                    <a:lnTo>
                      <a:pt x="9684" y="670"/>
                    </a:lnTo>
                    <a:cubicBezTo>
                      <a:pt x="9688" y="686"/>
                      <a:pt x="9691" y="702"/>
                      <a:pt x="9695" y="718"/>
                    </a:cubicBezTo>
                    <a:lnTo>
                      <a:pt x="9695" y="768"/>
                    </a:lnTo>
                    <a:lnTo>
                      <a:pt x="9689" y="816"/>
                    </a:lnTo>
                    <a:cubicBezTo>
                      <a:pt x="9687" y="831"/>
                      <a:pt x="9686" y="845"/>
                      <a:pt x="9684" y="860"/>
                    </a:cubicBezTo>
                    <a:lnTo>
                      <a:pt x="9684" y="903"/>
                    </a:lnTo>
                    <a:cubicBezTo>
                      <a:pt x="9689" y="913"/>
                      <a:pt x="9695" y="922"/>
                      <a:pt x="9700" y="932"/>
                    </a:cubicBezTo>
                    <a:cubicBezTo>
                      <a:pt x="9713" y="940"/>
                      <a:pt x="9725" y="947"/>
                      <a:pt x="9738" y="955"/>
                    </a:cubicBezTo>
                    <a:lnTo>
                      <a:pt x="9786" y="979"/>
                    </a:lnTo>
                    <a:lnTo>
                      <a:pt x="9839" y="1000"/>
                    </a:lnTo>
                    <a:cubicBezTo>
                      <a:pt x="9855" y="1006"/>
                      <a:pt x="9872" y="1013"/>
                      <a:pt x="9888" y="1019"/>
                    </a:cubicBezTo>
                    <a:lnTo>
                      <a:pt x="9936" y="1037"/>
                    </a:lnTo>
                    <a:cubicBezTo>
                      <a:pt x="9950" y="1047"/>
                      <a:pt x="9965" y="1056"/>
                      <a:pt x="9979" y="1066"/>
                    </a:cubicBezTo>
                    <a:cubicBezTo>
                      <a:pt x="9986" y="1079"/>
                      <a:pt x="9993" y="1093"/>
                      <a:pt x="10000" y="1106"/>
                    </a:cubicBezTo>
                    <a:lnTo>
                      <a:pt x="9898" y="1198"/>
                    </a:lnTo>
                    <a:cubicBezTo>
                      <a:pt x="9871" y="1232"/>
                      <a:pt x="9845" y="1267"/>
                      <a:pt x="9818" y="1301"/>
                    </a:cubicBezTo>
                    <a:cubicBezTo>
                      <a:pt x="9797" y="1336"/>
                      <a:pt x="9775" y="1372"/>
                      <a:pt x="9754" y="1407"/>
                    </a:cubicBezTo>
                    <a:cubicBezTo>
                      <a:pt x="9732" y="1444"/>
                      <a:pt x="9711" y="1481"/>
                      <a:pt x="9689" y="1518"/>
                    </a:cubicBezTo>
                    <a:lnTo>
                      <a:pt x="9620" y="1626"/>
                    </a:lnTo>
                    <a:lnTo>
                      <a:pt x="9545" y="1731"/>
                    </a:lnTo>
                    <a:cubicBezTo>
                      <a:pt x="9532" y="1750"/>
                      <a:pt x="9520" y="1768"/>
                      <a:pt x="9507" y="1787"/>
                    </a:cubicBezTo>
                    <a:cubicBezTo>
                      <a:pt x="9496" y="1807"/>
                      <a:pt x="9486" y="1827"/>
                      <a:pt x="9475" y="1847"/>
                    </a:cubicBezTo>
                    <a:cubicBezTo>
                      <a:pt x="9468" y="1867"/>
                      <a:pt x="9461" y="1888"/>
                      <a:pt x="9454" y="1908"/>
                    </a:cubicBezTo>
                    <a:cubicBezTo>
                      <a:pt x="9441" y="1930"/>
                      <a:pt x="9429" y="1952"/>
                      <a:pt x="9416" y="1974"/>
                    </a:cubicBezTo>
                    <a:cubicBezTo>
                      <a:pt x="9404" y="1994"/>
                      <a:pt x="9391" y="2015"/>
                      <a:pt x="9379" y="2035"/>
                    </a:cubicBezTo>
                    <a:lnTo>
                      <a:pt x="9314" y="2088"/>
                    </a:lnTo>
                    <a:cubicBezTo>
                      <a:pt x="9289" y="2099"/>
                      <a:pt x="9264" y="2111"/>
                      <a:pt x="9239" y="2122"/>
                    </a:cubicBezTo>
                    <a:lnTo>
                      <a:pt x="9143" y="2146"/>
                    </a:lnTo>
                    <a:cubicBezTo>
                      <a:pt x="9107" y="2151"/>
                      <a:pt x="9072" y="2157"/>
                      <a:pt x="9036" y="2162"/>
                    </a:cubicBezTo>
                    <a:lnTo>
                      <a:pt x="8918" y="2175"/>
                    </a:lnTo>
                    <a:lnTo>
                      <a:pt x="8795" y="2185"/>
                    </a:lnTo>
                    <a:lnTo>
                      <a:pt x="8677" y="2201"/>
                    </a:lnTo>
                    <a:lnTo>
                      <a:pt x="8468" y="2220"/>
                    </a:lnTo>
                    <a:lnTo>
                      <a:pt x="8232" y="2241"/>
                    </a:lnTo>
                    <a:lnTo>
                      <a:pt x="7975" y="2251"/>
                    </a:lnTo>
                    <a:lnTo>
                      <a:pt x="7702" y="2262"/>
                    </a:lnTo>
                    <a:lnTo>
                      <a:pt x="7429" y="2264"/>
                    </a:lnTo>
                    <a:lnTo>
                      <a:pt x="7145" y="2267"/>
                    </a:lnTo>
                    <a:lnTo>
                      <a:pt x="6861" y="2267"/>
                    </a:lnTo>
                    <a:cubicBezTo>
                      <a:pt x="6863" y="2328"/>
                      <a:pt x="6865" y="2388"/>
                      <a:pt x="6867" y="2449"/>
                    </a:cubicBezTo>
                    <a:cubicBezTo>
                      <a:pt x="6876" y="2512"/>
                      <a:pt x="6884" y="2574"/>
                      <a:pt x="6893" y="2637"/>
                    </a:cubicBezTo>
                    <a:cubicBezTo>
                      <a:pt x="6907" y="2698"/>
                      <a:pt x="6922" y="2760"/>
                      <a:pt x="6936" y="2821"/>
                    </a:cubicBezTo>
                    <a:cubicBezTo>
                      <a:pt x="6954" y="2879"/>
                      <a:pt x="6972" y="2938"/>
                      <a:pt x="6990" y="2996"/>
                    </a:cubicBezTo>
                    <a:cubicBezTo>
                      <a:pt x="7013" y="3050"/>
                      <a:pt x="7036" y="3105"/>
                      <a:pt x="7059" y="3159"/>
                    </a:cubicBezTo>
                    <a:cubicBezTo>
                      <a:pt x="7082" y="3207"/>
                      <a:pt x="7106" y="3256"/>
                      <a:pt x="7129" y="3304"/>
                    </a:cubicBezTo>
                    <a:cubicBezTo>
                      <a:pt x="7145" y="3344"/>
                      <a:pt x="7161" y="3383"/>
                      <a:pt x="7177" y="3423"/>
                    </a:cubicBezTo>
                    <a:lnTo>
                      <a:pt x="7225" y="3537"/>
                    </a:lnTo>
                    <a:cubicBezTo>
                      <a:pt x="7238" y="3576"/>
                      <a:pt x="7250" y="3614"/>
                      <a:pt x="7263" y="3653"/>
                    </a:cubicBezTo>
                    <a:cubicBezTo>
                      <a:pt x="7279" y="3692"/>
                      <a:pt x="7295" y="3730"/>
                      <a:pt x="7311" y="3769"/>
                    </a:cubicBezTo>
                    <a:cubicBezTo>
                      <a:pt x="7331" y="3808"/>
                      <a:pt x="7350" y="3846"/>
                      <a:pt x="7370" y="3885"/>
                    </a:cubicBezTo>
                    <a:lnTo>
                      <a:pt x="7450" y="3980"/>
                    </a:lnTo>
                    <a:cubicBezTo>
                      <a:pt x="7477" y="4012"/>
                      <a:pt x="7504" y="4043"/>
                      <a:pt x="7531" y="4075"/>
                    </a:cubicBezTo>
                    <a:cubicBezTo>
                      <a:pt x="7561" y="4107"/>
                      <a:pt x="7592" y="4138"/>
                      <a:pt x="7622" y="4170"/>
                    </a:cubicBezTo>
                    <a:lnTo>
                      <a:pt x="7702" y="4262"/>
                    </a:lnTo>
                    <a:cubicBezTo>
                      <a:pt x="7723" y="4293"/>
                      <a:pt x="7745" y="4324"/>
                      <a:pt x="7766" y="4355"/>
                    </a:cubicBezTo>
                    <a:cubicBezTo>
                      <a:pt x="7775" y="4386"/>
                      <a:pt x="7784" y="4416"/>
                      <a:pt x="7793" y="4447"/>
                    </a:cubicBezTo>
                    <a:cubicBezTo>
                      <a:pt x="7777" y="4457"/>
                      <a:pt x="7761" y="4466"/>
                      <a:pt x="7745" y="4476"/>
                    </a:cubicBezTo>
                    <a:lnTo>
                      <a:pt x="7697" y="4503"/>
                    </a:lnTo>
                    <a:cubicBezTo>
                      <a:pt x="7681" y="4513"/>
                      <a:pt x="7665" y="4524"/>
                      <a:pt x="7649" y="4534"/>
                    </a:cubicBezTo>
                    <a:cubicBezTo>
                      <a:pt x="7635" y="4542"/>
                      <a:pt x="7620" y="4550"/>
                      <a:pt x="7606" y="4558"/>
                    </a:cubicBezTo>
                    <a:cubicBezTo>
                      <a:pt x="7593" y="4562"/>
                      <a:pt x="7581" y="4567"/>
                      <a:pt x="7568" y="4571"/>
                    </a:cubicBezTo>
                    <a:cubicBezTo>
                      <a:pt x="7541" y="4575"/>
                      <a:pt x="7515" y="4578"/>
                      <a:pt x="7488" y="4582"/>
                    </a:cubicBezTo>
                    <a:lnTo>
                      <a:pt x="7413" y="4603"/>
                    </a:lnTo>
                    <a:cubicBezTo>
                      <a:pt x="7383" y="4612"/>
                      <a:pt x="7352" y="4620"/>
                      <a:pt x="7322" y="4629"/>
                    </a:cubicBezTo>
                    <a:cubicBezTo>
                      <a:pt x="7295" y="4640"/>
                      <a:pt x="7269" y="4652"/>
                      <a:pt x="7242" y="4663"/>
                    </a:cubicBezTo>
                    <a:cubicBezTo>
                      <a:pt x="7219" y="4675"/>
                      <a:pt x="7195" y="4686"/>
                      <a:pt x="7172" y="4698"/>
                    </a:cubicBezTo>
                    <a:cubicBezTo>
                      <a:pt x="7151" y="4708"/>
                      <a:pt x="7129" y="4717"/>
                      <a:pt x="7108" y="4727"/>
                    </a:cubicBezTo>
                    <a:cubicBezTo>
                      <a:pt x="7090" y="4724"/>
                      <a:pt x="7072" y="4722"/>
                      <a:pt x="7054" y="4719"/>
                    </a:cubicBezTo>
                    <a:cubicBezTo>
                      <a:pt x="7042" y="4623"/>
                      <a:pt x="7029" y="4527"/>
                      <a:pt x="7017" y="4431"/>
                    </a:cubicBezTo>
                    <a:lnTo>
                      <a:pt x="6947" y="4431"/>
                    </a:lnTo>
                    <a:lnTo>
                      <a:pt x="6893" y="4434"/>
                    </a:lnTo>
                    <a:lnTo>
                      <a:pt x="6840" y="4434"/>
                    </a:lnTo>
                    <a:lnTo>
                      <a:pt x="6770" y="4437"/>
                    </a:lnTo>
                    <a:lnTo>
                      <a:pt x="6663" y="4442"/>
                    </a:lnTo>
                    <a:cubicBezTo>
                      <a:pt x="6659" y="4490"/>
                      <a:pt x="6656" y="4539"/>
                      <a:pt x="6652" y="4587"/>
                    </a:cubicBezTo>
                    <a:cubicBezTo>
                      <a:pt x="6649" y="4637"/>
                      <a:pt x="6645" y="4687"/>
                      <a:pt x="6642" y="4737"/>
                    </a:cubicBezTo>
                    <a:cubicBezTo>
                      <a:pt x="6640" y="4786"/>
                      <a:pt x="6638" y="4836"/>
                      <a:pt x="6636" y="4885"/>
                    </a:cubicBezTo>
                    <a:cubicBezTo>
                      <a:pt x="6629" y="4934"/>
                      <a:pt x="6622" y="4984"/>
                      <a:pt x="6615" y="5033"/>
                    </a:cubicBezTo>
                    <a:cubicBezTo>
                      <a:pt x="6601" y="5069"/>
                      <a:pt x="6586" y="5105"/>
                      <a:pt x="6572" y="5141"/>
                    </a:cubicBezTo>
                    <a:lnTo>
                      <a:pt x="6524" y="5252"/>
                    </a:lnTo>
                    <a:cubicBezTo>
                      <a:pt x="6508" y="5285"/>
                      <a:pt x="6492" y="5319"/>
                      <a:pt x="6476" y="5352"/>
                    </a:cubicBezTo>
                    <a:cubicBezTo>
                      <a:pt x="6467" y="5386"/>
                      <a:pt x="6458" y="5421"/>
                      <a:pt x="6449" y="5455"/>
                    </a:cubicBezTo>
                    <a:cubicBezTo>
                      <a:pt x="6451" y="5487"/>
                      <a:pt x="6452" y="5518"/>
                      <a:pt x="6454" y="5550"/>
                    </a:cubicBezTo>
                    <a:cubicBezTo>
                      <a:pt x="6450" y="5552"/>
                      <a:pt x="6447" y="5554"/>
                      <a:pt x="6443" y="5556"/>
                    </a:cubicBezTo>
                    <a:lnTo>
                      <a:pt x="6427" y="5556"/>
                    </a:lnTo>
                    <a:lnTo>
                      <a:pt x="6427" y="5556"/>
                    </a:lnTo>
                    <a:cubicBezTo>
                      <a:pt x="6425" y="5557"/>
                      <a:pt x="6424" y="5557"/>
                      <a:pt x="6422" y="5558"/>
                    </a:cubicBezTo>
                    <a:lnTo>
                      <a:pt x="6422" y="5566"/>
                    </a:lnTo>
                    <a:lnTo>
                      <a:pt x="6422" y="5571"/>
                    </a:lnTo>
                    <a:lnTo>
                      <a:pt x="6422" y="5582"/>
                    </a:lnTo>
                    <a:lnTo>
                      <a:pt x="6422" y="5595"/>
                    </a:lnTo>
                    <a:lnTo>
                      <a:pt x="6347" y="5682"/>
                    </a:lnTo>
                    <a:cubicBezTo>
                      <a:pt x="6327" y="5713"/>
                      <a:pt x="6308" y="5744"/>
                      <a:pt x="6288" y="5775"/>
                    </a:cubicBezTo>
                    <a:cubicBezTo>
                      <a:pt x="6279" y="5807"/>
                      <a:pt x="6270" y="5840"/>
                      <a:pt x="6261" y="5872"/>
                    </a:cubicBezTo>
                    <a:cubicBezTo>
                      <a:pt x="6258" y="5907"/>
                      <a:pt x="6254" y="5943"/>
                      <a:pt x="6251" y="5978"/>
                    </a:cubicBezTo>
                    <a:cubicBezTo>
                      <a:pt x="6246" y="6013"/>
                      <a:pt x="6240" y="6048"/>
                      <a:pt x="6235" y="6083"/>
                    </a:cubicBezTo>
                    <a:lnTo>
                      <a:pt x="6229" y="6194"/>
                    </a:lnTo>
                    <a:lnTo>
                      <a:pt x="6208" y="6302"/>
                    </a:lnTo>
                    <a:cubicBezTo>
                      <a:pt x="6195" y="6339"/>
                      <a:pt x="6183" y="6376"/>
                      <a:pt x="6170" y="6413"/>
                    </a:cubicBezTo>
                    <a:lnTo>
                      <a:pt x="5978" y="7213"/>
                    </a:lnTo>
                    <a:lnTo>
                      <a:pt x="5951" y="7300"/>
                    </a:lnTo>
                    <a:cubicBezTo>
                      <a:pt x="5946" y="7333"/>
                      <a:pt x="5940" y="7365"/>
                      <a:pt x="5935" y="7398"/>
                    </a:cubicBezTo>
                    <a:cubicBezTo>
                      <a:pt x="5933" y="7428"/>
                      <a:pt x="5931" y="7457"/>
                      <a:pt x="5929" y="7487"/>
                    </a:cubicBezTo>
                    <a:lnTo>
                      <a:pt x="5929" y="7585"/>
                    </a:lnTo>
                    <a:lnTo>
                      <a:pt x="5929" y="7672"/>
                    </a:lnTo>
                    <a:cubicBezTo>
                      <a:pt x="5924" y="7699"/>
                      <a:pt x="5918" y="7727"/>
                      <a:pt x="5913" y="7754"/>
                    </a:cubicBezTo>
                    <a:cubicBezTo>
                      <a:pt x="5908" y="7780"/>
                      <a:pt x="5902" y="7805"/>
                      <a:pt x="5897" y="7831"/>
                    </a:cubicBezTo>
                    <a:cubicBezTo>
                      <a:pt x="5886" y="7859"/>
                      <a:pt x="5876" y="7887"/>
                      <a:pt x="5865" y="7915"/>
                    </a:cubicBezTo>
                    <a:lnTo>
                      <a:pt x="5865" y="7997"/>
                    </a:lnTo>
                    <a:cubicBezTo>
                      <a:pt x="5872" y="8022"/>
                      <a:pt x="5879" y="8048"/>
                      <a:pt x="5886" y="8073"/>
                    </a:cubicBezTo>
                    <a:cubicBezTo>
                      <a:pt x="5899" y="8098"/>
                      <a:pt x="5911" y="8122"/>
                      <a:pt x="5924" y="8147"/>
                    </a:cubicBezTo>
                    <a:lnTo>
                      <a:pt x="5972" y="8216"/>
                    </a:lnTo>
                    <a:lnTo>
                      <a:pt x="6020" y="8282"/>
                    </a:lnTo>
                    <a:lnTo>
                      <a:pt x="6069" y="8343"/>
                    </a:lnTo>
                    <a:cubicBezTo>
                      <a:pt x="6092" y="8412"/>
                      <a:pt x="6115" y="8482"/>
                      <a:pt x="6138" y="8551"/>
                    </a:cubicBezTo>
                    <a:lnTo>
                      <a:pt x="6111" y="8572"/>
                    </a:lnTo>
                    <a:cubicBezTo>
                      <a:pt x="6097" y="8576"/>
                      <a:pt x="6083" y="8581"/>
                      <a:pt x="6069" y="8585"/>
                    </a:cubicBezTo>
                    <a:cubicBezTo>
                      <a:pt x="6056" y="8590"/>
                      <a:pt x="6044" y="8594"/>
                      <a:pt x="6031" y="8599"/>
                    </a:cubicBezTo>
                    <a:cubicBezTo>
                      <a:pt x="6020" y="8606"/>
                      <a:pt x="6010" y="8613"/>
                      <a:pt x="5999" y="8620"/>
                    </a:cubicBezTo>
                    <a:cubicBezTo>
                      <a:pt x="6022" y="8623"/>
                      <a:pt x="6046" y="8627"/>
                      <a:pt x="6069" y="8630"/>
                    </a:cubicBezTo>
                    <a:cubicBezTo>
                      <a:pt x="6085" y="8634"/>
                      <a:pt x="6101" y="8639"/>
                      <a:pt x="6117" y="8643"/>
                    </a:cubicBezTo>
                    <a:cubicBezTo>
                      <a:pt x="6131" y="8652"/>
                      <a:pt x="6146" y="8661"/>
                      <a:pt x="6160" y="8670"/>
                    </a:cubicBezTo>
                    <a:cubicBezTo>
                      <a:pt x="6153" y="8687"/>
                      <a:pt x="6145" y="8703"/>
                      <a:pt x="6138" y="8720"/>
                    </a:cubicBezTo>
                    <a:cubicBezTo>
                      <a:pt x="6140" y="8737"/>
                      <a:pt x="6142" y="8753"/>
                      <a:pt x="6144" y="8770"/>
                    </a:cubicBezTo>
                    <a:cubicBezTo>
                      <a:pt x="6156" y="8789"/>
                      <a:pt x="6169" y="8807"/>
                      <a:pt x="6181" y="8826"/>
                    </a:cubicBezTo>
                    <a:cubicBezTo>
                      <a:pt x="6199" y="8842"/>
                      <a:pt x="6217" y="8857"/>
                      <a:pt x="6235" y="8873"/>
                    </a:cubicBezTo>
                    <a:cubicBezTo>
                      <a:pt x="6253" y="8888"/>
                      <a:pt x="6270" y="8903"/>
                      <a:pt x="6288" y="8918"/>
                    </a:cubicBezTo>
                    <a:lnTo>
                      <a:pt x="6352" y="8952"/>
                    </a:lnTo>
                    <a:lnTo>
                      <a:pt x="6465" y="9005"/>
                    </a:lnTo>
                    <a:lnTo>
                      <a:pt x="6583" y="9063"/>
                    </a:lnTo>
                    <a:lnTo>
                      <a:pt x="6706" y="9116"/>
                    </a:lnTo>
                    <a:lnTo>
                      <a:pt x="6781" y="9140"/>
                    </a:lnTo>
                    <a:lnTo>
                      <a:pt x="6867" y="9161"/>
                    </a:lnTo>
                    <a:lnTo>
                      <a:pt x="6958" y="9179"/>
                    </a:lnTo>
                    <a:lnTo>
                      <a:pt x="7043" y="9200"/>
                    </a:lnTo>
                    <a:lnTo>
                      <a:pt x="7134" y="9224"/>
                    </a:lnTo>
                    <a:lnTo>
                      <a:pt x="7220" y="9248"/>
                    </a:lnTo>
                    <a:lnTo>
                      <a:pt x="7290" y="9279"/>
                    </a:lnTo>
                    <a:lnTo>
                      <a:pt x="7343" y="9314"/>
                    </a:lnTo>
                    <a:cubicBezTo>
                      <a:pt x="7357" y="9329"/>
                      <a:pt x="7372" y="9344"/>
                      <a:pt x="7386" y="9359"/>
                    </a:cubicBezTo>
                    <a:cubicBezTo>
                      <a:pt x="7393" y="9376"/>
                      <a:pt x="7401" y="9392"/>
                      <a:pt x="7408" y="9409"/>
                    </a:cubicBezTo>
                    <a:lnTo>
                      <a:pt x="7381" y="9433"/>
                    </a:lnTo>
                    <a:cubicBezTo>
                      <a:pt x="7374" y="9443"/>
                      <a:pt x="7366" y="9454"/>
                      <a:pt x="7359" y="9464"/>
                    </a:cubicBezTo>
                    <a:lnTo>
                      <a:pt x="7333" y="9493"/>
                    </a:lnTo>
                    <a:cubicBezTo>
                      <a:pt x="7317" y="9503"/>
                      <a:pt x="7300" y="9512"/>
                      <a:pt x="7284" y="9522"/>
                    </a:cubicBezTo>
                    <a:lnTo>
                      <a:pt x="7193" y="9546"/>
                    </a:lnTo>
                    <a:lnTo>
                      <a:pt x="7081" y="9559"/>
                    </a:lnTo>
                    <a:lnTo>
                      <a:pt x="6958" y="9562"/>
                    </a:lnTo>
                    <a:lnTo>
                      <a:pt x="6824" y="9559"/>
                    </a:lnTo>
                    <a:lnTo>
                      <a:pt x="6690" y="9551"/>
                    </a:lnTo>
                    <a:lnTo>
                      <a:pt x="6567" y="9546"/>
                    </a:lnTo>
                    <a:lnTo>
                      <a:pt x="6454" y="9538"/>
                    </a:lnTo>
                    <a:lnTo>
                      <a:pt x="6261" y="9525"/>
                    </a:lnTo>
                    <a:lnTo>
                      <a:pt x="6074" y="9493"/>
                    </a:lnTo>
                    <a:lnTo>
                      <a:pt x="5903" y="9454"/>
                    </a:lnTo>
                    <a:lnTo>
                      <a:pt x="5726" y="9401"/>
                    </a:lnTo>
                    <a:lnTo>
                      <a:pt x="5560" y="9351"/>
                    </a:lnTo>
                    <a:lnTo>
                      <a:pt x="5404" y="9295"/>
                    </a:lnTo>
                    <a:lnTo>
                      <a:pt x="5244" y="9245"/>
                    </a:lnTo>
                    <a:lnTo>
                      <a:pt x="5083" y="9250"/>
                    </a:lnTo>
                    <a:cubicBezTo>
                      <a:pt x="5062" y="9248"/>
                      <a:pt x="5040" y="9247"/>
                      <a:pt x="5019" y="9245"/>
                    </a:cubicBezTo>
                    <a:lnTo>
                      <a:pt x="4944" y="9227"/>
                    </a:lnTo>
                    <a:lnTo>
                      <a:pt x="4853" y="9211"/>
                    </a:lnTo>
                    <a:lnTo>
                      <a:pt x="4762" y="9187"/>
                    </a:lnTo>
                    <a:lnTo>
                      <a:pt x="4681" y="9163"/>
                    </a:lnTo>
                    <a:cubicBezTo>
                      <a:pt x="4660" y="9153"/>
                      <a:pt x="4638" y="9144"/>
                      <a:pt x="4617" y="9134"/>
                    </a:cubicBezTo>
                    <a:lnTo>
                      <a:pt x="4585" y="9105"/>
                    </a:lnTo>
                    <a:cubicBezTo>
                      <a:pt x="4581" y="9090"/>
                      <a:pt x="4578" y="9075"/>
                      <a:pt x="4574" y="9060"/>
                    </a:cubicBezTo>
                    <a:cubicBezTo>
                      <a:pt x="4578" y="9042"/>
                      <a:pt x="4581" y="9023"/>
                      <a:pt x="4585" y="9005"/>
                    </a:cubicBezTo>
                    <a:cubicBezTo>
                      <a:pt x="4592" y="8986"/>
                      <a:pt x="4599" y="8966"/>
                      <a:pt x="4606" y="8947"/>
                    </a:cubicBezTo>
                    <a:cubicBezTo>
                      <a:pt x="4617" y="8926"/>
                      <a:pt x="4627" y="8905"/>
                      <a:pt x="4638" y="8884"/>
                    </a:cubicBezTo>
                    <a:cubicBezTo>
                      <a:pt x="4652" y="8863"/>
                      <a:pt x="4667" y="8841"/>
                      <a:pt x="4681" y="8820"/>
                    </a:cubicBezTo>
                    <a:cubicBezTo>
                      <a:pt x="4695" y="8799"/>
                      <a:pt x="4710" y="8778"/>
                      <a:pt x="4724" y="8757"/>
                    </a:cubicBezTo>
                    <a:cubicBezTo>
                      <a:pt x="4735" y="8738"/>
                      <a:pt x="4745" y="8718"/>
                      <a:pt x="4756" y="8699"/>
                    </a:cubicBezTo>
                    <a:cubicBezTo>
                      <a:pt x="4765" y="8681"/>
                      <a:pt x="4774" y="8664"/>
                      <a:pt x="4783" y="8646"/>
                    </a:cubicBezTo>
                    <a:cubicBezTo>
                      <a:pt x="4788" y="8632"/>
                      <a:pt x="4794" y="8618"/>
                      <a:pt x="4799" y="8604"/>
                    </a:cubicBezTo>
                    <a:lnTo>
                      <a:pt x="4676" y="8572"/>
                    </a:lnTo>
                    <a:cubicBezTo>
                      <a:pt x="4647" y="8561"/>
                      <a:pt x="4619" y="8549"/>
                      <a:pt x="4590" y="8538"/>
                    </a:cubicBezTo>
                    <a:cubicBezTo>
                      <a:pt x="4572" y="8526"/>
                      <a:pt x="4555" y="8513"/>
                      <a:pt x="4537" y="8501"/>
                    </a:cubicBezTo>
                    <a:cubicBezTo>
                      <a:pt x="4524" y="8487"/>
                      <a:pt x="4512" y="8473"/>
                      <a:pt x="4499" y="8459"/>
                    </a:cubicBezTo>
                    <a:cubicBezTo>
                      <a:pt x="4495" y="8444"/>
                      <a:pt x="4492" y="8429"/>
                      <a:pt x="4488" y="8414"/>
                    </a:cubicBezTo>
                    <a:lnTo>
                      <a:pt x="4494" y="8366"/>
                    </a:lnTo>
                    <a:cubicBezTo>
                      <a:pt x="4499" y="8349"/>
                      <a:pt x="4505" y="8333"/>
                      <a:pt x="4510" y="8316"/>
                    </a:cubicBezTo>
                    <a:cubicBezTo>
                      <a:pt x="4519" y="8298"/>
                      <a:pt x="4528" y="8281"/>
                      <a:pt x="4537" y="8263"/>
                    </a:cubicBezTo>
                    <a:cubicBezTo>
                      <a:pt x="4546" y="8246"/>
                      <a:pt x="4554" y="8228"/>
                      <a:pt x="4563" y="8211"/>
                    </a:cubicBezTo>
                    <a:cubicBezTo>
                      <a:pt x="4570" y="8192"/>
                      <a:pt x="4578" y="8174"/>
                      <a:pt x="4585" y="8155"/>
                    </a:cubicBezTo>
                    <a:cubicBezTo>
                      <a:pt x="4592" y="8136"/>
                      <a:pt x="4599" y="8116"/>
                      <a:pt x="4606" y="8097"/>
                    </a:cubicBezTo>
                    <a:cubicBezTo>
                      <a:pt x="4608" y="8079"/>
                      <a:pt x="4610" y="8060"/>
                      <a:pt x="4612" y="8042"/>
                    </a:cubicBezTo>
                    <a:cubicBezTo>
                      <a:pt x="4610" y="8023"/>
                      <a:pt x="4608" y="8003"/>
                      <a:pt x="4606" y="7984"/>
                    </a:cubicBezTo>
                    <a:cubicBezTo>
                      <a:pt x="4601" y="7963"/>
                      <a:pt x="4595" y="7941"/>
                      <a:pt x="4590" y="7920"/>
                    </a:cubicBezTo>
                    <a:cubicBezTo>
                      <a:pt x="4588" y="7893"/>
                      <a:pt x="4587" y="7865"/>
                      <a:pt x="4585" y="7838"/>
                    </a:cubicBezTo>
                    <a:lnTo>
                      <a:pt x="4585" y="7746"/>
                    </a:lnTo>
                    <a:cubicBezTo>
                      <a:pt x="4587" y="7713"/>
                      <a:pt x="4588" y="7679"/>
                      <a:pt x="4590" y="7646"/>
                    </a:cubicBezTo>
                    <a:cubicBezTo>
                      <a:pt x="4595" y="7614"/>
                      <a:pt x="4601" y="7583"/>
                      <a:pt x="4606" y="7551"/>
                    </a:cubicBezTo>
                    <a:cubicBezTo>
                      <a:pt x="4613" y="7522"/>
                      <a:pt x="4621" y="7493"/>
                      <a:pt x="4628" y="7464"/>
                    </a:cubicBezTo>
                    <a:cubicBezTo>
                      <a:pt x="4633" y="7417"/>
                      <a:pt x="4639" y="7371"/>
                      <a:pt x="4644" y="7324"/>
                    </a:cubicBezTo>
                    <a:cubicBezTo>
                      <a:pt x="4649" y="7274"/>
                      <a:pt x="4655" y="7223"/>
                      <a:pt x="4660" y="7173"/>
                    </a:cubicBezTo>
                    <a:lnTo>
                      <a:pt x="4660" y="7018"/>
                    </a:lnTo>
                    <a:cubicBezTo>
                      <a:pt x="4658" y="6963"/>
                      <a:pt x="4657" y="6909"/>
                      <a:pt x="4655" y="6854"/>
                    </a:cubicBezTo>
                    <a:cubicBezTo>
                      <a:pt x="4649" y="6800"/>
                      <a:pt x="4644" y="6747"/>
                      <a:pt x="4638" y="6693"/>
                    </a:cubicBezTo>
                    <a:cubicBezTo>
                      <a:pt x="4636" y="6642"/>
                      <a:pt x="4635" y="6591"/>
                      <a:pt x="4633" y="6540"/>
                    </a:cubicBezTo>
                    <a:cubicBezTo>
                      <a:pt x="4631" y="6492"/>
                      <a:pt x="4630" y="6443"/>
                      <a:pt x="4628" y="6395"/>
                    </a:cubicBezTo>
                    <a:lnTo>
                      <a:pt x="4628" y="6310"/>
                    </a:lnTo>
                    <a:cubicBezTo>
                      <a:pt x="4630" y="6282"/>
                      <a:pt x="4631" y="6254"/>
                      <a:pt x="4633" y="6226"/>
                    </a:cubicBezTo>
                    <a:cubicBezTo>
                      <a:pt x="4637" y="6197"/>
                      <a:pt x="4640" y="6168"/>
                      <a:pt x="4644" y="6139"/>
                    </a:cubicBezTo>
                    <a:cubicBezTo>
                      <a:pt x="4649" y="6111"/>
                      <a:pt x="4655" y="6082"/>
                      <a:pt x="4660" y="6054"/>
                    </a:cubicBezTo>
                    <a:cubicBezTo>
                      <a:pt x="4665" y="6025"/>
                      <a:pt x="4671" y="5996"/>
                      <a:pt x="4676" y="5967"/>
                    </a:cubicBezTo>
                    <a:lnTo>
                      <a:pt x="4676" y="5891"/>
                    </a:lnTo>
                    <a:cubicBezTo>
                      <a:pt x="4672" y="5866"/>
                      <a:pt x="4669" y="5842"/>
                      <a:pt x="4665" y="5817"/>
                    </a:cubicBezTo>
                    <a:lnTo>
                      <a:pt x="4638" y="5751"/>
                    </a:lnTo>
                    <a:cubicBezTo>
                      <a:pt x="4620" y="5732"/>
                      <a:pt x="4603" y="5712"/>
                      <a:pt x="4585" y="5693"/>
                    </a:cubicBezTo>
                    <a:lnTo>
                      <a:pt x="4585" y="5709"/>
                    </a:lnTo>
                    <a:cubicBezTo>
                      <a:pt x="4572" y="5719"/>
                      <a:pt x="4560" y="5730"/>
                      <a:pt x="4547" y="5740"/>
                    </a:cubicBezTo>
                    <a:cubicBezTo>
                      <a:pt x="4535" y="5755"/>
                      <a:pt x="4522" y="5770"/>
                      <a:pt x="4510" y="5785"/>
                    </a:cubicBezTo>
                    <a:cubicBezTo>
                      <a:pt x="4503" y="5799"/>
                      <a:pt x="4495" y="5813"/>
                      <a:pt x="4488" y="5827"/>
                    </a:cubicBezTo>
                    <a:cubicBezTo>
                      <a:pt x="4485" y="5842"/>
                      <a:pt x="4481" y="5857"/>
                      <a:pt x="4478" y="5872"/>
                    </a:cubicBezTo>
                    <a:cubicBezTo>
                      <a:pt x="4467" y="5876"/>
                      <a:pt x="4457" y="5881"/>
                      <a:pt x="4446" y="5885"/>
                    </a:cubicBezTo>
                    <a:lnTo>
                      <a:pt x="4408" y="5914"/>
                    </a:lnTo>
                    <a:lnTo>
                      <a:pt x="4371" y="5954"/>
                    </a:lnTo>
                    <a:cubicBezTo>
                      <a:pt x="4357" y="5970"/>
                      <a:pt x="4342" y="5986"/>
                      <a:pt x="4328" y="6002"/>
                    </a:cubicBezTo>
                    <a:cubicBezTo>
                      <a:pt x="4312" y="6020"/>
                      <a:pt x="4296" y="6039"/>
                      <a:pt x="4280" y="6057"/>
                    </a:cubicBezTo>
                    <a:lnTo>
                      <a:pt x="4237" y="6112"/>
                    </a:lnTo>
                    <a:cubicBezTo>
                      <a:pt x="4226" y="6130"/>
                      <a:pt x="4216" y="6147"/>
                      <a:pt x="4205" y="6165"/>
                    </a:cubicBezTo>
                    <a:cubicBezTo>
                      <a:pt x="4191" y="6182"/>
                      <a:pt x="4176" y="6198"/>
                      <a:pt x="4162" y="6215"/>
                    </a:cubicBezTo>
                    <a:cubicBezTo>
                      <a:pt x="4123" y="6263"/>
                      <a:pt x="4083" y="6310"/>
                      <a:pt x="4044" y="6358"/>
                    </a:cubicBezTo>
                    <a:cubicBezTo>
                      <a:pt x="3999" y="6405"/>
                      <a:pt x="3955" y="6453"/>
                      <a:pt x="3910" y="6500"/>
                    </a:cubicBezTo>
                    <a:lnTo>
                      <a:pt x="3787" y="6646"/>
                    </a:lnTo>
                    <a:cubicBezTo>
                      <a:pt x="3751" y="6693"/>
                      <a:pt x="3716" y="6741"/>
                      <a:pt x="3680" y="6788"/>
                    </a:cubicBezTo>
                    <a:cubicBezTo>
                      <a:pt x="3653" y="6834"/>
                      <a:pt x="3626" y="6879"/>
                      <a:pt x="3599" y="6925"/>
                    </a:cubicBezTo>
                    <a:lnTo>
                      <a:pt x="3599" y="6928"/>
                    </a:lnTo>
                    <a:lnTo>
                      <a:pt x="3599" y="6931"/>
                    </a:lnTo>
                    <a:cubicBezTo>
                      <a:pt x="3601" y="6933"/>
                      <a:pt x="3603" y="6934"/>
                      <a:pt x="3605" y="6936"/>
                    </a:cubicBezTo>
                    <a:lnTo>
                      <a:pt x="3605" y="6941"/>
                    </a:lnTo>
                    <a:cubicBezTo>
                      <a:pt x="3610" y="6945"/>
                      <a:pt x="3616" y="6948"/>
                      <a:pt x="3621" y="6952"/>
                    </a:cubicBezTo>
                    <a:cubicBezTo>
                      <a:pt x="3601" y="6948"/>
                      <a:pt x="3582" y="6945"/>
                      <a:pt x="3562" y="6941"/>
                    </a:cubicBezTo>
                    <a:cubicBezTo>
                      <a:pt x="3553" y="6960"/>
                      <a:pt x="3544" y="6978"/>
                      <a:pt x="3535" y="6997"/>
                    </a:cubicBezTo>
                    <a:lnTo>
                      <a:pt x="3492" y="7052"/>
                    </a:lnTo>
                    <a:cubicBezTo>
                      <a:pt x="3480" y="7069"/>
                      <a:pt x="3467" y="7085"/>
                      <a:pt x="3455" y="7102"/>
                    </a:cubicBezTo>
                    <a:lnTo>
                      <a:pt x="3407" y="7150"/>
                    </a:lnTo>
                    <a:cubicBezTo>
                      <a:pt x="3394" y="7161"/>
                      <a:pt x="3382" y="7173"/>
                      <a:pt x="3369" y="7184"/>
                    </a:cubicBezTo>
                    <a:lnTo>
                      <a:pt x="3348" y="7226"/>
                    </a:lnTo>
                    <a:lnTo>
                      <a:pt x="3348" y="7266"/>
                    </a:lnTo>
                    <a:lnTo>
                      <a:pt x="3348" y="7308"/>
                    </a:lnTo>
                    <a:cubicBezTo>
                      <a:pt x="3351" y="7320"/>
                      <a:pt x="3355" y="7333"/>
                      <a:pt x="3358" y="7345"/>
                    </a:cubicBezTo>
                    <a:cubicBezTo>
                      <a:pt x="3355" y="7356"/>
                      <a:pt x="3351" y="7366"/>
                      <a:pt x="3348" y="7377"/>
                    </a:cubicBezTo>
                    <a:cubicBezTo>
                      <a:pt x="3330" y="7409"/>
                      <a:pt x="3312" y="7442"/>
                      <a:pt x="3294" y="7474"/>
                    </a:cubicBezTo>
                    <a:cubicBezTo>
                      <a:pt x="3271" y="7508"/>
                      <a:pt x="3247" y="7541"/>
                      <a:pt x="3224" y="7575"/>
                    </a:cubicBezTo>
                    <a:lnTo>
                      <a:pt x="3160" y="7672"/>
                    </a:lnTo>
                    <a:cubicBezTo>
                      <a:pt x="3142" y="7705"/>
                      <a:pt x="3125" y="7737"/>
                      <a:pt x="3107" y="7770"/>
                    </a:cubicBezTo>
                    <a:cubicBezTo>
                      <a:pt x="3093" y="7803"/>
                      <a:pt x="3078" y="7835"/>
                      <a:pt x="3064" y="7868"/>
                    </a:cubicBezTo>
                    <a:lnTo>
                      <a:pt x="3037" y="7970"/>
                    </a:lnTo>
                    <a:lnTo>
                      <a:pt x="3037" y="8076"/>
                    </a:lnTo>
                    <a:cubicBezTo>
                      <a:pt x="3048" y="8113"/>
                      <a:pt x="3058" y="8150"/>
                      <a:pt x="3069" y="8187"/>
                    </a:cubicBezTo>
                    <a:cubicBezTo>
                      <a:pt x="3073" y="8206"/>
                      <a:pt x="3076" y="8226"/>
                      <a:pt x="3080" y="8245"/>
                    </a:cubicBezTo>
                    <a:cubicBezTo>
                      <a:pt x="3075" y="8264"/>
                      <a:pt x="3069" y="8284"/>
                      <a:pt x="3064" y="8303"/>
                    </a:cubicBezTo>
                    <a:cubicBezTo>
                      <a:pt x="3053" y="8321"/>
                      <a:pt x="3043" y="8338"/>
                      <a:pt x="3032" y="8356"/>
                    </a:cubicBezTo>
                    <a:cubicBezTo>
                      <a:pt x="3018" y="8374"/>
                      <a:pt x="3003" y="8391"/>
                      <a:pt x="2989" y="8409"/>
                    </a:cubicBezTo>
                    <a:cubicBezTo>
                      <a:pt x="2980" y="8425"/>
                      <a:pt x="2971" y="8440"/>
                      <a:pt x="2962" y="8456"/>
                    </a:cubicBezTo>
                    <a:cubicBezTo>
                      <a:pt x="2955" y="8469"/>
                      <a:pt x="2948" y="8483"/>
                      <a:pt x="2941" y="8496"/>
                    </a:cubicBezTo>
                    <a:cubicBezTo>
                      <a:pt x="2943" y="8507"/>
                      <a:pt x="2944" y="8519"/>
                      <a:pt x="2946" y="8530"/>
                    </a:cubicBezTo>
                    <a:lnTo>
                      <a:pt x="3198" y="8767"/>
                    </a:lnTo>
                    <a:lnTo>
                      <a:pt x="3198" y="8836"/>
                    </a:lnTo>
                    <a:lnTo>
                      <a:pt x="3171" y="8884"/>
                    </a:lnTo>
                    <a:lnTo>
                      <a:pt x="3133" y="8934"/>
                    </a:lnTo>
                    <a:cubicBezTo>
                      <a:pt x="3119" y="8952"/>
                      <a:pt x="3105" y="8971"/>
                      <a:pt x="3091" y="8989"/>
                    </a:cubicBezTo>
                    <a:cubicBezTo>
                      <a:pt x="3078" y="9008"/>
                      <a:pt x="3066" y="9026"/>
                      <a:pt x="3053" y="9045"/>
                    </a:cubicBezTo>
                    <a:cubicBezTo>
                      <a:pt x="3041" y="9062"/>
                      <a:pt x="3028" y="9080"/>
                      <a:pt x="3016" y="9097"/>
                    </a:cubicBezTo>
                    <a:cubicBezTo>
                      <a:pt x="3009" y="9113"/>
                      <a:pt x="3001" y="9129"/>
                      <a:pt x="2994" y="9145"/>
                    </a:cubicBezTo>
                    <a:cubicBezTo>
                      <a:pt x="2996" y="9158"/>
                      <a:pt x="2997" y="9171"/>
                      <a:pt x="2999" y="9184"/>
                    </a:cubicBezTo>
                    <a:cubicBezTo>
                      <a:pt x="3013" y="9213"/>
                      <a:pt x="3028" y="9243"/>
                      <a:pt x="3042" y="9272"/>
                    </a:cubicBezTo>
                    <a:lnTo>
                      <a:pt x="3107" y="9364"/>
                    </a:lnTo>
                    <a:lnTo>
                      <a:pt x="3176" y="9454"/>
                    </a:lnTo>
                    <a:cubicBezTo>
                      <a:pt x="3197" y="9486"/>
                      <a:pt x="3219" y="9517"/>
                      <a:pt x="3240" y="9549"/>
                    </a:cubicBezTo>
                    <a:cubicBezTo>
                      <a:pt x="3256" y="9581"/>
                      <a:pt x="3273" y="9612"/>
                      <a:pt x="3289" y="9644"/>
                    </a:cubicBezTo>
                    <a:cubicBezTo>
                      <a:pt x="3300" y="9676"/>
                      <a:pt x="3310" y="9709"/>
                      <a:pt x="3321" y="9741"/>
                    </a:cubicBezTo>
                    <a:cubicBezTo>
                      <a:pt x="3323" y="9774"/>
                      <a:pt x="3324" y="9806"/>
                      <a:pt x="3326" y="9839"/>
                    </a:cubicBezTo>
                    <a:cubicBezTo>
                      <a:pt x="3317" y="9872"/>
                      <a:pt x="3308" y="9906"/>
                      <a:pt x="3299" y="9939"/>
                    </a:cubicBezTo>
                    <a:lnTo>
                      <a:pt x="3160" y="9974"/>
                    </a:lnTo>
                    <a:lnTo>
                      <a:pt x="3016" y="9992"/>
                    </a:lnTo>
                    <a:lnTo>
                      <a:pt x="2855" y="10000"/>
                    </a:lnTo>
                    <a:lnTo>
                      <a:pt x="2700" y="9997"/>
                    </a:lnTo>
                    <a:lnTo>
                      <a:pt x="2539" y="9979"/>
                    </a:lnTo>
                    <a:lnTo>
                      <a:pt x="2384" y="9955"/>
                    </a:lnTo>
                    <a:lnTo>
                      <a:pt x="2239" y="9921"/>
                    </a:lnTo>
                    <a:lnTo>
                      <a:pt x="2105" y="9881"/>
                    </a:lnTo>
                    <a:cubicBezTo>
                      <a:pt x="2066" y="9865"/>
                      <a:pt x="2026" y="9850"/>
                      <a:pt x="1987" y="9834"/>
                    </a:cubicBezTo>
                    <a:lnTo>
                      <a:pt x="1901" y="9781"/>
                    </a:lnTo>
                    <a:lnTo>
                      <a:pt x="1837" y="9723"/>
                    </a:lnTo>
                    <a:lnTo>
                      <a:pt x="1837" y="9514"/>
                    </a:lnTo>
                    <a:cubicBezTo>
                      <a:pt x="1828" y="9503"/>
                      <a:pt x="1819" y="9491"/>
                      <a:pt x="1810" y="9480"/>
                    </a:cubicBezTo>
                    <a:cubicBezTo>
                      <a:pt x="1798" y="9465"/>
                      <a:pt x="1785" y="9450"/>
                      <a:pt x="1773" y="9435"/>
                    </a:cubicBezTo>
                    <a:cubicBezTo>
                      <a:pt x="1764" y="9417"/>
                      <a:pt x="1755" y="9400"/>
                      <a:pt x="1746" y="9382"/>
                    </a:cubicBezTo>
                    <a:lnTo>
                      <a:pt x="1725" y="9316"/>
                    </a:lnTo>
                    <a:lnTo>
                      <a:pt x="1725" y="9248"/>
                    </a:lnTo>
                    <a:cubicBezTo>
                      <a:pt x="1732" y="9224"/>
                      <a:pt x="1739" y="9201"/>
                      <a:pt x="1746" y="9177"/>
                    </a:cubicBezTo>
                    <a:cubicBezTo>
                      <a:pt x="1751" y="9160"/>
                      <a:pt x="1757" y="9143"/>
                      <a:pt x="1762" y="9126"/>
                    </a:cubicBezTo>
                    <a:lnTo>
                      <a:pt x="1762" y="9071"/>
                    </a:lnTo>
                    <a:cubicBezTo>
                      <a:pt x="1755" y="9052"/>
                      <a:pt x="1748" y="9032"/>
                      <a:pt x="1741" y="9013"/>
                    </a:cubicBezTo>
                    <a:cubicBezTo>
                      <a:pt x="1736" y="8993"/>
                      <a:pt x="1730" y="8972"/>
                      <a:pt x="1725" y="8952"/>
                    </a:cubicBezTo>
                    <a:cubicBezTo>
                      <a:pt x="1721" y="8929"/>
                      <a:pt x="1718" y="8907"/>
                      <a:pt x="1714" y="8884"/>
                    </a:cubicBezTo>
                    <a:lnTo>
                      <a:pt x="1714" y="8810"/>
                    </a:lnTo>
                    <a:cubicBezTo>
                      <a:pt x="1721" y="8784"/>
                      <a:pt x="1728" y="8759"/>
                      <a:pt x="1735" y="8733"/>
                    </a:cubicBezTo>
                    <a:lnTo>
                      <a:pt x="1762" y="8667"/>
                    </a:lnTo>
                    <a:cubicBezTo>
                      <a:pt x="1775" y="8647"/>
                      <a:pt x="1787" y="8626"/>
                      <a:pt x="1800" y="8606"/>
                    </a:cubicBezTo>
                    <a:cubicBezTo>
                      <a:pt x="1812" y="8586"/>
                      <a:pt x="1825" y="8566"/>
                      <a:pt x="1837" y="8546"/>
                    </a:cubicBezTo>
                    <a:cubicBezTo>
                      <a:pt x="1848" y="8521"/>
                      <a:pt x="1858" y="8497"/>
                      <a:pt x="1869" y="8472"/>
                    </a:cubicBezTo>
                    <a:lnTo>
                      <a:pt x="1869" y="7820"/>
                    </a:lnTo>
                    <a:lnTo>
                      <a:pt x="1998" y="7020"/>
                    </a:lnTo>
                    <a:cubicBezTo>
                      <a:pt x="2085" y="6872"/>
                      <a:pt x="2173" y="6725"/>
                      <a:pt x="2260" y="6577"/>
                    </a:cubicBezTo>
                    <a:cubicBezTo>
                      <a:pt x="2265" y="6458"/>
                      <a:pt x="2271" y="6340"/>
                      <a:pt x="2276" y="6221"/>
                    </a:cubicBezTo>
                    <a:lnTo>
                      <a:pt x="2453" y="5735"/>
                    </a:lnTo>
                    <a:lnTo>
                      <a:pt x="2501" y="5606"/>
                    </a:lnTo>
                    <a:cubicBezTo>
                      <a:pt x="2514" y="5565"/>
                      <a:pt x="2526" y="5525"/>
                      <a:pt x="2539" y="5484"/>
                    </a:cubicBezTo>
                    <a:cubicBezTo>
                      <a:pt x="2546" y="5444"/>
                      <a:pt x="2553" y="5403"/>
                      <a:pt x="2560" y="5363"/>
                    </a:cubicBezTo>
                    <a:cubicBezTo>
                      <a:pt x="2571" y="5324"/>
                      <a:pt x="2581" y="5286"/>
                      <a:pt x="2592" y="5247"/>
                    </a:cubicBezTo>
                    <a:lnTo>
                      <a:pt x="2598" y="5202"/>
                    </a:lnTo>
                    <a:lnTo>
                      <a:pt x="2592" y="5154"/>
                    </a:lnTo>
                    <a:cubicBezTo>
                      <a:pt x="2590" y="5138"/>
                      <a:pt x="2589" y="5123"/>
                      <a:pt x="2587" y="5107"/>
                    </a:cubicBezTo>
                    <a:lnTo>
                      <a:pt x="2587" y="5059"/>
                    </a:lnTo>
                    <a:cubicBezTo>
                      <a:pt x="2596" y="5044"/>
                      <a:pt x="2605" y="5030"/>
                      <a:pt x="2614" y="5015"/>
                    </a:cubicBezTo>
                    <a:lnTo>
                      <a:pt x="2592" y="5015"/>
                    </a:lnTo>
                    <a:lnTo>
                      <a:pt x="2587" y="5015"/>
                    </a:lnTo>
                    <a:lnTo>
                      <a:pt x="2582" y="5015"/>
                    </a:lnTo>
                    <a:lnTo>
                      <a:pt x="2582" y="5020"/>
                    </a:lnTo>
                    <a:lnTo>
                      <a:pt x="2571" y="5020"/>
                    </a:lnTo>
                    <a:lnTo>
                      <a:pt x="2571" y="5015"/>
                    </a:lnTo>
                    <a:cubicBezTo>
                      <a:pt x="2569" y="5014"/>
                      <a:pt x="2568" y="5013"/>
                      <a:pt x="2566" y="5012"/>
                    </a:cubicBezTo>
                    <a:cubicBezTo>
                      <a:pt x="2564" y="5009"/>
                      <a:pt x="2562" y="5007"/>
                      <a:pt x="2560" y="5004"/>
                    </a:cubicBezTo>
                    <a:lnTo>
                      <a:pt x="2566" y="4980"/>
                    </a:lnTo>
                    <a:cubicBezTo>
                      <a:pt x="2559" y="4975"/>
                      <a:pt x="2551" y="4969"/>
                      <a:pt x="2544" y="4964"/>
                    </a:cubicBezTo>
                    <a:lnTo>
                      <a:pt x="2517" y="4946"/>
                    </a:lnTo>
                    <a:cubicBezTo>
                      <a:pt x="2503" y="4942"/>
                      <a:pt x="2489" y="4937"/>
                      <a:pt x="2475" y="4933"/>
                    </a:cubicBezTo>
                    <a:cubicBezTo>
                      <a:pt x="2464" y="4928"/>
                      <a:pt x="2453" y="4922"/>
                      <a:pt x="2442" y="4917"/>
                    </a:cubicBezTo>
                    <a:cubicBezTo>
                      <a:pt x="2435" y="4913"/>
                      <a:pt x="2428" y="4908"/>
                      <a:pt x="2421" y="4904"/>
                    </a:cubicBezTo>
                    <a:lnTo>
                      <a:pt x="2421" y="4605"/>
                    </a:lnTo>
                    <a:cubicBezTo>
                      <a:pt x="2425" y="4443"/>
                      <a:pt x="2428" y="4282"/>
                      <a:pt x="2432" y="4120"/>
                    </a:cubicBezTo>
                    <a:cubicBezTo>
                      <a:pt x="2439" y="4085"/>
                      <a:pt x="2446" y="4049"/>
                      <a:pt x="2453" y="4014"/>
                    </a:cubicBezTo>
                    <a:cubicBezTo>
                      <a:pt x="2451" y="3980"/>
                      <a:pt x="2450" y="3945"/>
                      <a:pt x="2448" y="3911"/>
                    </a:cubicBezTo>
                    <a:cubicBezTo>
                      <a:pt x="2443" y="3877"/>
                      <a:pt x="2437" y="3842"/>
                      <a:pt x="2432" y="3808"/>
                    </a:cubicBezTo>
                    <a:cubicBezTo>
                      <a:pt x="2425" y="3773"/>
                      <a:pt x="2417" y="3738"/>
                      <a:pt x="2410" y="3703"/>
                    </a:cubicBezTo>
                    <a:cubicBezTo>
                      <a:pt x="2414" y="3668"/>
                      <a:pt x="2417" y="3632"/>
                      <a:pt x="2421" y="3597"/>
                    </a:cubicBezTo>
                    <a:cubicBezTo>
                      <a:pt x="2425" y="3558"/>
                      <a:pt x="2428" y="3520"/>
                      <a:pt x="2432" y="3481"/>
                    </a:cubicBezTo>
                    <a:cubicBezTo>
                      <a:pt x="2437" y="3441"/>
                      <a:pt x="2443" y="3402"/>
                      <a:pt x="2448" y="3362"/>
                    </a:cubicBezTo>
                    <a:cubicBezTo>
                      <a:pt x="2450" y="3321"/>
                      <a:pt x="2451" y="3279"/>
                      <a:pt x="2453" y="3238"/>
                    </a:cubicBezTo>
                    <a:cubicBezTo>
                      <a:pt x="2451" y="3199"/>
                      <a:pt x="2450" y="3161"/>
                      <a:pt x="2448" y="3122"/>
                    </a:cubicBezTo>
                    <a:lnTo>
                      <a:pt x="2421" y="3017"/>
                    </a:lnTo>
                    <a:cubicBezTo>
                      <a:pt x="2401" y="2912"/>
                      <a:pt x="2382" y="2808"/>
                      <a:pt x="2362" y="2703"/>
                    </a:cubicBezTo>
                    <a:cubicBezTo>
                      <a:pt x="2358" y="2720"/>
                      <a:pt x="2355" y="2736"/>
                      <a:pt x="2351" y="2753"/>
                    </a:cubicBezTo>
                    <a:lnTo>
                      <a:pt x="2314" y="2790"/>
                    </a:lnTo>
                    <a:cubicBezTo>
                      <a:pt x="2303" y="2800"/>
                      <a:pt x="2293" y="2811"/>
                      <a:pt x="2282" y="2821"/>
                    </a:cubicBezTo>
                    <a:lnTo>
                      <a:pt x="2255" y="2848"/>
                    </a:lnTo>
                    <a:cubicBezTo>
                      <a:pt x="2250" y="2858"/>
                      <a:pt x="2244" y="2867"/>
                      <a:pt x="2239" y="2877"/>
                    </a:cubicBezTo>
                    <a:cubicBezTo>
                      <a:pt x="2238" y="2886"/>
                      <a:pt x="2237" y="2894"/>
                      <a:pt x="2236" y="2903"/>
                    </a:cubicBezTo>
                    <a:lnTo>
                      <a:pt x="2217" y="2922"/>
                    </a:lnTo>
                    <a:cubicBezTo>
                      <a:pt x="2206" y="2933"/>
                      <a:pt x="2196" y="2945"/>
                      <a:pt x="2185" y="2956"/>
                    </a:cubicBezTo>
                    <a:lnTo>
                      <a:pt x="2148" y="2996"/>
                    </a:lnTo>
                    <a:cubicBezTo>
                      <a:pt x="2141" y="3011"/>
                      <a:pt x="2133" y="3025"/>
                      <a:pt x="2126" y="3040"/>
                    </a:cubicBezTo>
                    <a:lnTo>
                      <a:pt x="2105" y="3088"/>
                    </a:lnTo>
                    <a:cubicBezTo>
                      <a:pt x="2101" y="3100"/>
                      <a:pt x="2098" y="3113"/>
                      <a:pt x="2094" y="3125"/>
                    </a:cubicBezTo>
                    <a:cubicBezTo>
                      <a:pt x="2092" y="3135"/>
                      <a:pt x="2091" y="3144"/>
                      <a:pt x="2089" y="3154"/>
                    </a:cubicBezTo>
                    <a:cubicBezTo>
                      <a:pt x="2085" y="3157"/>
                      <a:pt x="2082" y="3161"/>
                      <a:pt x="2078" y="3164"/>
                    </a:cubicBezTo>
                    <a:lnTo>
                      <a:pt x="1971" y="3215"/>
                    </a:lnTo>
                    <a:lnTo>
                      <a:pt x="1869" y="3257"/>
                    </a:lnTo>
                    <a:lnTo>
                      <a:pt x="1773" y="3296"/>
                    </a:lnTo>
                    <a:cubicBezTo>
                      <a:pt x="1741" y="3308"/>
                      <a:pt x="1708" y="3319"/>
                      <a:pt x="1676" y="3331"/>
                    </a:cubicBezTo>
                    <a:lnTo>
                      <a:pt x="1559" y="3362"/>
                    </a:lnTo>
                    <a:lnTo>
                      <a:pt x="1414" y="3389"/>
                    </a:lnTo>
                    <a:lnTo>
                      <a:pt x="1296" y="3399"/>
                    </a:lnTo>
                    <a:lnTo>
                      <a:pt x="1194" y="3391"/>
                    </a:lnTo>
                    <a:lnTo>
                      <a:pt x="1093" y="3376"/>
                    </a:lnTo>
                    <a:lnTo>
                      <a:pt x="1007" y="3344"/>
                    </a:lnTo>
                    <a:cubicBezTo>
                      <a:pt x="978" y="3333"/>
                      <a:pt x="950" y="3321"/>
                      <a:pt x="921" y="3310"/>
                    </a:cubicBezTo>
                    <a:cubicBezTo>
                      <a:pt x="896" y="3297"/>
                      <a:pt x="871" y="3283"/>
                      <a:pt x="846" y="3270"/>
                    </a:cubicBezTo>
                    <a:lnTo>
                      <a:pt x="777" y="3225"/>
                    </a:lnTo>
                    <a:cubicBezTo>
                      <a:pt x="757" y="3211"/>
                      <a:pt x="738" y="3197"/>
                      <a:pt x="718" y="3183"/>
                    </a:cubicBezTo>
                    <a:cubicBezTo>
                      <a:pt x="700" y="3171"/>
                      <a:pt x="682" y="3158"/>
                      <a:pt x="664" y="3146"/>
                    </a:cubicBezTo>
                    <a:cubicBezTo>
                      <a:pt x="650" y="3135"/>
                      <a:pt x="635" y="3125"/>
                      <a:pt x="621" y="3114"/>
                    </a:cubicBezTo>
                    <a:cubicBezTo>
                      <a:pt x="609" y="3108"/>
                      <a:pt x="596" y="3102"/>
                      <a:pt x="584" y="3096"/>
                    </a:cubicBezTo>
                    <a:cubicBezTo>
                      <a:pt x="548" y="3075"/>
                      <a:pt x="513" y="3053"/>
                      <a:pt x="477" y="3032"/>
                    </a:cubicBezTo>
                    <a:lnTo>
                      <a:pt x="386" y="2959"/>
                    </a:lnTo>
                    <a:lnTo>
                      <a:pt x="311" y="2869"/>
                    </a:lnTo>
                    <a:cubicBezTo>
                      <a:pt x="293" y="2837"/>
                      <a:pt x="275" y="2806"/>
                      <a:pt x="257" y="2774"/>
                    </a:cubicBezTo>
                    <a:cubicBezTo>
                      <a:pt x="243" y="2739"/>
                      <a:pt x="228" y="2703"/>
                      <a:pt x="214" y="2668"/>
                    </a:cubicBezTo>
                    <a:cubicBezTo>
                      <a:pt x="209" y="2631"/>
                      <a:pt x="203" y="2594"/>
                      <a:pt x="198" y="2557"/>
                    </a:cubicBezTo>
                    <a:lnTo>
                      <a:pt x="198" y="2449"/>
                    </a:lnTo>
                    <a:lnTo>
                      <a:pt x="225" y="2341"/>
                    </a:lnTo>
                    <a:cubicBezTo>
                      <a:pt x="230" y="2324"/>
                      <a:pt x="236" y="2308"/>
                      <a:pt x="241" y="2291"/>
                    </a:cubicBezTo>
                    <a:cubicBezTo>
                      <a:pt x="239" y="2275"/>
                      <a:pt x="238" y="2259"/>
                      <a:pt x="236" y="2243"/>
                    </a:cubicBezTo>
                    <a:lnTo>
                      <a:pt x="236" y="2196"/>
                    </a:lnTo>
                    <a:lnTo>
                      <a:pt x="236" y="2151"/>
                    </a:lnTo>
                    <a:cubicBezTo>
                      <a:pt x="239" y="2139"/>
                      <a:pt x="243" y="2126"/>
                      <a:pt x="246" y="2114"/>
                    </a:cubicBezTo>
                    <a:cubicBezTo>
                      <a:pt x="228" y="2087"/>
                      <a:pt x="211" y="2059"/>
                      <a:pt x="193" y="2032"/>
                    </a:cubicBezTo>
                    <a:cubicBezTo>
                      <a:pt x="172" y="2002"/>
                      <a:pt x="150" y="1972"/>
                      <a:pt x="129" y="1942"/>
                    </a:cubicBezTo>
                    <a:cubicBezTo>
                      <a:pt x="111" y="1911"/>
                      <a:pt x="93" y="1881"/>
                      <a:pt x="75" y="1850"/>
                    </a:cubicBezTo>
                    <a:lnTo>
                      <a:pt x="27" y="1760"/>
                    </a:lnTo>
                    <a:cubicBezTo>
                      <a:pt x="18" y="1730"/>
                      <a:pt x="9" y="1701"/>
                      <a:pt x="0" y="1671"/>
                    </a:cubicBezTo>
                    <a:lnTo>
                      <a:pt x="107" y="1618"/>
                    </a:lnTo>
                    <a:lnTo>
                      <a:pt x="257" y="1576"/>
                    </a:lnTo>
                    <a:lnTo>
                      <a:pt x="412" y="1541"/>
                    </a:lnTo>
                    <a:lnTo>
                      <a:pt x="595" y="1518"/>
                    </a:lnTo>
                    <a:lnTo>
                      <a:pt x="777" y="1507"/>
                    </a:lnTo>
                    <a:cubicBezTo>
                      <a:pt x="793" y="1512"/>
                      <a:pt x="809" y="1518"/>
                      <a:pt x="825" y="1523"/>
                    </a:cubicBezTo>
                    <a:cubicBezTo>
                      <a:pt x="843" y="1526"/>
                      <a:pt x="860" y="1530"/>
                      <a:pt x="878" y="1533"/>
                    </a:cubicBezTo>
                    <a:cubicBezTo>
                      <a:pt x="898" y="1536"/>
                      <a:pt x="917" y="1538"/>
                      <a:pt x="937" y="1541"/>
                    </a:cubicBezTo>
                    <a:cubicBezTo>
                      <a:pt x="955" y="1545"/>
                      <a:pt x="973" y="1550"/>
                      <a:pt x="991" y="1554"/>
                    </a:cubicBezTo>
                    <a:cubicBezTo>
                      <a:pt x="1007" y="1561"/>
                      <a:pt x="1023" y="1569"/>
                      <a:pt x="1039" y="1576"/>
                    </a:cubicBezTo>
                    <a:lnTo>
                      <a:pt x="1093" y="1615"/>
                    </a:lnTo>
                    <a:cubicBezTo>
                      <a:pt x="1105" y="1630"/>
                      <a:pt x="1118" y="1645"/>
                      <a:pt x="1130" y="1660"/>
                    </a:cubicBezTo>
                    <a:lnTo>
                      <a:pt x="1087" y="1694"/>
                    </a:lnTo>
                    <a:cubicBezTo>
                      <a:pt x="1082" y="1706"/>
                      <a:pt x="1076" y="1717"/>
                      <a:pt x="1071" y="1729"/>
                    </a:cubicBezTo>
                    <a:cubicBezTo>
                      <a:pt x="1076" y="1740"/>
                      <a:pt x="1082" y="1752"/>
                      <a:pt x="1087" y="1763"/>
                    </a:cubicBezTo>
                    <a:cubicBezTo>
                      <a:pt x="1092" y="1774"/>
                      <a:pt x="1098" y="1786"/>
                      <a:pt x="1103" y="1797"/>
                    </a:cubicBezTo>
                    <a:cubicBezTo>
                      <a:pt x="1107" y="1809"/>
                      <a:pt x="1110" y="1822"/>
                      <a:pt x="1114" y="1834"/>
                    </a:cubicBezTo>
                    <a:cubicBezTo>
                      <a:pt x="1112" y="1846"/>
                      <a:pt x="1111" y="1859"/>
                      <a:pt x="1109" y="1871"/>
                    </a:cubicBezTo>
                    <a:cubicBezTo>
                      <a:pt x="1096" y="1885"/>
                      <a:pt x="1084" y="1899"/>
                      <a:pt x="1071" y="1913"/>
                    </a:cubicBezTo>
                    <a:lnTo>
                      <a:pt x="900" y="1948"/>
                    </a:lnTo>
                    <a:lnTo>
                      <a:pt x="900" y="1985"/>
                    </a:lnTo>
                    <a:cubicBezTo>
                      <a:pt x="902" y="1997"/>
                      <a:pt x="903" y="2010"/>
                      <a:pt x="905" y="2022"/>
                    </a:cubicBezTo>
                    <a:cubicBezTo>
                      <a:pt x="909" y="2036"/>
                      <a:pt x="912" y="2050"/>
                      <a:pt x="916" y="2064"/>
                    </a:cubicBezTo>
                    <a:lnTo>
                      <a:pt x="916" y="2103"/>
                    </a:lnTo>
                    <a:cubicBezTo>
                      <a:pt x="912" y="2116"/>
                      <a:pt x="909" y="2130"/>
                      <a:pt x="905" y="2143"/>
                    </a:cubicBezTo>
                    <a:cubicBezTo>
                      <a:pt x="900" y="2154"/>
                      <a:pt x="894" y="2164"/>
                      <a:pt x="889" y="2175"/>
                    </a:cubicBezTo>
                    <a:cubicBezTo>
                      <a:pt x="875" y="2184"/>
                      <a:pt x="860" y="2192"/>
                      <a:pt x="846" y="2201"/>
                    </a:cubicBezTo>
                    <a:lnTo>
                      <a:pt x="889" y="2241"/>
                    </a:lnTo>
                    <a:cubicBezTo>
                      <a:pt x="905" y="2253"/>
                      <a:pt x="921" y="2266"/>
                      <a:pt x="937" y="2278"/>
                    </a:cubicBezTo>
                    <a:cubicBezTo>
                      <a:pt x="955" y="2289"/>
                      <a:pt x="973" y="2301"/>
                      <a:pt x="991" y="2312"/>
                    </a:cubicBezTo>
                    <a:lnTo>
                      <a:pt x="1044" y="2336"/>
                    </a:lnTo>
                    <a:cubicBezTo>
                      <a:pt x="1060" y="2339"/>
                      <a:pt x="1077" y="2343"/>
                      <a:pt x="1093" y="2346"/>
                    </a:cubicBezTo>
                    <a:cubicBezTo>
                      <a:pt x="1105" y="2337"/>
                      <a:pt x="1118" y="2329"/>
                      <a:pt x="1130" y="2320"/>
                    </a:cubicBezTo>
                    <a:lnTo>
                      <a:pt x="1157" y="2275"/>
                    </a:lnTo>
                    <a:cubicBezTo>
                      <a:pt x="1169" y="2257"/>
                      <a:pt x="1182" y="2238"/>
                      <a:pt x="1194" y="2220"/>
                    </a:cubicBezTo>
                    <a:cubicBezTo>
                      <a:pt x="1205" y="2199"/>
                      <a:pt x="1216" y="2177"/>
                      <a:pt x="1227" y="2156"/>
                    </a:cubicBezTo>
                    <a:cubicBezTo>
                      <a:pt x="1234" y="2133"/>
                      <a:pt x="1241" y="2111"/>
                      <a:pt x="1248" y="2088"/>
                    </a:cubicBezTo>
                    <a:lnTo>
                      <a:pt x="1275" y="2022"/>
                    </a:lnTo>
                    <a:cubicBezTo>
                      <a:pt x="1280" y="2002"/>
                      <a:pt x="1286" y="1981"/>
                      <a:pt x="1291" y="1961"/>
                    </a:cubicBezTo>
                    <a:cubicBezTo>
                      <a:pt x="1293" y="1945"/>
                      <a:pt x="1294" y="1929"/>
                      <a:pt x="1296" y="1913"/>
                    </a:cubicBezTo>
                    <a:cubicBezTo>
                      <a:pt x="1294" y="1902"/>
                      <a:pt x="1293" y="1890"/>
                      <a:pt x="1291" y="1879"/>
                    </a:cubicBezTo>
                    <a:lnTo>
                      <a:pt x="1318" y="1876"/>
                    </a:lnTo>
                    <a:cubicBezTo>
                      <a:pt x="1321" y="1874"/>
                      <a:pt x="1325" y="1873"/>
                      <a:pt x="1328" y="1871"/>
                    </a:cubicBezTo>
                    <a:cubicBezTo>
                      <a:pt x="1333" y="1869"/>
                      <a:pt x="1339" y="1868"/>
                      <a:pt x="1344" y="1866"/>
                    </a:cubicBezTo>
                    <a:cubicBezTo>
                      <a:pt x="1346" y="1864"/>
                      <a:pt x="1348" y="1863"/>
                      <a:pt x="1350" y="1861"/>
                    </a:cubicBezTo>
                    <a:cubicBezTo>
                      <a:pt x="1353" y="1859"/>
                      <a:pt x="1357" y="1857"/>
                      <a:pt x="1360" y="1855"/>
                    </a:cubicBezTo>
                    <a:cubicBezTo>
                      <a:pt x="1362" y="1852"/>
                      <a:pt x="1364" y="1850"/>
                      <a:pt x="1366" y="1847"/>
                    </a:cubicBezTo>
                    <a:cubicBezTo>
                      <a:pt x="1370" y="1843"/>
                      <a:pt x="1373" y="1838"/>
                      <a:pt x="1377" y="1834"/>
                    </a:cubicBezTo>
                    <a:cubicBezTo>
                      <a:pt x="1373" y="1823"/>
                      <a:pt x="1370" y="1811"/>
                      <a:pt x="1366" y="1800"/>
                    </a:cubicBezTo>
                    <a:cubicBezTo>
                      <a:pt x="1370" y="1784"/>
                      <a:pt x="1373" y="1768"/>
                      <a:pt x="1377" y="1752"/>
                    </a:cubicBezTo>
                    <a:cubicBezTo>
                      <a:pt x="1384" y="1735"/>
                      <a:pt x="1391" y="1719"/>
                      <a:pt x="1398" y="1702"/>
                    </a:cubicBezTo>
                    <a:cubicBezTo>
                      <a:pt x="1409" y="1685"/>
                      <a:pt x="1419" y="1669"/>
                      <a:pt x="1430" y="1652"/>
                    </a:cubicBezTo>
                    <a:cubicBezTo>
                      <a:pt x="1441" y="1639"/>
                      <a:pt x="1451" y="1626"/>
                      <a:pt x="1462" y="1613"/>
                    </a:cubicBezTo>
                    <a:cubicBezTo>
                      <a:pt x="1476" y="1602"/>
                      <a:pt x="1491" y="1592"/>
                      <a:pt x="1505" y="1581"/>
                    </a:cubicBezTo>
                    <a:lnTo>
                      <a:pt x="1575" y="1554"/>
                    </a:lnTo>
                    <a:lnTo>
                      <a:pt x="1666" y="1536"/>
                    </a:lnTo>
                    <a:cubicBezTo>
                      <a:pt x="1698" y="1533"/>
                      <a:pt x="1730" y="1531"/>
                      <a:pt x="1762" y="1528"/>
                    </a:cubicBezTo>
                    <a:lnTo>
                      <a:pt x="1864" y="1518"/>
                    </a:lnTo>
                    <a:lnTo>
                      <a:pt x="1971" y="1507"/>
                    </a:lnTo>
                    <a:lnTo>
                      <a:pt x="2067" y="1486"/>
                    </a:lnTo>
                    <a:lnTo>
                      <a:pt x="2266" y="1438"/>
                    </a:lnTo>
                    <a:lnTo>
                      <a:pt x="2480" y="1386"/>
                    </a:lnTo>
                    <a:lnTo>
                      <a:pt x="2700" y="1333"/>
                    </a:lnTo>
                    <a:lnTo>
                      <a:pt x="2892" y="1277"/>
                    </a:lnTo>
                    <a:cubicBezTo>
                      <a:pt x="2880" y="1272"/>
                      <a:pt x="2867" y="1267"/>
                      <a:pt x="2855" y="1262"/>
                    </a:cubicBezTo>
                    <a:cubicBezTo>
                      <a:pt x="2882" y="1257"/>
                      <a:pt x="2908" y="1251"/>
                      <a:pt x="2935" y="1246"/>
                    </a:cubicBezTo>
                    <a:lnTo>
                      <a:pt x="2994" y="1222"/>
                    </a:lnTo>
                    <a:lnTo>
                      <a:pt x="3053" y="1193"/>
                    </a:lnTo>
                    <a:cubicBezTo>
                      <a:pt x="3069" y="1182"/>
                      <a:pt x="3085" y="1172"/>
                      <a:pt x="3101" y="1161"/>
                    </a:cubicBezTo>
                    <a:cubicBezTo>
                      <a:pt x="3119" y="1151"/>
                      <a:pt x="3137" y="1140"/>
                      <a:pt x="3155" y="1130"/>
                    </a:cubicBezTo>
                    <a:lnTo>
                      <a:pt x="3208" y="1106"/>
                    </a:lnTo>
                    <a:cubicBezTo>
                      <a:pt x="3219" y="1125"/>
                      <a:pt x="3229" y="1145"/>
                      <a:pt x="3240" y="1164"/>
                    </a:cubicBezTo>
                    <a:cubicBezTo>
                      <a:pt x="3258" y="1182"/>
                      <a:pt x="3276" y="1201"/>
                      <a:pt x="3294" y="1219"/>
                    </a:cubicBezTo>
                    <a:cubicBezTo>
                      <a:pt x="3317" y="1236"/>
                      <a:pt x="3341" y="1252"/>
                      <a:pt x="3364" y="1269"/>
                    </a:cubicBezTo>
                    <a:lnTo>
                      <a:pt x="3433" y="1320"/>
                    </a:lnTo>
                    <a:lnTo>
                      <a:pt x="3492" y="1367"/>
                    </a:lnTo>
                    <a:lnTo>
                      <a:pt x="3610" y="1478"/>
                    </a:lnTo>
                    <a:cubicBezTo>
                      <a:pt x="3646" y="1518"/>
                      <a:pt x="3681" y="1559"/>
                      <a:pt x="3717" y="1599"/>
                    </a:cubicBezTo>
                    <a:cubicBezTo>
                      <a:pt x="3749" y="1640"/>
                      <a:pt x="3782" y="1680"/>
                      <a:pt x="3814" y="1721"/>
                    </a:cubicBezTo>
                    <a:lnTo>
                      <a:pt x="3937" y="1919"/>
                    </a:lnTo>
                    <a:cubicBezTo>
                      <a:pt x="3974" y="1988"/>
                      <a:pt x="4012" y="2056"/>
                      <a:pt x="4049" y="2125"/>
                    </a:cubicBezTo>
                    <a:cubicBezTo>
                      <a:pt x="4079" y="2193"/>
                      <a:pt x="4110" y="2262"/>
                      <a:pt x="4140" y="2330"/>
                    </a:cubicBezTo>
                    <a:cubicBezTo>
                      <a:pt x="4167" y="2401"/>
                      <a:pt x="4194" y="2471"/>
                      <a:pt x="4221" y="2542"/>
                    </a:cubicBezTo>
                    <a:cubicBezTo>
                      <a:pt x="4251" y="2615"/>
                      <a:pt x="4282" y="2688"/>
                      <a:pt x="4312" y="2761"/>
                    </a:cubicBezTo>
                    <a:cubicBezTo>
                      <a:pt x="4344" y="2835"/>
                      <a:pt x="4376" y="2908"/>
                      <a:pt x="4408" y="2982"/>
                    </a:cubicBezTo>
                    <a:cubicBezTo>
                      <a:pt x="4429" y="3026"/>
                      <a:pt x="4451" y="3070"/>
                      <a:pt x="4472" y="3114"/>
                    </a:cubicBezTo>
                    <a:cubicBezTo>
                      <a:pt x="4494" y="3159"/>
                      <a:pt x="4515" y="3204"/>
                      <a:pt x="4537" y="3249"/>
                    </a:cubicBezTo>
                    <a:cubicBezTo>
                      <a:pt x="4553" y="3295"/>
                      <a:pt x="4569" y="3340"/>
                      <a:pt x="4585" y="3386"/>
                    </a:cubicBezTo>
                    <a:cubicBezTo>
                      <a:pt x="4599" y="3433"/>
                      <a:pt x="4614" y="3479"/>
                      <a:pt x="4628" y="3526"/>
                    </a:cubicBezTo>
                    <a:cubicBezTo>
                      <a:pt x="4639" y="3576"/>
                      <a:pt x="4649" y="3626"/>
                      <a:pt x="4660" y="3676"/>
                    </a:cubicBezTo>
                    <a:cubicBezTo>
                      <a:pt x="4665" y="3728"/>
                      <a:pt x="4671" y="3780"/>
                      <a:pt x="4676" y="3832"/>
                    </a:cubicBezTo>
                    <a:lnTo>
                      <a:pt x="5083" y="3861"/>
                    </a:lnTo>
                    <a:cubicBezTo>
                      <a:pt x="5106" y="3858"/>
                      <a:pt x="5130" y="3854"/>
                      <a:pt x="5153" y="3851"/>
                    </a:cubicBezTo>
                    <a:cubicBezTo>
                      <a:pt x="5180" y="3846"/>
                      <a:pt x="5206" y="3842"/>
                      <a:pt x="5233" y="3837"/>
                    </a:cubicBezTo>
                    <a:cubicBezTo>
                      <a:pt x="5262" y="3835"/>
                      <a:pt x="5290" y="3832"/>
                      <a:pt x="5319" y="3830"/>
                    </a:cubicBezTo>
                    <a:lnTo>
                      <a:pt x="5404" y="3827"/>
                    </a:lnTo>
                    <a:cubicBezTo>
                      <a:pt x="5429" y="3830"/>
                      <a:pt x="5454" y="3834"/>
                      <a:pt x="5479" y="3837"/>
                    </a:cubicBezTo>
                    <a:lnTo>
                      <a:pt x="5554" y="3861"/>
                    </a:lnTo>
                    <a:lnTo>
                      <a:pt x="5624" y="3840"/>
                    </a:lnTo>
                    <a:cubicBezTo>
                      <a:pt x="5653" y="3837"/>
                      <a:pt x="5681" y="3833"/>
                      <a:pt x="5710" y="3830"/>
                    </a:cubicBezTo>
                    <a:lnTo>
                      <a:pt x="5790" y="3827"/>
                    </a:lnTo>
                    <a:cubicBezTo>
                      <a:pt x="5820" y="3824"/>
                      <a:pt x="5851" y="3822"/>
                      <a:pt x="5881" y="3819"/>
                    </a:cubicBezTo>
                    <a:cubicBezTo>
                      <a:pt x="5908" y="3815"/>
                      <a:pt x="5934" y="3810"/>
                      <a:pt x="5961" y="3806"/>
                    </a:cubicBezTo>
                    <a:lnTo>
                      <a:pt x="6149" y="3758"/>
                    </a:lnTo>
                    <a:lnTo>
                      <a:pt x="6347" y="3703"/>
                    </a:lnTo>
                    <a:lnTo>
                      <a:pt x="6545" y="3653"/>
                    </a:lnTo>
                    <a:cubicBezTo>
                      <a:pt x="6542" y="3622"/>
                      <a:pt x="6538" y="3591"/>
                      <a:pt x="6535" y="3560"/>
                    </a:cubicBezTo>
                    <a:cubicBezTo>
                      <a:pt x="6522" y="3530"/>
                      <a:pt x="6510" y="3501"/>
                      <a:pt x="6497" y="3471"/>
                    </a:cubicBezTo>
                    <a:cubicBezTo>
                      <a:pt x="6477" y="3440"/>
                      <a:pt x="6458" y="3409"/>
                      <a:pt x="6438" y="3378"/>
                    </a:cubicBezTo>
                    <a:cubicBezTo>
                      <a:pt x="6411" y="3348"/>
                      <a:pt x="6385" y="3318"/>
                      <a:pt x="6358" y="3288"/>
                    </a:cubicBezTo>
                    <a:lnTo>
                      <a:pt x="6277" y="3204"/>
                    </a:lnTo>
                    <a:cubicBezTo>
                      <a:pt x="6249" y="3176"/>
                      <a:pt x="6220" y="3148"/>
                      <a:pt x="6192" y="3120"/>
                    </a:cubicBezTo>
                    <a:cubicBezTo>
                      <a:pt x="6169" y="3094"/>
                      <a:pt x="6145" y="3069"/>
                      <a:pt x="6122" y="3043"/>
                    </a:cubicBezTo>
                    <a:lnTo>
                      <a:pt x="5908" y="2784"/>
                    </a:lnTo>
                    <a:lnTo>
                      <a:pt x="5710" y="2531"/>
                    </a:lnTo>
                    <a:lnTo>
                      <a:pt x="5522" y="2267"/>
                    </a:lnTo>
                    <a:lnTo>
                      <a:pt x="5201" y="1705"/>
                    </a:lnTo>
                    <a:lnTo>
                      <a:pt x="5104" y="1602"/>
                    </a:lnTo>
                    <a:lnTo>
                      <a:pt x="4992" y="1496"/>
                    </a:lnTo>
                    <a:lnTo>
                      <a:pt x="4879" y="1394"/>
                    </a:lnTo>
                    <a:lnTo>
                      <a:pt x="4778" y="1298"/>
                    </a:lnTo>
                    <a:cubicBezTo>
                      <a:pt x="4749" y="1248"/>
                      <a:pt x="4721" y="1198"/>
                      <a:pt x="4692" y="1148"/>
                    </a:cubicBezTo>
                    <a:lnTo>
                      <a:pt x="4746" y="1130"/>
                    </a:lnTo>
                    <a:cubicBezTo>
                      <a:pt x="4758" y="1138"/>
                      <a:pt x="4771" y="1145"/>
                      <a:pt x="4783" y="1153"/>
                    </a:cubicBezTo>
                    <a:lnTo>
                      <a:pt x="4847" y="1174"/>
                    </a:lnTo>
                    <a:cubicBezTo>
                      <a:pt x="4865" y="1180"/>
                      <a:pt x="4883" y="1187"/>
                      <a:pt x="4901" y="1193"/>
                    </a:cubicBezTo>
                    <a:cubicBezTo>
                      <a:pt x="4921" y="1198"/>
                      <a:pt x="4940" y="1204"/>
                      <a:pt x="4960" y="1209"/>
                    </a:cubicBezTo>
                    <a:cubicBezTo>
                      <a:pt x="4953" y="1218"/>
                      <a:pt x="4945" y="1226"/>
                      <a:pt x="4938" y="1235"/>
                    </a:cubicBezTo>
                    <a:lnTo>
                      <a:pt x="5099" y="1288"/>
                    </a:lnTo>
                    <a:lnTo>
                      <a:pt x="5206" y="1288"/>
                    </a:lnTo>
                    <a:lnTo>
                      <a:pt x="5345" y="1285"/>
                    </a:lnTo>
                    <a:lnTo>
                      <a:pt x="5506" y="1280"/>
                    </a:lnTo>
                    <a:lnTo>
                      <a:pt x="5672" y="1280"/>
                    </a:lnTo>
                    <a:lnTo>
                      <a:pt x="5838" y="1280"/>
                    </a:lnTo>
                    <a:lnTo>
                      <a:pt x="5994" y="1280"/>
                    </a:lnTo>
                    <a:lnTo>
                      <a:pt x="6133" y="1288"/>
                    </a:lnTo>
                    <a:lnTo>
                      <a:pt x="6240" y="1293"/>
                    </a:lnTo>
                    <a:cubicBezTo>
                      <a:pt x="6265" y="1297"/>
                      <a:pt x="6290" y="1300"/>
                      <a:pt x="6315" y="1304"/>
                    </a:cubicBezTo>
                    <a:lnTo>
                      <a:pt x="6395" y="1328"/>
                    </a:lnTo>
                    <a:cubicBezTo>
                      <a:pt x="6411" y="1338"/>
                      <a:pt x="6427" y="1347"/>
                      <a:pt x="6443" y="1357"/>
                    </a:cubicBezTo>
                    <a:cubicBezTo>
                      <a:pt x="6452" y="1365"/>
                      <a:pt x="6461" y="1372"/>
                      <a:pt x="6470" y="1380"/>
                    </a:cubicBezTo>
                    <a:cubicBezTo>
                      <a:pt x="6477" y="1390"/>
                      <a:pt x="6485" y="1399"/>
                      <a:pt x="6492" y="1409"/>
                    </a:cubicBezTo>
                    <a:lnTo>
                      <a:pt x="6518" y="1441"/>
                    </a:lnTo>
                    <a:lnTo>
                      <a:pt x="6561" y="1478"/>
                    </a:lnTo>
                    <a:cubicBezTo>
                      <a:pt x="6572" y="1483"/>
                      <a:pt x="6582" y="1489"/>
                      <a:pt x="6593" y="1494"/>
                    </a:cubicBezTo>
                    <a:cubicBezTo>
                      <a:pt x="6607" y="1496"/>
                      <a:pt x="6622" y="1497"/>
                      <a:pt x="6636" y="1499"/>
                    </a:cubicBezTo>
                    <a:lnTo>
                      <a:pt x="6685" y="1502"/>
                    </a:lnTo>
                    <a:cubicBezTo>
                      <a:pt x="6703" y="1504"/>
                      <a:pt x="6720" y="1505"/>
                      <a:pt x="6738" y="1507"/>
                    </a:cubicBezTo>
                    <a:cubicBezTo>
                      <a:pt x="6756" y="1509"/>
                      <a:pt x="6774" y="1510"/>
                      <a:pt x="6792" y="1512"/>
                    </a:cubicBezTo>
                    <a:lnTo>
                      <a:pt x="6845" y="1565"/>
                    </a:lnTo>
                    <a:cubicBezTo>
                      <a:pt x="6856" y="1567"/>
                      <a:pt x="6866" y="1568"/>
                      <a:pt x="6877" y="1570"/>
                    </a:cubicBezTo>
                    <a:lnTo>
                      <a:pt x="6947" y="1570"/>
                    </a:lnTo>
                    <a:lnTo>
                      <a:pt x="7038" y="1576"/>
                    </a:lnTo>
                    <a:lnTo>
                      <a:pt x="7134" y="1576"/>
                    </a:lnTo>
                    <a:cubicBezTo>
                      <a:pt x="7164" y="1577"/>
                      <a:pt x="7195" y="1577"/>
                      <a:pt x="7225" y="1578"/>
                    </a:cubicBezTo>
                    <a:lnTo>
                      <a:pt x="7300" y="1581"/>
                    </a:lnTo>
                    <a:cubicBezTo>
                      <a:pt x="7331" y="1585"/>
                      <a:pt x="7361" y="1590"/>
                      <a:pt x="7392" y="1594"/>
                    </a:cubicBezTo>
                    <a:lnTo>
                      <a:pt x="7504" y="1610"/>
                    </a:lnTo>
                    <a:lnTo>
                      <a:pt x="7616" y="1623"/>
                    </a:lnTo>
                    <a:lnTo>
                      <a:pt x="7724" y="1636"/>
                    </a:lnTo>
                    <a:cubicBezTo>
                      <a:pt x="7754" y="1639"/>
                      <a:pt x="7785" y="1641"/>
                      <a:pt x="7815" y="1644"/>
                    </a:cubicBezTo>
                    <a:lnTo>
                      <a:pt x="7922" y="1647"/>
                    </a:lnTo>
                    <a:lnTo>
                      <a:pt x="8040" y="1647"/>
                    </a:lnTo>
                    <a:lnTo>
                      <a:pt x="8163" y="1644"/>
                    </a:lnTo>
                    <a:lnTo>
                      <a:pt x="8275" y="1644"/>
                    </a:lnTo>
                    <a:lnTo>
                      <a:pt x="8377" y="1652"/>
                    </a:lnTo>
                    <a:cubicBezTo>
                      <a:pt x="8386" y="1642"/>
                      <a:pt x="8395" y="1633"/>
                      <a:pt x="8404" y="1623"/>
                    </a:cubicBezTo>
                    <a:cubicBezTo>
                      <a:pt x="8418" y="1616"/>
                      <a:pt x="8433" y="1609"/>
                      <a:pt x="8447" y="1602"/>
                    </a:cubicBezTo>
                    <a:cubicBezTo>
                      <a:pt x="8461" y="1594"/>
                      <a:pt x="8476" y="1586"/>
                      <a:pt x="8490" y="1578"/>
                    </a:cubicBezTo>
                    <a:cubicBezTo>
                      <a:pt x="8499" y="1571"/>
                      <a:pt x="8507" y="1564"/>
                      <a:pt x="8516" y="1557"/>
                    </a:cubicBezTo>
                    <a:cubicBezTo>
                      <a:pt x="8525" y="1547"/>
                      <a:pt x="8534" y="1538"/>
                      <a:pt x="8543" y="1528"/>
                    </a:cubicBezTo>
                    <a:cubicBezTo>
                      <a:pt x="8545" y="1518"/>
                      <a:pt x="8546" y="1509"/>
                      <a:pt x="8548" y="1499"/>
                    </a:cubicBezTo>
                    <a:cubicBezTo>
                      <a:pt x="8546" y="1492"/>
                      <a:pt x="8545" y="1485"/>
                      <a:pt x="8543" y="1478"/>
                    </a:cubicBezTo>
                    <a:lnTo>
                      <a:pt x="8543" y="1454"/>
                    </a:lnTo>
                    <a:cubicBezTo>
                      <a:pt x="8545" y="1444"/>
                      <a:pt x="8546" y="1435"/>
                      <a:pt x="8548" y="1425"/>
                    </a:cubicBezTo>
                    <a:cubicBezTo>
                      <a:pt x="8555" y="1411"/>
                      <a:pt x="8563" y="1397"/>
                      <a:pt x="8570" y="1383"/>
                    </a:cubicBezTo>
                    <a:cubicBezTo>
                      <a:pt x="8590" y="1362"/>
                      <a:pt x="8609" y="1341"/>
                      <a:pt x="8629" y="1320"/>
                    </a:cubicBezTo>
                    <a:cubicBezTo>
                      <a:pt x="8652" y="1299"/>
                      <a:pt x="8675" y="1277"/>
                      <a:pt x="8698" y="1256"/>
                    </a:cubicBezTo>
                    <a:cubicBezTo>
                      <a:pt x="8714" y="1235"/>
                      <a:pt x="8731" y="1214"/>
                      <a:pt x="8747" y="1193"/>
                    </a:cubicBezTo>
                    <a:lnTo>
                      <a:pt x="8768" y="1148"/>
                    </a:lnTo>
                    <a:cubicBezTo>
                      <a:pt x="8775" y="1130"/>
                      <a:pt x="8783" y="1111"/>
                      <a:pt x="8790" y="1093"/>
                    </a:cubicBezTo>
                    <a:cubicBezTo>
                      <a:pt x="8793" y="1074"/>
                      <a:pt x="8797" y="1056"/>
                      <a:pt x="8800" y="1037"/>
                    </a:cubicBezTo>
                    <a:cubicBezTo>
                      <a:pt x="8807" y="1019"/>
                      <a:pt x="8815" y="1002"/>
                      <a:pt x="8822" y="984"/>
                    </a:cubicBezTo>
                    <a:cubicBezTo>
                      <a:pt x="8829" y="968"/>
                      <a:pt x="8836" y="953"/>
                      <a:pt x="8843" y="937"/>
                    </a:cubicBezTo>
                    <a:cubicBezTo>
                      <a:pt x="8852" y="924"/>
                      <a:pt x="8861" y="910"/>
                      <a:pt x="8870" y="897"/>
                    </a:cubicBezTo>
                    <a:cubicBezTo>
                      <a:pt x="8884" y="887"/>
                      <a:pt x="8899" y="878"/>
                      <a:pt x="8913" y="868"/>
                    </a:cubicBezTo>
                    <a:cubicBezTo>
                      <a:pt x="8929" y="858"/>
                      <a:pt x="8945" y="847"/>
                      <a:pt x="8961" y="837"/>
                    </a:cubicBezTo>
                    <a:lnTo>
                      <a:pt x="8993" y="802"/>
                    </a:lnTo>
                    <a:lnTo>
                      <a:pt x="9014" y="757"/>
                    </a:lnTo>
                    <a:lnTo>
                      <a:pt x="9014" y="723"/>
                    </a:lnTo>
                    <a:lnTo>
                      <a:pt x="9014" y="694"/>
                    </a:lnTo>
                    <a:cubicBezTo>
                      <a:pt x="9012" y="683"/>
                      <a:pt x="9011" y="673"/>
                      <a:pt x="9009" y="662"/>
                    </a:cubicBezTo>
                    <a:cubicBezTo>
                      <a:pt x="9007" y="652"/>
                      <a:pt x="9006" y="641"/>
                      <a:pt x="9004" y="631"/>
                    </a:cubicBezTo>
                    <a:cubicBezTo>
                      <a:pt x="9007" y="619"/>
                      <a:pt x="9011" y="606"/>
                      <a:pt x="9014" y="594"/>
                    </a:cubicBezTo>
                    <a:lnTo>
                      <a:pt x="8886" y="538"/>
                    </a:lnTo>
                    <a:lnTo>
                      <a:pt x="8757" y="478"/>
                    </a:lnTo>
                    <a:lnTo>
                      <a:pt x="8650" y="412"/>
                    </a:lnTo>
                    <a:cubicBezTo>
                      <a:pt x="8620" y="387"/>
                      <a:pt x="8589" y="363"/>
                      <a:pt x="8559" y="338"/>
                    </a:cubicBezTo>
                    <a:cubicBezTo>
                      <a:pt x="8534" y="310"/>
                      <a:pt x="8509" y="281"/>
                      <a:pt x="8484" y="253"/>
                    </a:cubicBezTo>
                    <a:cubicBezTo>
                      <a:pt x="8456" y="207"/>
                      <a:pt x="8427" y="162"/>
                      <a:pt x="8399" y="116"/>
                    </a:cubicBezTo>
                    <a:lnTo>
                      <a:pt x="8468" y="92"/>
                    </a:lnTo>
                    <a:cubicBezTo>
                      <a:pt x="8495" y="89"/>
                      <a:pt x="8521" y="85"/>
                      <a:pt x="8548" y="82"/>
                    </a:cubicBezTo>
                    <a:lnTo>
                      <a:pt x="8640" y="61"/>
                    </a:lnTo>
                    <a:lnTo>
                      <a:pt x="8698" y="3"/>
                    </a:lnTo>
                    <a:lnTo>
                      <a:pt x="87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dirty="0">
                  <a:solidFill>
                    <a:schemeClr val="bg1"/>
                  </a:solidFill>
                  <a:cs typeface="B Nazanin" panose="00000700000000000000" pitchFamily="2" charset="-78"/>
                </a:endParaRPr>
              </a:p>
            </p:txBody>
          </p:sp>
          <p:sp>
            <p:nvSpPr>
              <p:cNvPr id="34" name="Freeform 19">
                <a:extLst>
                  <a:ext uri="{FF2B5EF4-FFF2-40B4-BE49-F238E27FC236}">
                    <a16:creationId xmlns:a16="http://schemas.microsoft.com/office/drawing/2014/main" id="{F6B4924F-36DB-4065-8318-A7B99E6489BC}"/>
                  </a:ext>
                </a:extLst>
              </p:cNvPr>
              <p:cNvSpPr>
                <a:spLocks/>
              </p:cNvSpPr>
              <p:nvPr/>
            </p:nvSpPr>
            <p:spPr bwMode="auto">
              <a:xfrm>
                <a:off x="3618318" y="1512649"/>
                <a:ext cx="554512" cy="743794"/>
              </a:xfrm>
              <a:custGeom>
                <a:avLst/>
                <a:gdLst>
                  <a:gd name="T0" fmla="*/ 273 w 417"/>
                  <a:gd name="T1" fmla="*/ 17 h 560"/>
                  <a:gd name="T2" fmla="*/ 290 w 417"/>
                  <a:gd name="T3" fmla="*/ 37 h 560"/>
                  <a:gd name="T4" fmla="*/ 301 w 417"/>
                  <a:gd name="T5" fmla="*/ 61 h 560"/>
                  <a:gd name="T6" fmla="*/ 339 w 417"/>
                  <a:gd name="T7" fmla="*/ 92 h 560"/>
                  <a:gd name="T8" fmla="*/ 364 w 417"/>
                  <a:gd name="T9" fmla="*/ 121 h 560"/>
                  <a:gd name="T10" fmla="*/ 385 w 417"/>
                  <a:gd name="T11" fmla="*/ 160 h 560"/>
                  <a:gd name="T12" fmla="*/ 393 w 417"/>
                  <a:gd name="T13" fmla="*/ 224 h 560"/>
                  <a:gd name="T14" fmla="*/ 402 w 417"/>
                  <a:gd name="T15" fmla="*/ 251 h 560"/>
                  <a:gd name="T16" fmla="*/ 411 w 417"/>
                  <a:gd name="T17" fmla="*/ 272 h 560"/>
                  <a:gd name="T18" fmla="*/ 417 w 417"/>
                  <a:gd name="T19" fmla="*/ 292 h 560"/>
                  <a:gd name="T20" fmla="*/ 416 w 417"/>
                  <a:gd name="T21" fmla="*/ 321 h 560"/>
                  <a:gd name="T22" fmla="*/ 408 w 417"/>
                  <a:gd name="T23" fmla="*/ 365 h 560"/>
                  <a:gd name="T24" fmla="*/ 408 w 417"/>
                  <a:gd name="T25" fmla="*/ 400 h 560"/>
                  <a:gd name="T26" fmla="*/ 409 w 417"/>
                  <a:gd name="T27" fmla="*/ 426 h 560"/>
                  <a:gd name="T28" fmla="*/ 402 w 417"/>
                  <a:gd name="T29" fmla="*/ 448 h 560"/>
                  <a:gd name="T30" fmla="*/ 372 w 417"/>
                  <a:gd name="T31" fmla="*/ 474 h 560"/>
                  <a:gd name="T32" fmla="*/ 380 w 417"/>
                  <a:gd name="T33" fmla="*/ 510 h 560"/>
                  <a:gd name="T34" fmla="*/ 382 w 417"/>
                  <a:gd name="T35" fmla="*/ 521 h 560"/>
                  <a:gd name="T36" fmla="*/ 374 w 417"/>
                  <a:gd name="T37" fmla="*/ 539 h 560"/>
                  <a:gd name="T38" fmla="*/ 361 w 417"/>
                  <a:gd name="T39" fmla="*/ 554 h 560"/>
                  <a:gd name="T40" fmla="*/ 336 w 417"/>
                  <a:gd name="T41" fmla="*/ 552 h 560"/>
                  <a:gd name="T42" fmla="*/ 288 w 417"/>
                  <a:gd name="T43" fmla="*/ 539 h 560"/>
                  <a:gd name="T44" fmla="*/ 232 w 417"/>
                  <a:gd name="T45" fmla="*/ 526 h 560"/>
                  <a:gd name="T46" fmla="*/ 179 w 417"/>
                  <a:gd name="T47" fmla="*/ 512 h 560"/>
                  <a:gd name="T48" fmla="*/ 141 w 417"/>
                  <a:gd name="T49" fmla="*/ 494 h 560"/>
                  <a:gd name="T50" fmla="*/ 130 w 417"/>
                  <a:gd name="T51" fmla="*/ 474 h 560"/>
                  <a:gd name="T52" fmla="*/ 130 w 417"/>
                  <a:gd name="T53" fmla="*/ 457 h 560"/>
                  <a:gd name="T54" fmla="*/ 115 w 417"/>
                  <a:gd name="T55" fmla="*/ 431 h 560"/>
                  <a:gd name="T56" fmla="*/ 75 w 417"/>
                  <a:gd name="T57" fmla="*/ 390 h 560"/>
                  <a:gd name="T58" fmla="*/ 36 w 417"/>
                  <a:gd name="T59" fmla="*/ 352 h 560"/>
                  <a:gd name="T60" fmla="*/ 12 w 417"/>
                  <a:gd name="T61" fmla="*/ 307 h 560"/>
                  <a:gd name="T62" fmla="*/ 0 w 417"/>
                  <a:gd name="T63" fmla="*/ 248 h 560"/>
                  <a:gd name="T64" fmla="*/ 4 w 417"/>
                  <a:gd name="T65" fmla="*/ 187 h 560"/>
                  <a:gd name="T66" fmla="*/ 20 w 417"/>
                  <a:gd name="T67" fmla="*/ 135 h 560"/>
                  <a:gd name="T68" fmla="*/ 26 w 417"/>
                  <a:gd name="T69" fmla="*/ 105 h 560"/>
                  <a:gd name="T70" fmla="*/ 39 w 417"/>
                  <a:gd name="T71" fmla="*/ 101 h 560"/>
                  <a:gd name="T72" fmla="*/ 51 w 417"/>
                  <a:gd name="T73" fmla="*/ 84 h 560"/>
                  <a:gd name="T74" fmla="*/ 62 w 417"/>
                  <a:gd name="T75" fmla="*/ 70 h 560"/>
                  <a:gd name="T76" fmla="*/ 104 w 417"/>
                  <a:gd name="T77" fmla="*/ 51 h 560"/>
                  <a:gd name="T78" fmla="*/ 128 w 417"/>
                  <a:gd name="T79" fmla="*/ 40 h 560"/>
                  <a:gd name="T80" fmla="*/ 141 w 417"/>
                  <a:gd name="T81" fmla="*/ 25 h 560"/>
                  <a:gd name="T82" fmla="*/ 154 w 417"/>
                  <a:gd name="T83" fmla="*/ 27 h 560"/>
                  <a:gd name="T84" fmla="*/ 163 w 417"/>
                  <a:gd name="T85" fmla="*/ 25 h 560"/>
                  <a:gd name="T86" fmla="*/ 166 w 417"/>
                  <a:gd name="T87" fmla="*/ 18 h 560"/>
                  <a:gd name="T88" fmla="*/ 171 w 417"/>
                  <a:gd name="T89" fmla="*/ 16 h 560"/>
                  <a:gd name="T90" fmla="*/ 181 w 417"/>
                  <a:gd name="T91" fmla="*/ 13 h 560"/>
                  <a:gd name="T92" fmla="*/ 207 w 417"/>
                  <a:gd name="T93" fmla="*/ 5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7" h="560">
                    <a:moveTo>
                      <a:pt x="220" y="0"/>
                    </a:moveTo>
                    <a:lnTo>
                      <a:pt x="273" y="17"/>
                    </a:lnTo>
                    <a:lnTo>
                      <a:pt x="284" y="25"/>
                    </a:lnTo>
                    <a:lnTo>
                      <a:pt x="290" y="37"/>
                    </a:lnTo>
                    <a:lnTo>
                      <a:pt x="295" y="48"/>
                    </a:lnTo>
                    <a:lnTo>
                      <a:pt x="301" y="61"/>
                    </a:lnTo>
                    <a:lnTo>
                      <a:pt x="306" y="73"/>
                    </a:lnTo>
                    <a:lnTo>
                      <a:pt x="339" y="92"/>
                    </a:lnTo>
                    <a:lnTo>
                      <a:pt x="351" y="104"/>
                    </a:lnTo>
                    <a:lnTo>
                      <a:pt x="364" y="121"/>
                    </a:lnTo>
                    <a:lnTo>
                      <a:pt x="376" y="140"/>
                    </a:lnTo>
                    <a:lnTo>
                      <a:pt x="385" y="160"/>
                    </a:lnTo>
                    <a:lnTo>
                      <a:pt x="393" y="175"/>
                    </a:lnTo>
                    <a:lnTo>
                      <a:pt x="393" y="224"/>
                    </a:lnTo>
                    <a:lnTo>
                      <a:pt x="396" y="240"/>
                    </a:lnTo>
                    <a:lnTo>
                      <a:pt x="402" y="251"/>
                    </a:lnTo>
                    <a:lnTo>
                      <a:pt x="407" y="262"/>
                    </a:lnTo>
                    <a:lnTo>
                      <a:pt x="411" y="272"/>
                    </a:lnTo>
                    <a:lnTo>
                      <a:pt x="415" y="281"/>
                    </a:lnTo>
                    <a:lnTo>
                      <a:pt x="417" y="292"/>
                    </a:lnTo>
                    <a:lnTo>
                      <a:pt x="417" y="305"/>
                    </a:lnTo>
                    <a:lnTo>
                      <a:pt x="416" y="321"/>
                    </a:lnTo>
                    <a:lnTo>
                      <a:pt x="412" y="343"/>
                    </a:lnTo>
                    <a:lnTo>
                      <a:pt x="408" y="365"/>
                    </a:lnTo>
                    <a:lnTo>
                      <a:pt x="408" y="385"/>
                    </a:lnTo>
                    <a:lnTo>
                      <a:pt x="408" y="400"/>
                    </a:lnTo>
                    <a:lnTo>
                      <a:pt x="409" y="413"/>
                    </a:lnTo>
                    <a:lnTo>
                      <a:pt x="409" y="426"/>
                    </a:lnTo>
                    <a:lnTo>
                      <a:pt x="407" y="437"/>
                    </a:lnTo>
                    <a:lnTo>
                      <a:pt x="402" y="448"/>
                    </a:lnTo>
                    <a:lnTo>
                      <a:pt x="390" y="460"/>
                    </a:lnTo>
                    <a:lnTo>
                      <a:pt x="372" y="474"/>
                    </a:lnTo>
                    <a:lnTo>
                      <a:pt x="372" y="508"/>
                    </a:lnTo>
                    <a:lnTo>
                      <a:pt x="380" y="510"/>
                    </a:lnTo>
                    <a:lnTo>
                      <a:pt x="382" y="514"/>
                    </a:lnTo>
                    <a:lnTo>
                      <a:pt x="382" y="521"/>
                    </a:lnTo>
                    <a:lnTo>
                      <a:pt x="382" y="530"/>
                    </a:lnTo>
                    <a:lnTo>
                      <a:pt x="374" y="539"/>
                    </a:lnTo>
                    <a:lnTo>
                      <a:pt x="369" y="547"/>
                    </a:lnTo>
                    <a:lnTo>
                      <a:pt x="361" y="554"/>
                    </a:lnTo>
                    <a:lnTo>
                      <a:pt x="352" y="560"/>
                    </a:lnTo>
                    <a:lnTo>
                      <a:pt x="336" y="552"/>
                    </a:lnTo>
                    <a:lnTo>
                      <a:pt x="314" y="545"/>
                    </a:lnTo>
                    <a:lnTo>
                      <a:pt x="288" y="539"/>
                    </a:lnTo>
                    <a:lnTo>
                      <a:pt x="260" y="532"/>
                    </a:lnTo>
                    <a:lnTo>
                      <a:pt x="232" y="526"/>
                    </a:lnTo>
                    <a:lnTo>
                      <a:pt x="205" y="519"/>
                    </a:lnTo>
                    <a:lnTo>
                      <a:pt x="179" y="512"/>
                    </a:lnTo>
                    <a:lnTo>
                      <a:pt x="158" y="503"/>
                    </a:lnTo>
                    <a:lnTo>
                      <a:pt x="141" y="494"/>
                    </a:lnTo>
                    <a:lnTo>
                      <a:pt x="132" y="481"/>
                    </a:lnTo>
                    <a:lnTo>
                      <a:pt x="130" y="474"/>
                    </a:lnTo>
                    <a:lnTo>
                      <a:pt x="130" y="465"/>
                    </a:lnTo>
                    <a:lnTo>
                      <a:pt x="130" y="457"/>
                    </a:lnTo>
                    <a:lnTo>
                      <a:pt x="128" y="451"/>
                    </a:lnTo>
                    <a:lnTo>
                      <a:pt x="115" y="431"/>
                    </a:lnTo>
                    <a:lnTo>
                      <a:pt x="96" y="411"/>
                    </a:lnTo>
                    <a:lnTo>
                      <a:pt x="75" y="390"/>
                    </a:lnTo>
                    <a:lnTo>
                      <a:pt x="53" y="371"/>
                    </a:lnTo>
                    <a:lnTo>
                      <a:pt x="36" y="352"/>
                    </a:lnTo>
                    <a:lnTo>
                      <a:pt x="22" y="332"/>
                    </a:lnTo>
                    <a:lnTo>
                      <a:pt x="12" y="307"/>
                    </a:lnTo>
                    <a:lnTo>
                      <a:pt x="4" y="279"/>
                    </a:lnTo>
                    <a:lnTo>
                      <a:pt x="0" y="248"/>
                    </a:lnTo>
                    <a:lnTo>
                      <a:pt x="0" y="216"/>
                    </a:lnTo>
                    <a:lnTo>
                      <a:pt x="4" y="187"/>
                    </a:lnTo>
                    <a:lnTo>
                      <a:pt x="11" y="158"/>
                    </a:lnTo>
                    <a:lnTo>
                      <a:pt x="20" y="135"/>
                    </a:lnTo>
                    <a:lnTo>
                      <a:pt x="33" y="116"/>
                    </a:lnTo>
                    <a:lnTo>
                      <a:pt x="26" y="105"/>
                    </a:lnTo>
                    <a:lnTo>
                      <a:pt x="30" y="105"/>
                    </a:lnTo>
                    <a:lnTo>
                      <a:pt x="39" y="101"/>
                    </a:lnTo>
                    <a:lnTo>
                      <a:pt x="45" y="93"/>
                    </a:lnTo>
                    <a:lnTo>
                      <a:pt x="51" y="84"/>
                    </a:lnTo>
                    <a:lnTo>
                      <a:pt x="56" y="77"/>
                    </a:lnTo>
                    <a:lnTo>
                      <a:pt x="62" y="70"/>
                    </a:lnTo>
                    <a:lnTo>
                      <a:pt x="83" y="59"/>
                    </a:lnTo>
                    <a:lnTo>
                      <a:pt x="104" y="51"/>
                    </a:lnTo>
                    <a:lnTo>
                      <a:pt x="126" y="40"/>
                    </a:lnTo>
                    <a:lnTo>
                      <a:pt x="128" y="40"/>
                    </a:lnTo>
                    <a:lnTo>
                      <a:pt x="132" y="24"/>
                    </a:lnTo>
                    <a:lnTo>
                      <a:pt x="141" y="25"/>
                    </a:lnTo>
                    <a:lnTo>
                      <a:pt x="148" y="26"/>
                    </a:lnTo>
                    <a:lnTo>
                      <a:pt x="154" y="27"/>
                    </a:lnTo>
                    <a:lnTo>
                      <a:pt x="162" y="30"/>
                    </a:lnTo>
                    <a:lnTo>
                      <a:pt x="163" y="25"/>
                    </a:lnTo>
                    <a:lnTo>
                      <a:pt x="165" y="21"/>
                    </a:lnTo>
                    <a:lnTo>
                      <a:pt x="166" y="18"/>
                    </a:lnTo>
                    <a:lnTo>
                      <a:pt x="168" y="17"/>
                    </a:lnTo>
                    <a:lnTo>
                      <a:pt x="171" y="16"/>
                    </a:lnTo>
                    <a:lnTo>
                      <a:pt x="175" y="15"/>
                    </a:lnTo>
                    <a:lnTo>
                      <a:pt x="181" y="13"/>
                    </a:lnTo>
                    <a:lnTo>
                      <a:pt x="194" y="9"/>
                    </a:lnTo>
                    <a:lnTo>
                      <a:pt x="207" y="5"/>
                    </a:lnTo>
                    <a:lnTo>
                      <a:pt x="2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sp>
            <p:nvSpPr>
              <p:cNvPr id="35" name="Freeform 28">
                <a:extLst>
                  <a:ext uri="{FF2B5EF4-FFF2-40B4-BE49-F238E27FC236}">
                    <a16:creationId xmlns:a16="http://schemas.microsoft.com/office/drawing/2014/main" id="{6AD72D04-E651-4F8A-A829-427B6B4B46B0}"/>
                  </a:ext>
                </a:extLst>
              </p:cNvPr>
              <p:cNvSpPr>
                <a:spLocks/>
              </p:cNvSpPr>
              <p:nvPr/>
            </p:nvSpPr>
            <p:spPr bwMode="auto">
              <a:xfrm>
                <a:off x="3996221" y="2265968"/>
                <a:ext cx="449091" cy="1324957"/>
              </a:xfrm>
              <a:custGeom>
                <a:avLst/>
                <a:gdLst>
                  <a:gd name="T0" fmla="*/ 83 w 323"/>
                  <a:gd name="T1" fmla="*/ 8 h 952"/>
                  <a:gd name="T2" fmla="*/ 95 w 323"/>
                  <a:gd name="T3" fmla="*/ 19 h 952"/>
                  <a:gd name="T4" fmla="*/ 91 w 323"/>
                  <a:gd name="T5" fmla="*/ 37 h 952"/>
                  <a:gd name="T6" fmla="*/ 88 w 323"/>
                  <a:gd name="T7" fmla="*/ 55 h 952"/>
                  <a:gd name="T8" fmla="*/ 88 w 323"/>
                  <a:gd name="T9" fmla="*/ 60 h 952"/>
                  <a:gd name="T10" fmla="*/ 96 w 323"/>
                  <a:gd name="T11" fmla="*/ 90 h 952"/>
                  <a:gd name="T12" fmla="*/ 110 w 323"/>
                  <a:gd name="T13" fmla="*/ 113 h 952"/>
                  <a:gd name="T14" fmla="*/ 118 w 323"/>
                  <a:gd name="T15" fmla="*/ 122 h 952"/>
                  <a:gd name="T16" fmla="*/ 141 w 323"/>
                  <a:gd name="T17" fmla="*/ 148 h 952"/>
                  <a:gd name="T18" fmla="*/ 148 w 323"/>
                  <a:gd name="T19" fmla="*/ 158 h 952"/>
                  <a:gd name="T20" fmla="*/ 174 w 323"/>
                  <a:gd name="T21" fmla="*/ 215 h 952"/>
                  <a:gd name="T22" fmla="*/ 198 w 323"/>
                  <a:gd name="T23" fmla="*/ 275 h 952"/>
                  <a:gd name="T24" fmla="*/ 219 w 323"/>
                  <a:gd name="T25" fmla="*/ 333 h 952"/>
                  <a:gd name="T26" fmla="*/ 236 w 323"/>
                  <a:gd name="T27" fmla="*/ 382 h 952"/>
                  <a:gd name="T28" fmla="*/ 246 w 323"/>
                  <a:gd name="T29" fmla="*/ 416 h 952"/>
                  <a:gd name="T30" fmla="*/ 250 w 323"/>
                  <a:gd name="T31" fmla="*/ 429 h 952"/>
                  <a:gd name="T32" fmla="*/ 264 w 323"/>
                  <a:gd name="T33" fmla="*/ 481 h 952"/>
                  <a:gd name="T34" fmla="*/ 279 w 323"/>
                  <a:gd name="T35" fmla="*/ 548 h 952"/>
                  <a:gd name="T36" fmla="*/ 292 w 323"/>
                  <a:gd name="T37" fmla="*/ 623 h 952"/>
                  <a:gd name="T38" fmla="*/ 302 w 323"/>
                  <a:gd name="T39" fmla="*/ 698 h 952"/>
                  <a:gd name="T40" fmla="*/ 312 w 323"/>
                  <a:gd name="T41" fmla="*/ 767 h 952"/>
                  <a:gd name="T42" fmla="*/ 319 w 323"/>
                  <a:gd name="T43" fmla="*/ 820 h 952"/>
                  <a:gd name="T44" fmla="*/ 323 w 323"/>
                  <a:gd name="T45" fmla="*/ 850 h 952"/>
                  <a:gd name="T46" fmla="*/ 273 w 323"/>
                  <a:gd name="T47" fmla="*/ 952 h 952"/>
                  <a:gd name="T48" fmla="*/ 178 w 323"/>
                  <a:gd name="T49" fmla="*/ 860 h 952"/>
                  <a:gd name="T50" fmla="*/ 165 w 323"/>
                  <a:gd name="T51" fmla="*/ 709 h 952"/>
                  <a:gd name="T52" fmla="*/ 158 w 323"/>
                  <a:gd name="T53" fmla="*/ 630 h 952"/>
                  <a:gd name="T54" fmla="*/ 152 w 323"/>
                  <a:gd name="T55" fmla="*/ 565 h 952"/>
                  <a:gd name="T56" fmla="*/ 147 w 323"/>
                  <a:gd name="T57" fmla="*/ 521 h 952"/>
                  <a:gd name="T58" fmla="*/ 145 w 323"/>
                  <a:gd name="T59" fmla="*/ 504 h 952"/>
                  <a:gd name="T60" fmla="*/ 137 w 323"/>
                  <a:gd name="T61" fmla="*/ 461 h 952"/>
                  <a:gd name="T62" fmla="*/ 127 w 323"/>
                  <a:gd name="T63" fmla="*/ 420 h 952"/>
                  <a:gd name="T64" fmla="*/ 118 w 323"/>
                  <a:gd name="T65" fmla="*/ 389 h 952"/>
                  <a:gd name="T66" fmla="*/ 115 w 323"/>
                  <a:gd name="T67" fmla="*/ 376 h 952"/>
                  <a:gd name="T68" fmla="*/ 58 w 323"/>
                  <a:gd name="T69" fmla="*/ 209 h 952"/>
                  <a:gd name="T70" fmla="*/ 48 w 323"/>
                  <a:gd name="T71" fmla="*/ 169 h 952"/>
                  <a:gd name="T72" fmla="*/ 46 w 323"/>
                  <a:gd name="T73" fmla="*/ 129 h 952"/>
                  <a:gd name="T74" fmla="*/ 48 w 323"/>
                  <a:gd name="T75" fmla="*/ 96 h 952"/>
                  <a:gd name="T76" fmla="*/ 49 w 323"/>
                  <a:gd name="T77" fmla="*/ 83 h 952"/>
                  <a:gd name="T78" fmla="*/ 26 w 323"/>
                  <a:gd name="T79" fmla="*/ 63 h 952"/>
                  <a:gd name="T80" fmla="*/ 8 w 323"/>
                  <a:gd name="T81" fmla="*/ 45 h 952"/>
                  <a:gd name="T82" fmla="*/ 0 w 323"/>
                  <a:gd name="T83" fmla="*/ 37 h 952"/>
                  <a:gd name="T84" fmla="*/ 17 w 323"/>
                  <a:gd name="T85" fmla="*/ 13 h 952"/>
                  <a:gd name="T86" fmla="*/ 24 w 323"/>
                  <a:gd name="T87" fmla="*/ 7 h 952"/>
                  <a:gd name="T88" fmla="*/ 53 w 323"/>
                  <a:gd name="T89" fmla="*/ 7 h 952"/>
                  <a:gd name="T90" fmla="*/ 66 w 323"/>
                  <a:gd name="T91" fmla="*/ 3 h 952"/>
                  <a:gd name="T92" fmla="*/ 69 w 323"/>
                  <a:gd name="T93"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3" h="952">
                    <a:moveTo>
                      <a:pt x="69" y="0"/>
                    </a:moveTo>
                    <a:lnTo>
                      <a:pt x="83" y="8"/>
                    </a:lnTo>
                    <a:lnTo>
                      <a:pt x="91" y="15"/>
                    </a:lnTo>
                    <a:lnTo>
                      <a:pt x="95" y="19"/>
                    </a:lnTo>
                    <a:lnTo>
                      <a:pt x="95" y="21"/>
                    </a:lnTo>
                    <a:lnTo>
                      <a:pt x="91" y="37"/>
                    </a:lnTo>
                    <a:lnTo>
                      <a:pt x="90" y="48"/>
                    </a:lnTo>
                    <a:lnTo>
                      <a:pt x="88" y="55"/>
                    </a:lnTo>
                    <a:lnTo>
                      <a:pt x="88" y="59"/>
                    </a:lnTo>
                    <a:lnTo>
                      <a:pt x="88" y="60"/>
                    </a:lnTo>
                    <a:lnTo>
                      <a:pt x="92" y="73"/>
                    </a:lnTo>
                    <a:lnTo>
                      <a:pt x="96" y="90"/>
                    </a:lnTo>
                    <a:lnTo>
                      <a:pt x="104" y="103"/>
                    </a:lnTo>
                    <a:lnTo>
                      <a:pt x="110" y="113"/>
                    </a:lnTo>
                    <a:lnTo>
                      <a:pt x="115" y="121"/>
                    </a:lnTo>
                    <a:lnTo>
                      <a:pt x="118" y="122"/>
                    </a:lnTo>
                    <a:lnTo>
                      <a:pt x="132" y="138"/>
                    </a:lnTo>
                    <a:lnTo>
                      <a:pt x="141" y="148"/>
                    </a:lnTo>
                    <a:lnTo>
                      <a:pt x="147" y="156"/>
                    </a:lnTo>
                    <a:lnTo>
                      <a:pt x="148" y="158"/>
                    </a:lnTo>
                    <a:lnTo>
                      <a:pt x="161" y="186"/>
                    </a:lnTo>
                    <a:lnTo>
                      <a:pt x="174" y="215"/>
                    </a:lnTo>
                    <a:lnTo>
                      <a:pt x="187" y="245"/>
                    </a:lnTo>
                    <a:lnTo>
                      <a:pt x="198" y="275"/>
                    </a:lnTo>
                    <a:lnTo>
                      <a:pt x="209" y="305"/>
                    </a:lnTo>
                    <a:lnTo>
                      <a:pt x="219" y="333"/>
                    </a:lnTo>
                    <a:lnTo>
                      <a:pt x="228" y="359"/>
                    </a:lnTo>
                    <a:lnTo>
                      <a:pt x="236" y="382"/>
                    </a:lnTo>
                    <a:lnTo>
                      <a:pt x="241" y="402"/>
                    </a:lnTo>
                    <a:lnTo>
                      <a:pt x="246" y="416"/>
                    </a:lnTo>
                    <a:lnTo>
                      <a:pt x="249" y="425"/>
                    </a:lnTo>
                    <a:lnTo>
                      <a:pt x="250" y="429"/>
                    </a:lnTo>
                    <a:lnTo>
                      <a:pt x="258" y="452"/>
                    </a:lnTo>
                    <a:lnTo>
                      <a:pt x="264" y="481"/>
                    </a:lnTo>
                    <a:lnTo>
                      <a:pt x="272" y="513"/>
                    </a:lnTo>
                    <a:lnTo>
                      <a:pt x="279" y="548"/>
                    </a:lnTo>
                    <a:lnTo>
                      <a:pt x="285" y="586"/>
                    </a:lnTo>
                    <a:lnTo>
                      <a:pt x="292" y="623"/>
                    </a:lnTo>
                    <a:lnTo>
                      <a:pt x="297" y="662"/>
                    </a:lnTo>
                    <a:lnTo>
                      <a:pt x="302" y="698"/>
                    </a:lnTo>
                    <a:lnTo>
                      <a:pt x="307" y="735"/>
                    </a:lnTo>
                    <a:lnTo>
                      <a:pt x="312" y="767"/>
                    </a:lnTo>
                    <a:lnTo>
                      <a:pt x="315" y="795"/>
                    </a:lnTo>
                    <a:lnTo>
                      <a:pt x="319" y="820"/>
                    </a:lnTo>
                    <a:lnTo>
                      <a:pt x="320" y="838"/>
                    </a:lnTo>
                    <a:lnTo>
                      <a:pt x="323" y="850"/>
                    </a:lnTo>
                    <a:lnTo>
                      <a:pt x="323" y="854"/>
                    </a:lnTo>
                    <a:lnTo>
                      <a:pt x="273" y="952"/>
                    </a:lnTo>
                    <a:lnTo>
                      <a:pt x="182" y="879"/>
                    </a:lnTo>
                    <a:lnTo>
                      <a:pt x="178" y="860"/>
                    </a:lnTo>
                    <a:lnTo>
                      <a:pt x="171" y="798"/>
                    </a:lnTo>
                    <a:lnTo>
                      <a:pt x="165" y="709"/>
                    </a:lnTo>
                    <a:lnTo>
                      <a:pt x="162" y="668"/>
                    </a:lnTo>
                    <a:lnTo>
                      <a:pt x="158" y="630"/>
                    </a:lnTo>
                    <a:lnTo>
                      <a:pt x="156" y="596"/>
                    </a:lnTo>
                    <a:lnTo>
                      <a:pt x="152" y="565"/>
                    </a:lnTo>
                    <a:lnTo>
                      <a:pt x="149" y="540"/>
                    </a:lnTo>
                    <a:lnTo>
                      <a:pt x="147" y="521"/>
                    </a:lnTo>
                    <a:lnTo>
                      <a:pt x="145" y="509"/>
                    </a:lnTo>
                    <a:lnTo>
                      <a:pt x="145" y="504"/>
                    </a:lnTo>
                    <a:lnTo>
                      <a:pt x="141" y="483"/>
                    </a:lnTo>
                    <a:lnTo>
                      <a:pt x="137" y="461"/>
                    </a:lnTo>
                    <a:lnTo>
                      <a:pt x="132" y="439"/>
                    </a:lnTo>
                    <a:lnTo>
                      <a:pt x="127" y="420"/>
                    </a:lnTo>
                    <a:lnTo>
                      <a:pt x="122" y="402"/>
                    </a:lnTo>
                    <a:lnTo>
                      <a:pt x="118" y="389"/>
                    </a:lnTo>
                    <a:lnTo>
                      <a:pt x="115" y="380"/>
                    </a:lnTo>
                    <a:lnTo>
                      <a:pt x="115" y="376"/>
                    </a:lnTo>
                    <a:lnTo>
                      <a:pt x="86" y="288"/>
                    </a:lnTo>
                    <a:lnTo>
                      <a:pt x="58" y="209"/>
                    </a:lnTo>
                    <a:lnTo>
                      <a:pt x="52" y="190"/>
                    </a:lnTo>
                    <a:lnTo>
                      <a:pt x="48" y="169"/>
                    </a:lnTo>
                    <a:lnTo>
                      <a:pt x="47" y="148"/>
                    </a:lnTo>
                    <a:lnTo>
                      <a:pt x="46" y="129"/>
                    </a:lnTo>
                    <a:lnTo>
                      <a:pt x="47" y="111"/>
                    </a:lnTo>
                    <a:lnTo>
                      <a:pt x="48" y="96"/>
                    </a:lnTo>
                    <a:lnTo>
                      <a:pt x="48" y="87"/>
                    </a:lnTo>
                    <a:lnTo>
                      <a:pt x="49" y="83"/>
                    </a:lnTo>
                    <a:lnTo>
                      <a:pt x="38" y="73"/>
                    </a:lnTo>
                    <a:lnTo>
                      <a:pt x="26" y="63"/>
                    </a:lnTo>
                    <a:lnTo>
                      <a:pt x="16" y="52"/>
                    </a:lnTo>
                    <a:lnTo>
                      <a:pt x="8" y="45"/>
                    </a:lnTo>
                    <a:lnTo>
                      <a:pt x="2" y="39"/>
                    </a:lnTo>
                    <a:lnTo>
                      <a:pt x="0" y="37"/>
                    </a:lnTo>
                    <a:lnTo>
                      <a:pt x="9" y="24"/>
                    </a:lnTo>
                    <a:lnTo>
                      <a:pt x="17" y="13"/>
                    </a:lnTo>
                    <a:lnTo>
                      <a:pt x="21" y="10"/>
                    </a:lnTo>
                    <a:lnTo>
                      <a:pt x="24" y="7"/>
                    </a:lnTo>
                    <a:lnTo>
                      <a:pt x="40" y="8"/>
                    </a:lnTo>
                    <a:lnTo>
                      <a:pt x="53" y="7"/>
                    </a:lnTo>
                    <a:lnTo>
                      <a:pt x="61" y="6"/>
                    </a:lnTo>
                    <a:lnTo>
                      <a:pt x="66" y="3"/>
                    </a:lnTo>
                    <a:lnTo>
                      <a:pt x="69" y="2"/>
                    </a:ln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grpSp>
        <p:grpSp>
          <p:nvGrpSpPr>
            <p:cNvPr id="30" name="Group 29">
              <a:extLst>
                <a:ext uri="{FF2B5EF4-FFF2-40B4-BE49-F238E27FC236}">
                  <a16:creationId xmlns:a16="http://schemas.microsoft.com/office/drawing/2014/main" id="{74E8A1F6-4FDE-4E40-BCD5-5AAE453131F4}"/>
                </a:ext>
              </a:extLst>
            </p:cNvPr>
            <p:cNvGrpSpPr/>
            <p:nvPr/>
          </p:nvGrpSpPr>
          <p:grpSpPr>
            <a:xfrm>
              <a:off x="911314" y="1822937"/>
              <a:ext cx="2306669" cy="1009826"/>
              <a:chOff x="911314" y="1822937"/>
              <a:chExt cx="2306669" cy="1009826"/>
            </a:xfrm>
            <a:grpFill/>
          </p:grpSpPr>
          <p:sp>
            <p:nvSpPr>
              <p:cNvPr id="31" name="Freeform 46">
                <a:extLst>
                  <a:ext uri="{FF2B5EF4-FFF2-40B4-BE49-F238E27FC236}">
                    <a16:creationId xmlns:a16="http://schemas.microsoft.com/office/drawing/2014/main" id="{48B7B7AE-5601-44E2-A94B-4F82EFA8A94C}"/>
                  </a:ext>
                </a:extLst>
              </p:cNvPr>
              <p:cNvSpPr>
                <a:spLocks/>
              </p:cNvSpPr>
              <p:nvPr/>
            </p:nvSpPr>
            <p:spPr bwMode="auto">
              <a:xfrm>
                <a:off x="911314" y="2573932"/>
                <a:ext cx="184880" cy="258831"/>
              </a:xfrm>
              <a:custGeom>
                <a:avLst/>
                <a:gdLst>
                  <a:gd name="T0" fmla="*/ 115 w 149"/>
                  <a:gd name="T1" fmla="*/ 0 h 209"/>
                  <a:gd name="T2" fmla="*/ 128 w 149"/>
                  <a:gd name="T3" fmla="*/ 19 h 209"/>
                  <a:gd name="T4" fmla="*/ 137 w 149"/>
                  <a:gd name="T5" fmla="*/ 39 h 209"/>
                  <a:gd name="T6" fmla="*/ 142 w 149"/>
                  <a:gd name="T7" fmla="*/ 55 h 209"/>
                  <a:gd name="T8" fmla="*/ 146 w 149"/>
                  <a:gd name="T9" fmla="*/ 70 h 209"/>
                  <a:gd name="T10" fmla="*/ 147 w 149"/>
                  <a:gd name="T11" fmla="*/ 79 h 209"/>
                  <a:gd name="T12" fmla="*/ 149 w 149"/>
                  <a:gd name="T13" fmla="*/ 83 h 209"/>
                  <a:gd name="T14" fmla="*/ 146 w 149"/>
                  <a:gd name="T15" fmla="*/ 99 h 209"/>
                  <a:gd name="T16" fmla="*/ 142 w 149"/>
                  <a:gd name="T17" fmla="*/ 117 h 209"/>
                  <a:gd name="T18" fmla="*/ 138 w 149"/>
                  <a:gd name="T19" fmla="*/ 133 h 209"/>
                  <a:gd name="T20" fmla="*/ 133 w 149"/>
                  <a:gd name="T21" fmla="*/ 146 h 209"/>
                  <a:gd name="T22" fmla="*/ 131 w 149"/>
                  <a:gd name="T23" fmla="*/ 155 h 209"/>
                  <a:gd name="T24" fmla="*/ 129 w 149"/>
                  <a:gd name="T25" fmla="*/ 158 h 209"/>
                  <a:gd name="T26" fmla="*/ 118 w 149"/>
                  <a:gd name="T27" fmla="*/ 178 h 209"/>
                  <a:gd name="T28" fmla="*/ 107 w 149"/>
                  <a:gd name="T29" fmla="*/ 193 h 209"/>
                  <a:gd name="T30" fmla="*/ 97 w 149"/>
                  <a:gd name="T31" fmla="*/ 202 h 209"/>
                  <a:gd name="T32" fmla="*/ 88 w 149"/>
                  <a:gd name="T33" fmla="*/ 207 h 209"/>
                  <a:gd name="T34" fmla="*/ 79 w 149"/>
                  <a:gd name="T35" fmla="*/ 209 h 209"/>
                  <a:gd name="T36" fmla="*/ 72 w 149"/>
                  <a:gd name="T37" fmla="*/ 209 h 209"/>
                  <a:gd name="T38" fmla="*/ 67 w 149"/>
                  <a:gd name="T39" fmla="*/ 208 h 209"/>
                  <a:gd name="T40" fmla="*/ 66 w 149"/>
                  <a:gd name="T41" fmla="*/ 207 h 209"/>
                  <a:gd name="T42" fmla="*/ 42 w 149"/>
                  <a:gd name="T43" fmla="*/ 185 h 209"/>
                  <a:gd name="T44" fmla="*/ 26 w 149"/>
                  <a:gd name="T45" fmla="*/ 163 h 209"/>
                  <a:gd name="T46" fmla="*/ 14 w 149"/>
                  <a:gd name="T47" fmla="*/ 139 h 209"/>
                  <a:gd name="T48" fmla="*/ 8 w 149"/>
                  <a:gd name="T49" fmla="*/ 119 h 209"/>
                  <a:gd name="T50" fmla="*/ 4 w 149"/>
                  <a:gd name="T51" fmla="*/ 101 h 209"/>
                  <a:gd name="T52" fmla="*/ 4 w 149"/>
                  <a:gd name="T53" fmla="*/ 85 h 209"/>
                  <a:gd name="T54" fmla="*/ 4 w 149"/>
                  <a:gd name="T55" fmla="*/ 76 h 209"/>
                  <a:gd name="T56" fmla="*/ 4 w 149"/>
                  <a:gd name="T57" fmla="*/ 72 h 209"/>
                  <a:gd name="T58" fmla="*/ 0 w 149"/>
                  <a:gd name="T59" fmla="*/ 6 h 209"/>
                  <a:gd name="T60" fmla="*/ 6 w 149"/>
                  <a:gd name="T61" fmla="*/ 32 h 209"/>
                  <a:gd name="T62" fmla="*/ 13 w 149"/>
                  <a:gd name="T63" fmla="*/ 50 h 209"/>
                  <a:gd name="T64" fmla="*/ 19 w 149"/>
                  <a:gd name="T65" fmla="*/ 63 h 209"/>
                  <a:gd name="T66" fmla="*/ 26 w 149"/>
                  <a:gd name="T67" fmla="*/ 70 h 209"/>
                  <a:gd name="T68" fmla="*/ 31 w 149"/>
                  <a:gd name="T69" fmla="*/ 73 h 209"/>
                  <a:gd name="T70" fmla="*/ 35 w 149"/>
                  <a:gd name="T71" fmla="*/ 76 h 209"/>
                  <a:gd name="T72" fmla="*/ 36 w 149"/>
                  <a:gd name="T73" fmla="*/ 76 h 209"/>
                  <a:gd name="T74" fmla="*/ 36 w 149"/>
                  <a:gd name="T75" fmla="*/ 85 h 209"/>
                  <a:gd name="T76" fmla="*/ 42 w 149"/>
                  <a:gd name="T77" fmla="*/ 88 h 209"/>
                  <a:gd name="T78" fmla="*/ 52 w 149"/>
                  <a:gd name="T79" fmla="*/ 89 h 209"/>
                  <a:gd name="T80" fmla="*/ 62 w 149"/>
                  <a:gd name="T81" fmla="*/ 89 h 209"/>
                  <a:gd name="T82" fmla="*/ 70 w 149"/>
                  <a:gd name="T83" fmla="*/ 89 h 209"/>
                  <a:gd name="T84" fmla="*/ 72 w 149"/>
                  <a:gd name="T85" fmla="*/ 89 h 209"/>
                  <a:gd name="T86" fmla="*/ 88 w 149"/>
                  <a:gd name="T87" fmla="*/ 86 h 209"/>
                  <a:gd name="T88" fmla="*/ 98 w 149"/>
                  <a:gd name="T89" fmla="*/ 80 h 209"/>
                  <a:gd name="T90" fmla="*/ 107 w 149"/>
                  <a:gd name="T91" fmla="*/ 70 h 209"/>
                  <a:gd name="T92" fmla="*/ 112 w 149"/>
                  <a:gd name="T93" fmla="*/ 57 h 209"/>
                  <a:gd name="T94" fmla="*/ 115 w 149"/>
                  <a:gd name="T95" fmla="*/ 44 h 209"/>
                  <a:gd name="T96" fmla="*/ 116 w 149"/>
                  <a:gd name="T97" fmla="*/ 31 h 209"/>
                  <a:gd name="T98" fmla="*/ 116 w 149"/>
                  <a:gd name="T99" fmla="*/ 19 h 209"/>
                  <a:gd name="T100" fmla="*/ 116 w 149"/>
                  <a:gd name="T101" fmla="*/ 9 h 209"/>
                  <a:gd name="T102" fmla="*/ 116 w 149"/>
                  <a:gd name="T103" fmla="*/ 2 h 209"/>
                  <a:gd name="T104" fmla="*/ 115 w 149"/>
                  <a:gd name="T105"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09">
                    <a:moveTo>
                      <a:pt x="115" y="0"/>
                    </a:moveTo>
                    <a:lnTo>
                      <a:pt x="128" y="19"/>
                    </a:lnTo>
                    <a:lnTo>
                      <a:pt x="137" y="39"/>
                    </a:lnTo>
                    <a:lnTo>
                      <a:pt x="142" y="55"/>
                    </a:lnTo>
                    <a:lnTo>
                      <a:pt x="146" y="70"/>
                    </a:lnTo>
                    <a:lnTo>
                      <a:pt x="147" y="79"/>
                    </a:lnTo>
                    <a:lnTo>
                      <a:pt x="149" y="83"/>
                    </a:lnTo>
                    <a:lnTo>
                      <a:pt x="146" y="99"/>
                    </a:lnTo>
                    <a:lnTo>
                      <a:pt x="142" y="117"/>
                    </a:lnTo>
                    <a:lnTo>
                      <a:pt x="138" y="133"/>
                    </a:lnTo>
                    <a:lnTo>
                      <a:pt x="133" y="146"/>
                    </a:lnTo>
                    <a:lnTo>
                      <a:pt x="131" y="155"/>
                    </a:lnTo>
                    <a:lnTo>
                      <a:pt x="129" y="158"/>
                    </a:lnTo>
                    <a:lnTo>
                      <a:pt x="118" y="178"/>
                    </a:lnTo>
                    <a:lnTo>
                      <a:pt x="107" y="193"/>
                    </a:lnTo>
                    <a:lnTo>
                      <a:pt x="97" y="202"/>
                    </a:lnTo>
                    <a:lnTo>
                      <a:pt x="88" y="207"/>
                    </a:lnTo>
                    <a:lnTo>
                      <a:pt x="79" y="209"/>
                    </a:lnTo>
                    <a:lnTo>
                      <a:pt x="72" y="209"/>
                    </a:lnTo>
                    <a:lnTo>
                      <a:pt x="67" y="208"/>
                    </a:lnTo>
                    <a:lnTo>
                      <a:pt x="66" y="207"/>
                    </a:lnTo>
                    <a:lnTo>
                      <a:pt x="42" y="185"/>
                    </a:lnTo>
                    <a:lnTo>
                      <a:pt x="26" y="163"/>
                    </a:lnTo>
                    <a:lnTo>
                      <a:pt x="14" y="139"/>
                    </a:lnTo>
                    <a:lnTo>
                      <a:pt x="8" y="119"/>
                    </a:lnTo>
                    <a:lnTo>
                      <a:pt x="4" y="101"/>
                    </a:lnTo>
                    <a:lnTo>
                      <a:pt x="4" y="85"/>
                    </a:lnTo>
                    <a:lnTo>
                      <a:pt x="4" y="76"/>
                    </a:lnTo>
                    <a:lnTo>
                      <a:pt x="4" y="72"/>
                    </a:lnTo>
                    <a:lnTo>
                      <a:pt x="0" y="6"/>
                    </a:lnTo>
                    <a:lnTo>
                      <a:pt x="6" y="32"/>
                    </a:lnTo>
                    <a:lnTo>
                      <a:pt x="13" y="50"/>
                    </a:lnTo>
                    <a:lnTo>
                      <a:pt x="19" y="63"/>
                    </a:lnTo>
                    <a:lnTo>
                      <a:pt x="26" y="70"/>
                    </a:lnTo>
                    <a:lnTo>
                      <a:pt x="31" y="73"/>
                    </a:lnTo>
                    <a:lnTo>
                      <a:pt x="35" y="76"/>
                    </a:lnTo>
                    <a:lnTo>
                      <a:pt x="36" y="76"/>
                    </a:lnTo>
                    <a:lnTo>
                      <a:pt x="36" y="85"/>
                    </a:lnTo>
                    <a:lnTo>
                      <a:pt x="42" y="88"/>
                    </a:lnTo>
                    <a:lnTo>
                      <a:pt x="52" y="89"/>
                    </a:lnTo>
                    <a:lnTo>
                      <a:pt x="62" y="89"/>
                    </a:lnTo>
                    <a:lnTo>
                      <a:pt x="70" y="89"/>
                    </a:lnTo>
                    <a:lnTo>
                      <a:pt x="72" y="89"/>
                    </a:lnTo>
                    <a:lnTo>
                      <a:pt x="88" y="86"/>
                    </a:lnTo>
                    <a:lnTo>
                      <a:pt x="98" y="80"/>
                    </a:lnTo>
                    <a:lnTo>
                      <a:pt x="107" y="70"/>
                    </a:lnTo>
                    <a:lnTo>
                      <a:pt x="112" y="57"/>
                    </a:lnTo>
                    <a:lnTo>
                      <a:pt x="115" y="44"/>
                    </a:lnTo>
                    <a:lnTo>
                      <a:pt x="116" y="31"/>
                    </a:lnTo>
                    <a:lnTo>
                      <a:pt x="116" y="19"/>
                    </a:lnTo>
                    <a:lnTo>
                      <a:pt x="116" y="9"/>
                    </a:lnTo>
                    <a:lnTo>
                      <a:pt x="116" y="2"/>
                    </a:lnTo>
                    <a:lnTo>
                      <a:pt x="115" y="0"/>
                    </a:lnTo>
                    <a:close/>
                  </a:path>
                </a:pathLst>
              </a:custGeom>
              <a:grpFill/>
              <a:ln>
                <a:noFill/>
              </a:ln>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sp>
            <p:nvSpPr>
              <p:cNvPr id="32" name="Freeform 55">
                <a:extLst>
                  <a:ext uri="{FF2B5EF4-FFF2-40B4-BE49-F238E27FC236}">
                    <a16:creationId xmlns:a16="http://schemas.microsoft.com/office/drawing/2014/main" id="{70D1006F-4EA3-4111-BE32-6EA8B451BC40}"/>
                  </a:ext>
                </a:extLst>
              </p:cNvPr>
              <p:cNvSpPr>
                <a:spLocks/>
              </p:cNvSpPr>
              <p:nvPr/>
            </p:nvSpPr>
            <p:spPr bwMode="auto">
              <a:xfrm>
                <a:off x="3014447" y="1822937"/>
                <a:ext cx="203536" cy="186807"/>
              </a:xfrm>
              <a:custGeom>
                <a:avLst/>
                <a:gdLst>
                  <a:gd name="T0" fmla="*/ 11 w 145"/>
                  <a:gd name="T1" fmla="*/ 0 h 134"/>
                  <a:gd name="T2" fmla="*/ 30 w 145"/>
                  <a:gd name="T3" fmla="*/ 14 h 134"/>
                  <a:gd name="T4" fmla="*/ 51 w 145"/>
                  <a:gd name="T5" fmla="*/ 24 h 134"/>
                  <a:gd name="T6" fmla="*/ 71 w 145"/>
                  <a:gd name="T7" fmla="*/ 29 h 134"/>
                  <a:gd name="T8" fmla="*/ 92 w 145"/>
                  <a:gd name="T9" fmla="*/ 32 h 134"/>
                  <a:gd name="T10" fmla="*/ 110 w 145"/>
                  <a:gd name="T11" fmla="*/ 32 h 134"/>
                  <a:gd name="T12" fmla="*/ 126 w 145"/>
                  <a:gd name="T13" fmla="*/ 31 h 134"/>
                  <a:gd name="T14" fmla="*/ 135 w 145"/>
                  <a:gd name="T15" fmla="*/ 29 h 134"/>
                  <a:gd name="T16" fmla="*/ 139 w 145"/>
                  <a:gd name="T17" fmla="*/ 29 h 134"/>
                  <a:gd name="T18" fmla="*/ 138 w 145"/>
                  <a:gd name="T19" fmla="*/ 58 h 134"/>
                  <a:gd name="T20" fmla="*/ 139 w 145"/>
                  <a:gd name="T21" fmla="*/ 82 h 134"/>
                  <a:gd name="T22" fmla="*/ 141 w 145"/>
                  <a:gd name="T23" fmla="*/ 104 h 134"/>
                  <a:gd name="T24" fmla="*/ 143 w 145"/>
                  <a:gd name="T25" fmla="*/ 120 h 134"/>
                  <a:gd name="T26" fmla="*/ 145 w 145"/>
                  <a:gd name="T27" fmla="*/ 130 h 134"/>
                  <a:gd name="T28" fmla="*/ 145 w 145"/>
                  <a:gd name="T29" fmla="*/ 134 h 134"/>
                  <a:gd name="T30" fmla="*/ 106 w 145"/>
                  <a:gd name="T31" fmla="*/ 125 h 134"/>
                  <a:gd name="T32" fmla="*/ 75 w 145"/>
                  <a:gd name="T33" fmla="*/ 115 h 134"/>
                  <a:gd name="T34" fmla="*/ 51 w 145"/>
                  <a:gd name="T35" fmla="*/ 103 h 134"/>
                  <a:gd name="T36" fmla="*/ 33 w 145"/>
                  <a:gd name="T37" fmla="*/ 91 h 134"/>
                  <a:gd name="T38" fmla="*/ 20 w 145"/>
                  <a:gd name="T39" fmla="*/ 81 h 134"/>
                  <a:gd name="T40" fmla="*/ 11 w 145"/>
                  <a:gd name="T41" fmla="*/ 72 h 134"/>
                  <a:gd name="T42" fmla="*/ 4 w 145"/>
                  <a:gd name="T43" fmla="*/ 66 h 134"/>
                  <a:gd name="T44" fmla="*/ 2 w 145"/>
                  <a:gd name="T45" fmla="*/ 60 h 134"/>
                  <a:gd name="T46" fmla="*/ 0 w 145"/>
                  <a:gd name="T47" fmla="*/ 58 h 134"/>
                  <a:gd name="T48" fmla="*/ 11 w 145"/>
                  <a:gd name="T4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134">
                    <a:moveTo>
                      <a:pt x="11" y="0"/>
                    </a:moveTo>
                    <a:lnTo>
                      <a:pt x="30" y="14"/>
                    </a:lnTo>
                    <a:lnTo>
                      <a:pt x="51" y="24"/>
                    </a:lnTo>
                    <a:lnTo>
                      <a:pt x="71" y="29"/>
                    </a:lnTo>
                    <a:lnTo>
                      <a:pt x="92" y="32"/>
                    </a:lnTo>
                    <a:lnTo>
                      <a:pt x="110" y="32"/>
                    </a:lnTo>
                    <a:lnTo>
                      <a:pt x="126" y="31"/>
                    </a:lnTo>
                    <a:lnTo>
                      <a:pt x="135" y="29"/>
                    </a:lnTo>
                    <a:lnTo>
                      <a:pt x="139" y="29"/>
                    </a:lnTo>
                    <a:lnTo>
                      <a:pt x="138" y="58"/>
                    </a:lnTo>
                    <a:lnTo>
                      <a:pt x="139" y="82"/>
                    </a:lnTo>
                    <a:lnTo>
                      <a:pt x="141" y="104"/>
                    </a:lnTo>
                    <a:lnTo>
                      <a:pt x="143" y="120"/>
                    </a:lnTo>
                    <a:lnTo>
                      <a:pt x="145" y="130"/>
                    </a:lnTo>
                    <a:lnTo>
                      <a:pt x="145" y="134"/>
                    </a:lnTo>
                    <a:lnTo>
                      <a:pt x="106" y="125"/>
                    </a:lnTo>
                    <a:lnTo>
                      <a:pt x="75" y="115"/>
                    </a:lnTo>
                    <a:lnTo>
                      <a:pt x="51" y="103"/>
                    </a:lnTo>
                    <a:lnTo>
                      <a:pt x="33" y="91"/>
                    </a:lnTo>
                    <a:lnTo>
                      <a:pt x="20" y="81"/>
                    </a:lnTo>
                    <a:lnTo>
                      <a:pt x="11" y="72"/>
                    </a:lnTo>
                    <a:lnTo>
                      <a:pt x="4" y="66"/>
                    </a:lnTo>
                    <a:lnTo>
                      <a:pt x="2" y="60"/>
                    </a:lnTo>
                    <a:lnTo>
                      <a:pt x="0" y="58"/>
                    </a:lnTo>
                    <a:lnTo>
                      <a:pt x="11" y="0"/>
                    </a:lnTo>
                    <a:close/>
                  </a:path>
                </a:pathLst>
              </a:custGeom>
              <a:grpFill/>
              <a:ln>
                <a:noFill/>
              </a:ln>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grpSp>
      </p:grpSp>
    </p:spTree>
    <p:extLst>
      <p:ext uri="{BB962C8B-B14F-4D97-AF65-F5344CB8AC3E}">
        <p14:creationId xmlns:p14="http://schemas.microsoft.com/office/powerpoint/2010/main" val="39400087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2">
            <a:extLst>
              <a:ext uri="{FF2B5EF4-FFF2-40B4-BE49-F238E27FC236}">
                <a16:creationId xmlns:a16="http://schemas.microsoft.com/office/drawing/2014/main" id="{986CADC9-0B9A-4309-827C-9D437F4139EC}"/>
              </a:ext>
            </a:extLst>
          </p:cNvPr>
          <p:cNvGraphicFramePr>
            <a:graphicFrameLocks noGrp="1"/>
          </p:cNvGraphicFramePr>
          <p:nvPr>
            <p:extLst>
              <p:ext uri="{D42A27DB-BD31-4B8C-83A1-F6EECF244321}">
                <p14:modId xmlns:p14="http://schemas.microsoft.com/office/powerpoint/2010/main" val="1719646980"/>
              </p:ext>
            </p:extLst>
          </p:nvPr>
        </p:nvGraphicFramePr>
        <p:xfrm>
          <a:off x="907596" y="1528828"/>
          <a:ext cx="10343256" cy="2610230"/>
        </p:xfrm>
        <a:graphic>
          <a:graphicData uri="http://schemas.openxmlformats.org/drawingml/2006/table">
            <a:tbl>
              <a:tblPr firstRow="1" bandRow="1">
                <a:tableStyleId>{5C22544A-7EE6-4342-B048-85BDC9FD1C3A}</a:tableStyleId>
              </a:tblPr>
              <a:tblGrid>
                <a:gridCol w="1292907">
                  <a:extLst>
                    <a:ext uri="{9D8B030D-6E8A-4147-A177-3AD203B41FA5}">
                      <a16:colId xmlns:a16="http://schemas.microsoft.com/office/drawing/2014/main" val="20000"/>
                    </a:ext>
                  </a:extLst>
                </a:gridCol>
                <a:gridCol w="1292907">
                  <a:extLst>
                    <a:ext uri="{9D8B030D-6E8A-4147-A177-3AD203B41FA5}">
                      <a16:colId xmlns:a16="http://schemas.microsoft.com/office/drawing/2014/main" val="20001"/>
                    </a:ext>
                  </a:extLst>
                </a:gridCol>
                <a:gridCol w="1292907">
                  <a:extLst>
                    <a:ext uri="{9D8B030D-6E8A-4147-A177-3AD203B41FA5}">
                      <a16:colId xmlns:a16="http://schemas.microsoft.com/office/drawing/2014/main" val="20002"/>
                    </a:ext>
                  </a:extLst>
                </a:gridCol>
                <a:gridCol w="1292907">
                  <a:extLst>
                    <a:ext uri="{9D8B030D-6E8A-4147-A177-3AD203B41FA5}">
                      <a16:colId xmlns:a16="http://schemas.microsoft.com/office/drawing/2014/main" val="20003"/>
                    </a:ext>
                  </a:extLst>
                </a:gridCol>
                <a:gridCol w="1292907">
                  <a:extLst>
                    <a:ext uri="{9D8B030D-6E8A-4147-A177-3AD203B41FA5}">
                      <a16:colId xmlns:a16="http://schemas.microsoft.com/office/drawing/2014/main" val="20004"/>
                    </a:ext>
                  </a:extLst>
                </a:gridCol>
                <a:gridCol w="1292907">
                  <a:extLst>
                    <a:ext uri="{9D8B030D-6E8A-4147-A177-3AD203B41FA5}">
                      <a16:colId xmlns:a16="http://schemas.microsoft.com/office/drawing/2014/main" val="20005"/>
                    </a:ext>
                  </a:extLst>
                </a:gridCol>
                <a:gridCol w="1292907">
                  <a:extLst>
                    <a:ext uri="{9D8B030D-6E8A-4147-A177-3AD203B41FA5}">
                      <a16:colId xmlns:a16="http://schemas.microsoft.com/office/drawing/2014/main" val="20006"/>
                    </a:ext>
                  </a:extLst>
                </a:gridCol>
                <a:gridCol w="1292907">
                  <a:extLst>
                    <a:ext uri="{9D8B030D-6E8A-4147-A177-3AD203B41FA5}">
                      <a16:colId xmlns:a16="http://schemas.microsoft.com/office/drawing/2014/main" val="20007"/>
                    </a:ext>
                  </a:extLst>
                </a:gridCol>
              </a:tblGrid>
              <a:tr h="540000">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4"/>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3">
                        <a:lumMod val="60000"/>
                        <a:lumOff val="40000"/>
                      </a:schemeClr>
                    </a:solidFill>
                  </a:tcPr>
                </a:tc>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3"/>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1">
                        <a:lumMod val="40000"/>
                        <a:lumOff val="60000"/>
                      </a:schemeClr>
                    </a:solidFill>
                  </a:tcPr>
                </a:tc>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2"/>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6">
                        <a:lumMod val="40000"/>
                        <a:lumOff val="60000"/>
                      </a:schemeClr>
                    </a:solidFill>
                  </a:tcPr>
                </a:tc>
                <a:tc gridSpan="2">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fa-IR" altLang="ko-KR" sz="1600" b="1" dirty="0">
                          <a:solidFill>
                            <a:schemeClr val="bg1"/>
                          </a:solidFill>
                          <a:latin typeface="+mn-lt"/>
                          <a:cs typeface="Arial" pitchFamily="34" charset="0"/>
                        </a:rPr>
                        <a:t>متن را اینجا بنویسید</a:t>
                      </a:r>
                      <a:endParaRPr lang="ko-KR" altLang="en-US" sz="1600" dirty="0">
                        <a:solidFill>
                          <a:schemeClr val="bg1"/>
                        </a:solidFill>
                        <a:latin typeface="+mn-lt"/>
                        <a:cs typeface="Arial" pitchFamily="34" charset="0"/>
                      </a:endParaRPr>
                    </a:p>
                  </a:txBody>
                  <a:tcPr anchor="ctr">
                    <a:solidFill>
                      <a:schemeClr val="accent1"/>
                    </a:solidFill>
                  </a:tcPr>
                </a:tc>
                <a:tc hMerge="1">
                  <a:txBody>
                    <a:bodyPr/>
                    <a:lstStyle/>
                    <a:p>
                      <a:pPr marL="0" marR="0" indent="0" algn="ctr" defTabSz="914400" rtl="0" eaLnBrk="1" fontAlgn="auto" latinLnBrk="1" hangingPunct="1">
                        <a:lnSpc>
                          <a:spcPct val="100000"/>
                        </a:lnSpc>
                        <a:spcBef>
                          <a:spcPts val="0"/>
                        </a:spcBef>
                        <a:spcAft>
                          <a:spcPts val="0"/>
                        </a:spcAft>
                        <a:buClrTx/>
                        <a:buSzTx/>
                        <a:buFontTx/>
                        <a:buNone/>
                        <a:tabLst/>
                        <a:defRPr/>
                      </a:pPr>
                      <a:endParaRPr lang="ko-KR" altLang="en-US" sz="1200" b="0" dirty="0">
                        <a:solidFill>
                          <a:schemeClr val="tx1">
                            <a:lumMod val="65000"/>
                            <a:lumOff val="35000"/>
                          </a:schemeClr>
                        </a:solidFill>
                        <a:latin typeface="Arial" pitchFamily="34" charset="0"/>
                        <a:cs typeface="Arial" pitchFamily="34" charset="0"/>
                      </a:endParaRPr>
                    </a:p>
                  </a:txBody>
                  <a:tcPr anchor="ctr">
                    <a:solidFill>
                      <a:schemeClr val="accent2">
                        <a:lumMod val="40000"/>
                        <a:lumOff val="60000"/>
                      </a:schemeClr>
                    </a:solidFill>
                  </a:tcPr>
                </a:tc>
                <a:extLst>
                  <a:ext uri="{0D108BD9-81ED-4DB2-BD59-A6C34878D82A}">
                    <a16:rowId xmlns:a16="http://schemas.microsoft.com/office/drawing/2014/main" val="10000"/>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4">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4">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3">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3">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2">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2">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1">
                        <a:alpha val="70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bg1"/>
                          </a:solidFill>
                          <a:latin typeface="+mn-lt"/>
                          <a:cs typeface="Arial" pitchFamily="34" charset="0"/>
                        </a:rPr>
                        <a:t>Text</a:t>
                      </a:r>
                      <a:endParaRPr lang="ko-KR" altLang="en-US" sz="1200" b="0" dirty="0">
                        <a:solidFill>
                          <a:schemeClr val="bg1"/>
                        </a:solidFill>
                        <a:latin typeface="+mn-lt"/>
                        <a:cs typeface="Arial" pitchFamily="34" charset="0"/>
                      </a:endParaRPr>
                    </a:p>
                  </a:txBody>
                  <a:tcPr anchor="ctr">
                    <a:solidFill>
                      <a:schemeClr val="accent1">
                        <a:alpha val="70000"/>
                      </a:schemeClr>
                    </a:solidFill>
                  </a:tcPr>
                </a:tc>
                <a:extLst>
                  <a:ext uri="{0D108BD9-81ED-4DB2-BD59-A6C34878D82A}">
                    <a16:rowId xmlns:a16="http://schemas.microsoft.com/office/drawing/2014/main" val="10001"/>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extLst>
                  <a:ext uri="{0D108BD9-81ED-4DB2-BD59-A6C34878D82A}">
                    <a16:rowId xmlns:a16="http://schemas.microsoft.com/office/drawing/2014/main" val="10002"/>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extLst>
                  <a:ext uri="{0D108BD9-81ED-4DB2-BD59-A6C34878D82A}">
                    <a16:rowId xmlns:a16="http://schemas.microsoft.com/office/drawing/2014/main" val="10003"/>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solidFill>
                      <a:schemeClr val="bg1">
                        <a:lumMod val="95000"/>
                      </a:schemeClr>
                    </a:solidFill>
                  </a:tcPr>
                </a:tc>
                <a:extLst>
                  <a:ext uri="{0D108BD9-81ED-4DB2-BD59-A6C34878D82A}">
                    <a16:rowId xmlns:a16="http://schemas.microsoft.com/office/drawing/2014/main" val="10004"/>
                  </a:ext>
                </a:extLst>
              </a:tr>
              <a:tr h="414046">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4"/>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4"/>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3"/>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3"/>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2"/>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2"/>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1"/>
                      </a:solidFill>
                      <a:prstDash val="solid"/>
                      <a:round/>
                      <a:headEnd type="none" w="med" len="med"/>
                      <a:tailEnd type="none" w="med" len="med"/>
                    </a:lnB>
                    <a:solidFill>
                      <a:schemeClr val="bg1">
                        <a:lumMod val="95000"/>
                      </a:schemeClr>
                    </a:solidFill>
                  </a:tcPr>
                </a:tc>
                <a:tc>
                  <a:txBody>
                    <a:bodyPr/>
                    <a:lstStyle/>
                    <a:p>
                      <a:pPr marL="0" marR="0" indent="0" algn="ctr" defTabSz="914400" rtl="0" eaLnBrk="1" fontAlgn="auto" latinLnBrk="1" hangingPunct="1">
                        <a:lnSpc>
                          <a:spcPct val="100000"/>
                        </a:lnSpc>
                        <a:spcBef>
                          <a:spcPts val="0"/>
                        </a:spcBef>
                        <a:spcAft>
                          <a:spcPts val="0"/>
                        </a:spcAft>
                        <a:buClrTx/>
                        <a:buSzTx/>
                        <a:buFontTx/>
                        <a:buNone/>
                        <a:tabLst/>
                        <a:defRPr/>
                      </a:pPr>
                      <a:r>
                        <a:rPr lang="en-US" altLang="ko-KR" sz="1200" b="0" dirty="0">
                          <a:solidFill>
                            <a:schemeClr val="tx1">
                              <a:lumMod val="65000"/>
                              <a:lumOff val="35000"/>
                            </a:schemeClr>
                          </a:solidFill>
                          <a:latin typeface="+mn-lt"/>
                          <a:cs typeface="Arial" pitchFamily="34" charset="0"/>
                        </a:rPr>
                        <a:t>Text</a:t>
                      </a:r>
                      <a:endParaRPr lang="ko-KR" altLang="en-US" sz="1200" b="0" dirty="0">
                        <a:solidFill>
                          <a:schemeClr val="tx1">
                            <a:lumMod val="65000"/>
                            <a:lumOff val="35000"/>
                          </a:schemeClr>
                        </a:solidFill>
                        <a:latin typeface="+mn-lt"/>
                        <a:cs typeface="Arial" pitchFamily="34" charset="0"/>
                      </a:endParaRPr>
                    </a:p>
                  </a:txBody>
                  <a:tcPr anchor="ctr">
                    <a:lnB w="57150" cap="flat" cmpd="sng" algn="ctr">
                      <a:solidFill>
                        <a:schemeClr val="accent1"/>
                      </a:solidFill>
                      <a:prstDash val="solid"/>
                      <a:round/>
                      <a:headEnd type="none" w="med" len="med"/>
                      <a:tailEnd type="none" w="med" len="med"/>
                    </a:lnB>
                    <a:solidFill>
                      <a:schemeClr val="bg1">
                        <a:lumMod val="95000"/>
                      </a:schemeClr>
                    </a:solidFill>
                  </a:tcPr>
                </a:tc>
                <a:extLst>
                  <a:ext uri="{0D108BD9-81ED-4DB2-BD59-A6C34878D82A}">
                    <a16:rowId xmlns:a16="http://schemas.microsoft.com/office/drawing/2014/main" val="10005"/>
                  </a:ext>
                </a:extLst>
              </a:tr>
            </a:tbl>
          </a:graphicData>
        </a:graphic>
      </p:graphicFrame>
      <p:grpSp>
        <p:nvGrpSpPr>
          <p:cNvPr id="4" name="Group 3">
            <a:extLst>
              <a:ext uri="{FF2B5EF4-FFF2-40B4-BE49-F238E27FC236}">
                <a16:creationId xmlns:a16="http://schemas.microsoft.com/office/drawing/2014/main" id="{73093827-4039-4DCC-8E03-2B31F5AD08C5}"/>
              </a:ext>
            </a:extLst>
          </p:cNvPr>
          <p:cNvGrpSpPr/>
          <p:nvPr/>
        </p:nvGrpSpPr>
        <p:grpSpPr>
          <a:xfrm>
            <a:off x="1620214" y="4312922"/>
            <a:ext cx="4330730" cy="677689"/>
            <a:chOff x="948910" y="4523978"/>
            <a:chExt cx="3099192" cy="677689"/>
          </a:xfrm>
        </p:grpSpPr>
        <p:sp>
          <p:nvSpPr>
            <p:cNvPr id="5" name="TextBox 4">
              <a:extLst>
                <a:ext uri="{FF2B5EF4-FFF2-40B4-BE49-F238E27FC236}">
                  <a16:creationId xmlns:a16="http://schemas.microsoft.com/office/drawing/2014/main" id="{8C623E99-6354-4D31-9727-6B52ACE60C95}"/>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6" name="TextBox 5">
              <a:extLst>
                <a:ext uri="{FF2B5EF4-FFF2-40B4-BE49-F238E27FC236}">
                  <a16:creationId xmlns:a16="http://schemas.microsoft.com/office/drawing/2014/main" id="{A65512C7-DF02-4880-B9DC-AE1E5279BEE6}"/>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7" name="Group 6">
            <a:extLst>
              <a:ext uri="{FF2B5EF4-FFF2-40B4-BE49-F238E27FC236}">
                <a16:creationId xmlns:a16="http://schemas.microsoft.com/office/drawing/2014/main" id="{0C6F1C4A-A621-490C-84BF-461ED1988F60}"/>
              </a:ext>
            </a:extLst>
          </p:cNvPr>
          <p:cNvGrpSpPr/>
          <p:nvPr/>
        </p:nvGrpSpPr>
        <p:grpSpPr>
          <a:xfrm>
            <a:off x="6096000" y="4386603"/>
            <a:ext cx="432048" cy="432048"/>
            <a:chOff x="453903" y="2153979"/>
            <a:chExt cx="432048" cy="432048"/>
          </a:xfrm>
          <a:solidFill>
            <a:schemeClr val="bg1"/>
          </a:solidFill>
        </p:grpSpPr>
        <p:sp>
          <p:nvSpPr>
            <p:cNvPr id="8" name="Rectangle 7">
              <a:extLst>
                <a:ext uri="{FF2B5EF4-FFF2-40B4-BE49-F238E27FC236}">
                  <a16:creationId xmlns:a16="http://schemas.microsoft.com/office/drawing/2014/main" id="{1568F647-F0B4-453B-AE20-D417AADDD20B}"/>
                </a:ext>
              </a:extLst>
            </p:cNvPr>
            <p:cNvSpPr/>
            <p:nvPr/>
          </p:nvSpPr>
          <p:spPr>
            <a:xfrm rot="18900000">
              <a:off x="453903" y="2153979"/>
              <a:ext cx="432048" cy="4320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 name="TextBox 8">
              <a:extLst>
                <a:ext uri="{FF2B5EF4-FFF2-40B4-BE49-F238E27FC236}">
                  <a16:creationId xmlns:a16="http://schemas.microsoft.com/office/drawing/2014/main" id="{D9BCE157-08C8-41F2-ABA3-D5FCB33AB10A}"/>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01</a:t>
              </a:r>
              <a:endParaRPr lang="ko-KR" altLang="en-US" sz="1600" b="1" dirty="0">
                <a:solidFill>
                  <a:schemeClr val="bg1"/>
                </a:solidFill>
                <a:cs typeface="B Nazanin" panose="00000700000000000000" pitchFamily="2" charset="-78"/>
              </a:endParaRPr>
            </a:p>
          </p:txBody>
        </p:sp>
      </p:grpSp>
      <p:grpSp>
        <p:nvGrpSpPr>
          <p:cNvPr id="10" name="Group 9">
            <a:extLst>
              <a:ext uri="{FF2B5EF4-FFF2-40B4-BE49-F238E27FC236}">
                <a16:creationId xmlns:a16="http://schemas.microsoft.com/office/drawing/2014/main" id="{674F69E7-2A40-423D-8D4B-0F1AA07E7283}"/>
              </a:ext>
            </a:extLst>
          </p:cNvPr>
          <p:cNvGrpSpPr/>
          <p:nvPr/>
        </p:nvGrpSpPr>
        <p:grpSpPr>
          <a:xfrm>
            <a:off x="6920126" y="4312922"/>
            <a:ext cx="4330730" cy="677689"/>
            <a:chOff x="948910" y="4523978"/>
            <a:chExt cx="3099192" cy="677689"/>
          </a:xfrm>
        </p:grpSpPr>
        <p:sp>
          <p:nvSpPr>
            <p:cNvPr id="11" name="TextBox 10">
              <a:extLst>
                <a:ext uri="{FF2B5EF4-FFF2-40B4-BE49-F238E27FC236}">
                  <a16:creationId xmlns:a16="http://schemas.microsoft.com/office/drawing/2014/main" id="{0FB43CF3-5489-49E7-A4B8-F9EDA79B5402}"/>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DAB24A8D-A3B3-4902-B1BB-833F0B6DB040}"/>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را اینجا بنویسید</a:t>
              </a:r>
              <a:endParaRPr lang="ko-KR" altLang="en-US" sz="1200" b="1" dirty="0">
                <a:solidFill>
                  <a:schemeClr val="tx1">
                    <a:lumMod val="65000"/>
                    <a:lumOff val="3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C8CA289A-AE2C-43DA-AAFF-46F54E51CAB7}"/>
              </a:ext>
            </a:extLst>
          </p:cNvPr>
          <p:cNvGrpSpPr/>
          <p:nvPr/>
        </p:nvGrpSpPr>
        <p:grpSpPr>
          <a:xfrm>
            <a:off x="11420905" y="4312922"/>
            <a:ext cx="432048" cy="432048"/>
            <a:chOff x="453903" y="2153979"/>
            <a:chExt cx="432048" cy="432048"/>
          </a:xfrm>
        </p:grpSpPr>
        <p:sp>
          <p:nvSpPr>
            <p:cNvPr id="14" name="Rectangle 13">
              <a:extLst>
                <a:ext uri="{FF2B5EF4-FFF2-40B4-BE49-F238E27FC236}">
                  <a16:creationId xmlns:a16="http://schemas.microsoft.com/office/drawing/2014/main" id="{F6F2DAC8-7F82-4C4D-B0B2-887F3C6FDDAF}"/>
                </a:ext>
              </a:extLst>
            </p:cNvPr>
            <p:cNvSpPr/>
            <p:nvPr/>
          </p:nvSpPr>
          <p:spPr>
            <a:xfrm rot="18900000">
              <a:off x="453903" y="2153979"/>
              <a:ext cx="432048" cy="4320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15" name="TextBox 14">
              <a:extLst>
                <a:ext uri="{FF2B5EF4-FFF2-40B4-BE49-F238E27FC236}">
                  <a16:creationId xmlns:a16="http://schemas.microsoft.com/office/drawing/2014/main" id="{EEF01EC6-1D23-4918-91B1-7A6536E96EA5}"/>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02</a:t>
              </a:r>
              <a:endParaRPr lang="ko-KR" altLang="en-US" sz="1600" b="1" dirty="0">
                <a:solidFill>
                  <a:schemeClr val="bg1"/>
                </a:solidFill>
                <a:cs typeface="B Nazanin" panose="00000700000000000000" pitchFamily="2" charset="-78"/>
              </a:endParaRPr>
            </a:p>
          </p:txBody>
        </p:sp>
      </p:grpSp>
      <p:grpSp>
        <p:nvGrpSpPr>
          <p:cNvPr id="16" name="Group 15">
            <a:extLst>
              <a:ext uri="{FF2B5EF4-FFF2-40B4-BE49-F238E27FC236}">
                <a16:creationId xmlns:a16="http://schemas.microsoft.com/office/drawing/2014/main" id="{D8EA79C3-5DE4-4F52-9085-A958BE0690A6}"/>
              </a:ext>
            </a:extLst>
          </p:cNvPr>
          <p:cNvGrpSpPr/>
          <p:nvPr/>
        </p:nvGrpSpPr>
        <p:grpSpPr>
          <a:xfrm>
            <a:off x="1621864" y="5141315"/>
            <a:ext cx="4330730" cy="677689"/>
            <a:chOff x="948910" y="4523978"/>
            <a:chExt cx="3099192" cy="677689"/>
          </a:xfrm>
        </p:grpSpPr>
        <p:sp>
          <p:nvSpPr>
            <p:cNvPr id="17" name="TextBox 16">
              <a:extLst>
                <a:ext uri="{FF2B5EF4-FFF2-40B4-BE49-F238E27FC236}">
                  <a16:creationId xmlns:a16="http://schemas.microsoft.com/office/drawing/2014/main" id="{97793E8C-5DDB-45EF-9CD5-053110DDDA15}"/>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latin typeface="Arial" pitchFamily="34" charset="0"/>
                <a:cs typeface="B Nazanin" panose="00000700000000000000" pitchFamily="2" charset="-78"/>
              </a:endParaRPr>
            </a:p>
          </p:txBody>
        </p:sp>
        <p:sp>
          <p:nvSpPr>
            <p:cNvPr id="18" name="TextBox 17">
              <a:extLst>
                <a:ext uri="{FF2B5EF4-FFF2-40B4-BE49-F238E27FC236}">
                  <a16:creationId xmlns:a16="http://schemas.microsoft.com/office/drawing/2014/main" id="{334ADCBB-599B-44A7-829E-07360F2301CE}"/>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latin typeface="Arial" pitchFamily="34" charset="0"/>
                  <a:cs typeface="B Nazanin" panose="00000700000000000000" pitchFamily="2" charset="-78"/>
                </a:rPr>
                <a:t>متن را اینجا بنویسید</a:t>
              </a:r>
              <a:endParaRPr lang="ko-KR" altLang="en-US" sz="1200" b="1" dirty="0">
                <a:solidFill>
                  <a:schemeClr val="tx1">
                    <a:lumMod val="65000"/>
                    <a:lumOff val="35000"/>
                  </a:schemeClr>
                </a:solidFill>
                <a:latin typeface="Arial" pitchFamily="34" charset="0"/>
                <a:cs typeface="B Nazanin" panose="00000700000000000000" pitchFamily="2" charset="-78"/>
              </a:endParaRPr>
            </a:p>
          </p:txBody>
        </p:sp>
      </p:grpSp>
      <p:grpSp>
        <p:nvGrpSpPr>
          <p:cNvPr id="19" name="Group 18">
            <a:extLst>
              <a:ext uri="{FF2B5EF4-FFF2-40B4-BE49-F238E27FC236}">
                <a16:creationId xmlns:a16="http://schemas.microsoft.com/office/drawing/2014/main" id="{8FC8CC12-FEC5-4825-9988-FA7ACFFA785C}"/>
              </a:ext>
            </a:extLst>
          </p:cNvPr>
          <p:cNvGrpSpPr/>
          <p:nvPr/>
        </p:nvGrpSpPr>
        <p:grpSpPr>
          <a:xfrm>
            <a:off x="6097651" y="5214993"/>
            <a:ext cx="432048" cy="432048"/>
            <a:chOff x="453903" y="2153979"/>
            <a:chExt cx="432048" cy="432048"/>
          </a:xfrm>
          <a:solidFill>
            <a:schemeClr val="accent2"/>
          </a:solidFill>
        </p:grpSpPr>
        <p:sp>
          <p:nvSpPr>
            <p:cNvPr id="20" name="Rectangle 19">
              <a:extLst>
                <a:ext uri="{FF2B5EF4-FFF2-40B4-BE49-F238E27FC236}">
                  <a16:creationId xmlns:a16="http://schemas.microsoft.com/office/drawing/2014/main" id="{407E6B61-2732-4E08-A607-24667BA8A96E}"/>
                </a:ext>
              </a:extLst>
            </p:cNvPr>
            <p:cNvSpPr/>
            <p:nvPr/>
          </p:nvSpPr>
          <p:spPr>
            <a:xfrm rot="18900000">
              <a:off x="453903" y="2153979"/>
              <a:ext cx="432048" cy="432048"/>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1" name="TextBox 20">
              <a:extLst>
                <a:ext uri="{FF2B5EF4-FFF2-40B4-BE49-F238E27FC236}">
                  <a16:creationId xmlns:a16="http://schemas.microsoft.com/office/drawing/2014/main" id="{A1F9D654-03C2-44C3-9F65-9D11A80AD3AE}"/>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03</a:t>
              </a:r>
              <a:endParaRPr lang="ko-KR" altLang="en-US" sz="1600" b="1" dirty="0">
                <a:solidFill>
                  <a:schemeClr val="bg1"/>
                </a:solidFill>
                <a:cs typeface="B Nazanin" panose="00000700000000000000" pitchFamily="2" charset="-78"/>
              </a:endParaRPr>
            </a:p>
          </p:txBody>
        </p:sp>
      </p:grpSp>
      <p:grpSp>
        <p:nvGrpSpPr>
          <p:cNvPr id="22" name="Group 21">
            <a:extLst>
              <a:ext uri="{FF2B5EF4-FFF2-40B4-BE49-F238E27FC236}">
                <a16:creationId xmlns:a16="http://schemas.microsoft.com/office/drawing/2014/main" id="{A16C5311-673E-4526-8A70-C497DCD3DEBF}"/>
              </a:ext>
            </a:extLst>
          </p:cNvPr>
          <p:cNvGrpSpPr/>
          <p:nvPr/>
        </p:nvGrpSpPr>
        <p:grpSpPr>
          <a:xfrm>
            <a:off x="6921778" y="5141315"/>
            <a:ext cx="4330730" cy="677689"/>
            <a:chOff x="948910" y="4523978"/>
            <a:chExt cx="3099192" cy="677689"/>
          </a:xfrm>
        </p:grpSpPr>
        <p:sp>
          <p:nvSpPr>
            <p:cNvPr id="23" name="TextBox 22">
              <a:extLst>
                <a:ext uri="{FF2B5EF4-FFF2-40B4-BE49-F238E27FC236}">
                  <a16:creationId xmlns:a16="http://schemas.microsoft.com/office/drawing/2014/main" id="{6486C4FB-DF08-42AF-9710-D4B81D53E8CD}"/>
                </a:ext>
              </a:extLst>
            </p:cNvPr>
            <p:cNvSpPr txBox="1"/>
            <p:nvPr/>
          </p:nvSpPr>
          <p:spPr>
            <a:xfrm>
              <a:off x="948910" y="4740002"/>
              <a:ext cx="3099189" cy="461665"/>
            </a:xfrm>
            <a:prstGeom prst="rect">
              <a:avLst/>
            </a:prstGeom>
            <a:noFill/>
          </p:spPr>
          <p:txBody>
            <a:bodyPr wrap="square" rtlCol="0">
              <a:spAutoFit/>
            </a:bodyPr>
            <a:lstStyle/>
            <a:p>
              <a:pPr algn="r" rtl="1"/>
              <a:r>
                <a:rPr lang="fa-IR" altLang="ko-KR" sz="1200" dirty="0">
                  <a:solidFill>
                    <a:schemeClr val="tx1">
                      <a:lumMod val="65000"/>
                      <a:lumOff val="35000"/>
                    </a:schemeClr>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latin typeface="Arial" pitchFamily="34" charset="0"/>
                <a:cs typeface="B Nazanin" panose="00000700000000000000" pitchFamily="2" charset="-78"/>
              </a:endParaRPr>
            </a:p>
          </p:txBody>
        </p:sp>
        <p:sp>
          <p:nvSpPr>
            <p:cNvPr id="24" name="TextBox 23">
              <a:extLst>
                <a:ext uri="{FF2B5EF4-FFF2-40B4-BE49-F238E27FC236}">
                  <a16:creationId xmlns:a16="http://schemas.microsoft.com/office/drawing/2014/main" id="{72D0342E-AD68-4BD4-A6B0-ACF7EC61CBFE}"/>
                </a:ext>
              </a:extLst>
            </p:cNvPr>
            <p:cNvSpPr txBox="1"/>
            <p:nvPr/>
          </p:nvSpPr>
          <p:spPr>
            <a:xfrm>
              <a:off x="948910" y="4523978"/>
              <a:ext cx="3099192"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latin typeface="Arial" pitchFamily="34" charset="0"/>
                  <a:cs typeface="B Nazanin" panose="00000700000000000000" pitchFamily="2" charset="-78"/>
                </a:rPr>
                <a:t>متن را اینجا بنویسید</a:t>
              </a:r>
              <a:endParaRPr lang="ko-KR" altLang="en-US" sz="1200" b="1" dirty="0">
                <a:solidFill>
                  <a:schemeClr val="tx1">
                    <a:lumMod val="65000"/>
                    <a:lumOff val="35000"/>
                  </a:schemeClr>
                </a:solidFill>
                <a:latin typeface="Arial" pitchFamily="34" charset="0"/>
                <a:cs typeface="B Nazanin" panose="00000700000000000000" pitchFamily="2" charset="-78"/>
              </a:endParaRPr>
            </a:p>
          </p:txBody>
        </p:sp>
      </p:grpSp>
      <p:grpSp>
        <p:nvGrpSpPr>
          <p:cNvPr id="25" name="Group 24">
            <a:extLst>
              <a:ext uri="{FF2B5EF4-FFF2-40B4-BE49-F238E27FC236}">
                <a16:creationId xmlns:a16="http://schemas.microsoft.com/office/drawing/2014/main" id="{E966F5FC-FC12-41B9-8C5F-A9E35AF8C8B9}"/>
              </a:ext>
            </a:extLst>
          </p:cNvPr>
          <p:cNvGrpSpPr/>
          <p:nvPr/>
        </p:nvGrpSpPr>
        <p:grpSpPr>
          <a:xfrm>
            <a:off x="11422556" y="5141312"/>
            <a:ext cx="432048" cy="432048"/>
            <a:chOff x="453903" y="2153979"/>
            <a:chExt cx="432048" cy="432048"/>
          </a:xfrm>
        </p:grpSpPr>
        <p:sp>
          <p:nvSpPr>
            <p:cNvPr id="26" name="Rectangle 25">
              <a:extLst>
                <a:ext uri="{FF2B5EF4-FFF2-40B4-BE49-F238E27FC236}">
                  <a16:creationId xmlns:a16="http://schemas.microsoft.com/office/drawing/2014/main" id="{A086DCF9-9451-461B-B5B5-FB66766834C4}"/>
                </a:ext>
              </a:extLst>
            </p:cNvPr>
            <p:cNvSpPr/>
            <p:nvPr/>
          </p:nvSpPr>
          <p:spPr>
            <a:xfrm rot="18900000">
              <a:off x="453903" y="2153979"/>
              <a:ext cx="432048"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TextBox 26">
              <a:extLst>
                <a:ext uri="{FF2B5EF4-FFF2-40B4-BE49-F238E27FC236}">
                  <a16:creationId xmlns:a16="http://schemas.microsoft.com/office/drawing/2014/main" id="{BA0A6753-C15C-48AF-A734-D7F7761F04F4}"/>
                </a:ext>
              </a:extLst>
            </p:cNvPr>
            <p:cNvSpPr txBox="1"/>
            <p:nvPr/>
          </p:nvSpPr>
          <p:spPr>
            <a:xfrm>
              <a:off x="458932" y="2191201"/>
              <a:ext cx="421990" cy="338554"/>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04</a:t>
              </a:r>
              <a:endParaRPr lang="ko-KR" altLang="en-US" sz="16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418460092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8F48519C-3029-4478-99AA-2864E02F3D84}"/>
              </a:ext>
            </a:extLst>
          </p:cNvPr>
          <p:cNvSpPr txBox="1"/>
          <p:nvPr/>
        </p:nvSpPr>
        <p:spPr>
          <a:xfrm>
            <a:off x="1586139" y="507277"/>
            <a:ext cx="9019722" cy="492443"/>
          </a:xfrm>
          <a:prstGeom prst="rect">
            <a:avLst/>
          </a:prstGeom>
          <a:noFill/>
        </p:spPr>
        <p:txBody>
          <a:bodyPr wrap="square" lIns="36000" tIns="0" rIns="36000" bIns="0" rtlCol="0" anchor="ctr">
            <a:spAutoFit/>
          </a:bodyPr>
          <a:lstStyle/>
          <a:p>
            <a:pPr algn="ctr"/>
            <a:r>
              <a:rPr lang="fa-IR" altLang="ko-KR" sz="3200" dirty="0">
                <a:solidFill>
                  <a:schemeClr val="bg1"/>
                </a:solidFill>
                <a:latin typeface="+mj-lt"/>
                <a:cs typeface="B Nazanin" panose="00000700000000000000" pitchFamily="2" charset="-78"/>
              </a:rPr>
              <a:t>ما ارائه حرفه ای با کیفیت ایجاد می کنیم</a:t>
            </a:r>
            <a:endParaRPr lang="ko-KR" altLang="en-US" sz="3200" dirty="0">
              <a:solidFill>
                <a:schemeClr val="bg1"/>
              </a:solidFill>
              <a:latin typeface="+mj-lt"/>
              <a:cs typeface="B Nazanin" panose="00000700000000000000" pitchFamily="2" charset="-78"/>
            </a:endParaRPr>
          </a:p>
        </p:txBody>
      </p:sp>
      <p:sp>
        <p:nvSpPr>
          <p:cNvPr id="3" name="Rectangle 2">
            <a:extLst>
              <a:ext uri="{FF2B5EF4-FFF2-40B4-BE49-F238E27FC236}">
                <a16:creationId xmlns:a16="http://schemas.microsoft.com/office/drawing/2014/main" id="{232730FB-6F5B-4C43-8607-FFD8AF4092CA}"/>
              </a:ext>
            </a:extLst>
          </p:cNvPr>
          <p:cNvSpPr/>
          <p:nvPr/>
        </p:nvSpPr>
        <p:spPr>
          <a:xfrm>
            <a:off x="1757991" y="5286375"/>
            <a:ext cx="2628900" cy="1571625"/>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4" name="Rectangle 3">
            <a:extLst>
              <a:ext uri="{FF2B5EF4-FFF2-40B4-BE49-F238E27FC236}">
                <a16:creationId xmlns:a16="http://schemas.microsoft.com/office/drawing/2014/main" id="{EBBB581E-4169-4BC4-822B-B0D8964372E6}"/>
              </a:ext>
            </a:extLst>
          </p:cNvPr>
          <p:cNvSpPr/>
          <p:nvPr/>
        </p:nvSpPr>
        <p:spPr>
          <a:xfrm>
            <a:off x="4781546" y="5286375"/>
            <a:ext cx="2628900" cy="1571625"/>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5" name="Rectangle 4">
            <a:extLst>
              <a:ext uri="{FF2B5EF4-FFF2-40B4-BE49-F238E27FC236}">
                <a16:creationId xmlns:a16="http://schemas.microsoft.com/office/drawing/2014/main" id="{87519F12-035D-459B-8C8E-3E819BF41151}"/>
              </a:ext>
            </a:extLst>
          </p:cNvPr>
          <p:cNvSpPr/>
          <p:nvPr/>
        </p:nvSpPr>
        <p:spPr>
          <a:xfrm>
            <a:off x="7805101" y="5286375"/>
            <a:ext cx="2628900" cy="1571625"/>
          </a:xfrm>
          <a:prstGeom prst="rect">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6" name="Rounded Rectangle 12">
            <a:extLst>
              <a:ext uri="{FF2B5EF4-FFF2-40B4-BE49-F238E27FC236}">
                <a16:creationId xmlns:a16="http://schemas.microsoft.com/office/drawing/2014/main" id="{3A143828-F5F6-436F-80EC-B14BF1DB39B4}"/>
              </a:ext>
            </a:extLst>
          </p:cNvPr>
          <p:cNvSpPr>
            <a:spLocks noChangeAspect="1"/>
          </p:cNvSpPr>
          <p:nvPr/>
        </p:nvSpPr>
        <p:spPr>
          <a:xfrm>
            <a:off x="2046124" y="5816795"/>
            <a:ext cx="428625" cy="510784"/>
          </a:xfrm>
          <a:custGeom>
            <a:avLst/>
            <a:gdLst/>
            <a:ahLst/>
            <a:cxnLst/>
            <a:rect l="l" t="t" r="r" b="b"/>
            <a:pathLst>
              <a:path w="3312367" h="3947283">
                <a:moveTo>
                  <a:pt x="2537615" y="3705909"/>
                </a:moveTo>
                <a:cubicBezTo>
                  <a:pt x="2512344" y="3705909"/>
                  <a:pt x="2491857" y="3726396"/>
                  <a:pt x="2491857" y="3751667"/>
                </a:cubicBezTo>
                <a:cubicBezTo>
                  <a:pt x="2491857" y="3776938"/>
                  <a:pt x="2512344" y="3797425"/>
                  <a:pt x="2537615" y="3797425"/>
                </a:cubicBezTo>
                <a:lnTo>
                  <a:pt x="2762175" y="3797425"/>
                </a:lnTo>
                <a:cubicBezTo>
                  <a:pt x="2787446" y="3797425"/>
                  <a:pt x="2807933" y="3776938"/>
                  <a:pt x="2807933" y="3751667"/>
                </a:cubicBezTo>
                <a:cubicBezTo>
                  <a:pt x="2807933" y="3726396"/>
                  <a:pt x="2787446" y="3705909"/>
                  <a:pt x="2762175" y="3705909"/>
                </a:cubicBezTo>
                <a:close/>
                <a:moveTo>
                  <a:pt x="1141114" y="3408594"/>
                </a:moveTo>
                <a:cubicBezTo>
                  <a:pt x="1097903" y="3408594"/>
                  <a:pt x="1062874" y="3443623"/>
                  <a:pt x="1062874" y="3486834"/>
                </a:cubicBezTo>
                <a:cubicBezTo>
                  <a:pt x="1062874" y="3530045"/>
                  <a:pt x="1097903" y="3565073"/>
                  <a:pt x="1141114" y="3565073"/>
                </a:cubicBezTo>
                <a:lnTo>
                  <a:pt x="1525078" y="3565074"/>
                </a:lnTo>
                <a:cubicBezTo>
                  <a:pt x="1568289" y="3565074"/>
                  <a:pt x="1603318" y="3530045"/>
                  <a:pt x="1603318" y="3486834"/>
                </a:cubicBezTo>
                <a:lnTo>
                  <a:pt x="1603319" y="3486834"/>
                </a:lnTo>
                <a:cubicBezTo>
                  <a:pt x="1603319" y="3443623"/>
                  <a:pt x="1568290" y="3408594"/>
                  <a:pt x="1525079" y="3408594"/>
                </a:cubicBezTo>
                <a:close/>
                <a:moveTo>
                  <a:pt x="2129393" y="1705414"/>
                </a:moveTo>
                <a:lnTo>
                  <a:pt x="2129393" y="3580170"/>
                </a:lnTo>
                <a:lnTo>
                  <a:pt x="3126216" y="3580170"/>
                </a:lnTo>
                <a:lnTo>
                  <a:pt x="3126216" y="1705414"/>
                </a:lnTo>
                <a:close/>
                <a:moveTo>
                  <a:pt x="2481193" y="1533789"/>
                </a:moveTo>
                <a:cubicBezTo>
                  <a:pt x="2462682" y="1533789"/>
                  <a:pt x="2447676" y="1548795"/>
                  <a:pt x="2447676" y="1567306"/>
                </a:cubicBezTo>
                <a:lnTo>
                  <a:pt x="2447676" y="1572258"/>
                </a:lnTo>
                <a:cubicBezTo>
                  <a:pt x="2447676" y="1590769"/>
                  <a:pt x="2462682" y="1605775"/>
                  <a:pt x="2481193" y="1605775"/>
                </a:cubicBezTo>
                <a:lnTo>
                  <a:pt x="2774415" y="1605775"/>
                </a:lnTo>
                <a:cubicBezTo>
                  <a:pt x="2792926" y="1605775"/>
                  <a:pt x="2807932" y="1590769"/>
                  <a:pt x="2807932" y="1572258"/>
                </a:cubicBezTo>
                <a:lnTo>
                  <a:pt x="2807932" y="1567306"/>
                </a:lnTo>
                <a:cubicBezTo>
                  <a:pt x="2807932" y="1548795"/>
                  <a:pt x="2792926" y="1533789"/>
                  <a:pt x="2774415" y="1533789"/>
                </a:cubicBezTo>
                <a:close/>
                <a:moveTo>
                  <a:pt x="2113478" y="1418392"/>
                </a:moveTo>
                <a:lnTo>
                  <a:pt x="3142130" y="1418392"/>
                </a:lnTo>
                <a:cubicBezTo>
                  <a:pt x="3236149" y="1418392"/>
                  <a:pt x="3312367" y="1494610"/>
                  <a:pt x="3312367" y="1588629"/>
                </a:cubicBezTo>
                <a:lnTo>
                  <a:pt x="3312367" y="3777046"/>
                </a:lnTo>
                <a:cubicBezTo>
                  <a:pt x="3312367" y="3871065"/>
                  <a:pt x="3236149" y="3947283"/>
                  <a:pt x="3142130" y="3947283"/>
                </a:cubicBezTo>
                <a:lnTo>
                  <a:pt x="2113478" y="3947283"/>
                </a:lnTo>
                <a:cubicBezTo>
                  <a:pt x="2019459" y="3947283"/>
                  <a:pt x="1943241" y="3871065"/>
                  <a:pt x="1943241" y="3777046"/>
                </a:cubicBezTo>
                <a:lnTo>
                  <a:pt x="1943241" y="1588629"/>
                </a:lnTo>
                <a:cubicBezTo>
                  <a:pt x="1943241" y="1494610"/>
                  <a:pt x="2019459" y="1418392"/>
                  <a:pt x="2113478" y="1418392"/>
                </a:cubicBezTo>
                <a:close/>
                <a:moveTo>
                  <a:pt x="1006317" y="157391"/>
                </a:moveTo>
                <a:cubicBezTo>
                  <a:pt x="987806" y="157391"/>
                  <a:pt x="972800" y="172397"/>
                  <a:pt x="972800" y="190908"/>
                </a:cubicBezTo>
                <a:lnTo>
                  <a:pt x="972800" y="195860"/>
                </a:lnTo>
                <a:cubicBezTo>
                  <a:pt x="972800" y="214371"/>
                  <a:pt x="987806" y="229377"/>
                  <a:pt x="1006317" y="229377"/>
                </a:cubicBezTo>
                <a:lnTo>
                  <a:pt x="1659876" y="229377"/>
                </a:lnTo>
                <a:cubicBezTo>
                  <a:pt x="1678387" y="229377"/>
                  <a:pt x="1693393" y="214371"/>
                  <a:pt x="1693393" y="195860"/>
                </a:cubicBezTo>
                <a:lnTo>
                  <a:pt x="1693393" y="190908"/>
                </a:lnTo>
                <a:cubicBezTo>
                  <a:pt x="1693393" y="172397"/>
                  <a:pt x="1678387" y="157391"/>
                  <a:pt x="1659876" y="157391"/>
                </a:cubicBezTo>
                <a:close/>
                <a:moveTo>
                  <a:pt x="264780" y="0"/>
                </a:moveTo>
                <a:lnTo>
                  <a:pt x="2401413" y="0"/>
                </a:lnTo>
                <a:cubicBezTo>
                  <a:pt x="2547647" y="0"/>
                  <a:pt x="2666193" y="118546"/>
                  <a:pt x="2666193" y="264780"/>
                </a:cubicBezTo>
                <a:lnTo>
                  <a:pt x="2666193" y="1345374"/>
                </a:lnTo>
                <a:lnTo>
                  <a:pt x="2369517" y="1345374"/>
                </a:lnTo>
                <a:lnTo>
                  <a:pt x="2369517" y="366783"/>
                </a:lnTo>
                <a:lnTo>
                  <a:pt x="296676" y="366783"/>
                </a:lnTo>
                <a:lnTo>
                  <a:pt x="296676" y="3219873"/>
                </a:lnTo>
                <a:lnTo>
                  <a:pt x="1867527" y="3219873"/>
                </a:lnTo>
                <a:lnTo>
                  <a:pt x="1867527" y="3778374"/>
                </a:lnTo>
                <a:lnTo>
                  <a:pt x="264780" y="3778374"/>
                </a:lnTo>
                <a:cubicBezTo>
                  <a:pt x="118546" y="3778374"/>
                  <a:pt x="0" y="3659828"/>
                  <a:pt x="0" y="3513594"/>
                </a:cubicBezTo>
                <a:lnTo>
                  <a:pt x="0" y="264780"/>
                </a:lnTo>
                <a:cubicBezTo>
                  <a:pt x="0" y="118546"/>
                  <a:pt x="118546" y="0"/>
                  <a:pt x="26478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1">
              <a:cs typeface="B Nazanin" panose="00000700000000000000" pitchFamily="2" charset="-78"/>
            </a:endParaRPr>
          </a:p>
        </p:txBody>
      </p:sp>
      <p:sp>
        <p:nvSpPr>
          <p:cNvPr id="7" name="Rounded Rectangle 3">
            <a:extLst>
              <a:ext uri="{FF2B5EF4-FFF2-40B4-BE49-F238E27FC236}">
                <a16:creationId xmlns:a16="http://schemas.microsoft.com/office/drawing/2014/main" id="{D2D03B03-7562-4A39-A4D7-A1B70B864C92}"/>
              </a:ext>
            </a:extLst>
          </p:cNvPr>
          <p:cNvSpPr/>
          <p:nvPr/>
        </p:nvSpPr>
        <p:spPr>
          <a:xfrm>
            <a:off x="8055067" y="5816795"/>
            <a:ext cx="627505" cy="510784"/>
          </a:xfrm>
          <a:custGeom>
            <a:avLst/>
            <a:gdLst/>
            <a:ahLst/>
            <a:cxnLst/>
            <a:rect l="l" t="t" r="r" b="b"/>
            <a:pathLst>
              <a:path w="2481182" h="2019660">
                <a:moveTo>
                  <a:pt x="1240591" y="1481245"/>
                </a:moveTo>
                <a:cubicBezTo>
                  <a:pt x="1201062" y="1481245"/>
                  <a:pt x="1169018" y="1511885"/>
                  <a:pt x="1169018" y="1549682"/>
                </a:cubicBezTo>
                <a:cubicBezTo>
                  <a:pt x="1169018" y="1587479"/>
                  <a:pt x="1201062" y="1618119"/>
                  <a:pt x="1240591" y="1618119"/>
                </a:cubicBezTo>
                <a:cubicBezTo>
                  <a:pt x="1280120" y="1618119"/>
                  <a:pt x="1312164" y="1587479"/>
                  <a:pt x="1312164" y="1549682"/>
                </a:cubicBezTo>
                <a:cubicBezTo>
                  <a:pt x="1312164" y="1511885"/>
                  <a:pt x="1280120" y="1481245"/>
                  <a:pt x="1240591" y="1481245"/>
                </a:cubicBezTo>
                <a:close/>
                <a:moveTo>
                  <a:pt x="95430" y="81527"/>
                </a:moveTo>
                <a:lnTo>
                  <a:pt x="95430" y="91249"/>
                </a:lnTo>
                <a:lnTo>
                  <a:pt x="95430" y="1336786"/>
                </a:lnTo>
                <a:lnTo>
                  <a:pt x="95430" y="1414360"/>
                </a:lnTo>
                <a:lnTo>
                  <a:pt x="2385752" y="1414360"/>
                </a:lnTo>
                <a:lnTo>
                  <a:pt x="2385752" y="1336786"/>
                </a:lnTo>
                <a:lnTo>
                  <a:pt x="2385752" y="91249"/>
                </a:lnTo>
                <a:lnTo>
                  <a:pt x="2385752" y="81527"/>
                </a:lnTo>
                <a:close/>
                <a:moveTo>
                  <a:pt x="82232" y="0"/>
                </a:moveTo>
                <a:lnTo>
                  <a:pt x="2398950" y="0"/>
                </a:lnTo>
                <a:cubicBezTo>
                  <a:pt x="2444366" y="0"/>
                  <a:pt x="2481182" y="33399"/>
                  <a:pt x="2481182" y="74597"/>
                </a:cubicBezTo>
                <a:lnTo>
                  <a:pt x="2481182" y="1613510"/>
                </a:lnTo>
                <a:cubicBezTo>
                  <a:pt x="2481182" y="1654709"/>
                  <a:pt x="2444366" y="1688107"/>
                  <a:pt x="2398950" y="1688107"/>
                </a:cubicBezTo>
                <a:lnTo>
                  <a:pt x="1569038" y="1688107"/>
                </a:lnTo>
                <a:lnTo>
                  <a:pt x="1643796" y="1974036"/>
                </a:lnTo>
                <a:lnTo>
                  <a:pt x="1876791" y="1974036"/>
                </a:lnTo>
                <a:cubicBezTo>
                  <a:pt x="1881184" y="1974036"/>
                  <a:pt x="1884744" y="1977440"/>
                  <a:pt x="1884744" y="1981640"/>
                </a:cubicBezTo>
                <a:lnTo>
                  <a:pt x="1884744" y="2012056"/>
                </a:lnTo>
                <a:cubicBezTo>
                  <a:pt x="1884744" y="2016256"/>
                  <a:pt x="1881184" y="2019660"/>
                  <a:pt x="1876791" y="2019660"/>
                </a:cubicBezTo>
                <a:lnTo>
                  <a:pt x="604391" y="2019660"/>
                </a:lnTo>
                <a:cubicBezTo>
                  <a:pt x="599998" y="2019660"/>
                  <a:pt x="596438" y="2016256"/>
                  <a:pt x="596438" y="2012056"/>
                </a:cubicBezTo>
                <a:lnTo>
                  <a:pt x="596438" y="1981640"/>
                </a:lnTo>
                <a:cubicBezTo>
                  <a:pt x="596438" y="1977440"/>
                  <a:pt x="599998" y="1974036"/>
                  <a:pt x="604391" y="1974036"/>
                </a:cubicBezTo>
                <a:lnTo>
                  <a:pt x="837388" y="1974036"/>
                </a:lnTo>
                <a:lnTo>
                  <a:pt x="912145" y="1688107"/>
                </a:lnTo>
                <a:lnTo>
                  <a:pt x="82232" y="1688107"/>
                </a:lnTo>
                <a:cubicBezTo>
                  <a:pt x="36817" y="1688107"/>
                  <a:pt x="0" y="1654709"/>
                  <a:pt x="0" y="1613510"/>
                </a:cubicBezTo>
                <a:lnTo>
                  <a:pt x="0" y="74597"/>
                </a:lnTo>
                <a:cubicBezTo>
                  <a:pt x="0" y="33399"/>
                  <a:pt x="36817" y="0"/>
                  <a:pt x="82232" y="0"/>
                </a:cubicBezTo>
                <a:close/>
              </a:path>
            </a:pathLst>
          </a:cu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700">
              <a:cs typeface="B Nazanin" panose="00000700000000000000" pitchFamily="2" charset="-78"/>
            </a:endParaRPr>
          </a:p>
        </p:txBody>
      </p:sp>
      <p:sp>
        <p:nvSpPr>
          <p:cNvPr id="8" name="Trapezoid 18">
            <a:extLst>
              <a:ext uri="{FF2B5EF4-FFF2-40B4-BE49-F238E27FC236}">
                <a16:creationId xmlns:a16="http://schemas.microsoft.com/office/drawing/2014/main" id="{FC407B0B-BB8E-4B58-BDE7-2E3A3D75EB20}"/>
              </a:ext>
            </a:extLst>
          </p:cNvPr>
          <p:cNvSpPr/>
          <p:nvPr/>
        </p:nvSpPr>
        <p:spPr>
          <a:xfrm rot="10800000">
            <a:off x="5007773" y="5847187"/>
            <a:ext cx="813253" cy="450000"/>
          </a:xfrm>
          <a:custGeom>
            <a:avLst/>
            <a:gdLst/>
            <a:ahLst/>
            <a:cxnLst/>
            <a:rect l="l" t="t" r="r" b="b"/>
            <a:pathLst>
              <a:path w="2513902" h="1391026">
                <a:moveTo>
                  <a:pt x="1390337" y="97116"/>
                </a:moveTo>
                <a:lnTo>
                  <a:pt x="1390337" y="72919"/>
                </a:lnTo>
                <a:lnTo>
                  <a:pt x="1123565" y="72919"/>
                </a:lnTo>
                <a:lnTo>
                  <a:pt x="1123565" y="97116"/>
                </a:lnTo>
                <a:close/>
                <a:moveTo>
                  <a:pt x="2178715" y="1323989"/>
                </a:moveTo>
                <a:lnTo>
                  <a:pt x="2178715" y="217871"/>
                </a:lnTo>
                <a:lnTo>
                  <a:pt x="335187" y="217871"/>
                </a:lnTo>
                <a:lnTo>
                  <a:pt x="335187" y="1323989"/>
                </a:lnTo>
                <a:close/>
                <a:moveTo>
                  <a:pt x="2190205" y="1391026"/>
                </a:moveTo>
                <a:lnTo>
                  <a:pt x="323696" y="1391026"/>
                </a:lnTo>
                <a:cubicBezTo>
                  <a:pt x="293019" y="1391026"/>
                  <a:pt x="268149" y="1366157"/>
                  <a:pt x="268149" y="1335479"/>
                </a:cubicBezTo>
                <a:lnTo>
                  <a:pt x="268149" y="117315"/>
                </a:lnTo>
                <a:lnTo>
                  <a:pt x="0" y="117315"/>
                </a:lnTo>
                <a:lnTo>
                  <a:pt x="0" y="50278"/>
                </a:lnTo>
                <a:lnTo>
                  <a:pt x="65286" y="0"/>
                </a:lnTo>
                <a:lnTo>
                  <a:pt x="2448616" y="0"/>
                </a:lnTo>
                <a:lnTo>
                  <a:pt x="2513902" y="50278"/>
                </a:lnTo>
                <a:lnTo>
                  <a:pt x="2513902" y="117315"/>
                </a:lnTo>
                <a:lnTo>
                  <a:pt x="2245752" y="117315"/>
                </a:lnTo>
                <a:lnTo>
                  <a:pt x="2245752" y="1335479"/>
                </a:lnTo>
                <a:cubicBezTo>
                  <a:pt x="2245752" y="1366157"/>
                  <a:pt x="2220883" y="1391026"/>
                  <a:pt x="2190205" y="1391026"/>
                </a:cubicBezTo>
                <a:close/>
              </a:path>
            </a:pathLst>
          </a:custGeom>
          <a:solidFill>
            <a:schemeClr val="bg1"/>
          </a:solidFill>
          <a:ln w="127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sz="270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ECE62240-D61E-4CCE-855E-E5C77B0D0FA9}"/>
              </a:ext>
            </a:extLst>
          </p:cNvPr>
          <p:cNvSpPr txBox="1"/>
          <p:nvPr/>
        </p:nvSpPr>
        <p:spPr>
          <a:xfrm>
            <a:off x="2791668" y="5602385"/>
            <a:ext cx="1401994" cy="830997"/>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B6866825-3813-4EFE-B53B-0632BEFE98EE}"/>
              </a:ext>
            </a:extLst>
          </p:cNvPr>
          <p:cNvSpPr txBox="1"/>
          <p:nvPr/>
        </p:nvSpPr>
        <p:spPr>
          <a:xfrm>
            <a:off x="5995743" y="5602383"/>
            <a:ext cx="1401994" cy="830997"/>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B3BAAD1C-FAB1-4053-894B-08751EC291F1}"/>
              </a:ext>
            </a:extLst>
          </p:cNvPr>
          <p:cNvSpPr txBox="1"/>
          <p:nvPr/>
        </p:nvSpPr>
        <p:spPr>
          <a:xfrm>
            <a:off x="8857289" y="5602383"/>
            <a:ext cx="1401994" cy="830997"/>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1559B30E-EDDA-4BDE-878B-5BF28F78BACF}"/>
              </a:ext>
            </a:extLst>
          </p:cNvPr>
          <p:cNvSpPr txBox="1"/>
          <p:nvPr/>
        </p:nvSpPr>
        <p:spPr>
          <a:xfrm>
            <a:off x="888207" y="1776361"/>
            <a:ext cx="3980015" cy="2123658"/>
          </a:xfrm>
          <a:prstGeom prst="rect">
            <a:avLst/>
          </a:prstGeom>
          <a:noFill/>
        </p:spPr>
        <p:txBody>
          <a:bodyPr wrap="square" lIns="0" rtlCol="0">
            <a:spAutoFit/>
          </a:bodyPr>
          <a:lstStyle/>
          <a:p>
            <a:pPr marL="171450" indent="-171450" algn="r" rtl="1">
              <a:buFont typeface="Wingdings" pitchFamily="2" charset="2"/>
              <a:buChar char="ü"/>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a:t>
            </a: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endParaRPr lang="fa-IR" altLang="ko-KR" sz="1200" dirty="0">
              <a:solidFill>
                <a:schemeClr val="bg1"/>
              </a:solidFill>
              <a:cs typeface="B Nazanin" panose="00000700000000000000" pitchFamily="2" charset="-78"/>
            </a:endParaRPr>
          </a:p>
          <a:p>
            <a:pPr marL="171450" indent="-171450" algn="r" rtl="1">
              <a:buFont typeface="Wingdings" pitchFamily="2" charset="2"/>
              <a:buChar char="ü"/>
            </a:pP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14043395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DD61AE25-A6D0-4492-ADA7-65FFE2B80B5D}"/>
              </a:ext>
            </a:extLst>
          </p:cNvPr>
          <p:cNvGrpSpPr/>
          <p:nvPr/>
        </p:nvGrpSpPr>
        <p:grpSpPr>
          <a:xfrm>
            <a:off x="951073" y="1832587"/>
            <a:ext cx="3620927" cy="4023805"/>
            <a:chOff x="2205261" y="2207419"/>
            <a:chExt cx="3367212" cy="3741861"/>
          </a:xfrm>
        </p:grpSpPr>
        <p:sp>
          <p:nvSpPr>
            <p:cNvPr id="4" name="Freeform 11">
              <a:extLst>
                <a:ext uri="{FF2B5EF4-FFF2-40B4-BE49-F238E27FC236}">
                  <a16:creationId xmlns:a16="http://schemas.microsoft.com/office/drawing/2014/main" id="{5ED952A3-9DEE-4E0D-A795-8FAA9FED15B2}"/>
                </a:ext>
              </a:extLst>
            </p:cNvPr>
            <p:cNvSpPr>
              <a:spLocks/>
            </p:cNvSpPr>
            <p:nvPr/>
          </p:nvSpPr>
          <p:spPr bwMode="auto">
            <a:xfrm>
              <a:off x="2373660" y="2207419"/>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4"/>
            </a:solidFill>
            <a:ln>
              <a:noFill/>
            </a:ln>
            <a:scene3d>
              <a:camera prst="perspectiveLeft">
                <a:rot lat="1500000" lon="900000" rev="0"/>
              </a:camera>
              <a:lightRig rig="balanced" dir="t"/>
            </a:scene3d>
            <a:sp3d extrusionH="254000">
              <a:bevelT w="0" h="0"/>
              <a:bevelB w="0" h="0"/>
              <a:extrusionClr>
                <a:schemeClr val="accent4"/>
              </a:extrusionClr>
            </a:sp3d>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sp>
          <p:nvSpPr>
            <p:cNvPr id="5" name="Freeform 11">
              <a:extLst>
                <a:ext uri="{FF2B5EF4-FFF2-40B4-BE49-F238E27FC236}">
                  <a16:creationId xmlns:a16="http://schemas.microsoft.com/office/drawing/2014/main" id="{9E122449-3E55-4CEE-8C62-1A7E308E8FD9}"/>
                </a:ext>
              </a:extLst>
            </p:cNvPr>
            <p:cNvSpPr>
              <a:spLocks/>
            </p:cNvSpPr>
            <p:nvPr/>
          </p:nvSpPr>
          <p:spPr bwMode="auto">
            <a:xfrm>
              <a:off x="2320702" y="2293144"/>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3"/>
            </a:solidFill>
            <a:ln>
              <a:noFill/>
            </a:ln>
            <a:scene3d>
              <a:camera prst="perspectiveLeft">
                <a:rot lat="1500000" lon="900000" rev="0"/>
              </a:camera>
              <a:lightRig rig="balanced" dir="t"/>
            </a:scene3d>
            <a:sp3d extrusionH="254000">
              <a:bevelT w="0" h="0"/>
              <a:bevelB w="0" h="0"/>
              <a:extrusionClr>
                <a:schemeClr val="accent3"/>
              </a:extrusionClr>
            </a:sp3d>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6" name="Freeform 11">
              <a:extLst>
                <a:ext uri="{FF2B5EF4-FFF2-40B4-BE49-F238E27FC236}">
                  <a16:creationId xmlns:a16="http://schemas.microsoft.com/office/drawing/2014/main" id="{8D87BAB8-F155-4812-94D9-E42043613CC1}"/>
                </a:ext>
              </a:extLst>
            </p:cNvPr>
            <p:cNvSpPr>
              <a:spLocks/>
            </p:cNvSpPr>
            <p:nvPr/>
          </p:nvSpPr>
          <p:spPr bwMode="auto">
            <a:xfrm>
              <a:off x="2261666" y="2380010"/>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2"/>
            </a:solidFill>
            <a:ln>
              <a:noFill/>
            </a:ln>
            <a:scene3d>
              <a:camera prst="perspectiveLeft">
                <a:rot lat="1500000" lon="900000" rev="0"/>
              </a:camera>
              <a:lightRig rig="balanced" dir="t"/>
            </a:scene3d>
            <a:sp3d extrusionH="254000">
              <a:bevelT w="0" h="0"/>
              <a:bevelB w="0" h="0"/>
              <a:extrusionClr>
                <a:schemeClr val="accent2"/>
              </a:extrusionClr>
            </a:sp3d>
          </p:spPr>
          <p:txBody>
            <a:bodyPr vert="horz" wrap="square" lIns="91440" tIns="45720" rIns="91440" bIns="45720" numCol="1" anchor="t" anchorCtr="0" compatLnSpc="1">
              <a:prstTxWarp prst="textNoShape">
                <a:avLst/>
              </a:prstTxWarp>
            </a:bodyPr>
            <a:lstStyle/>
            <a:p>
              <a:pPr algn="r" rtl="1"/>
              <a:endParaRPr lang="ko-KR" altLang="en-US" sz="2700">
                <a:cs typeface="B Nazanin" panose="00000700000000000000" pitchFamily="2" charset="-78"/>
              </a:endParaRPr>
            </a:p>
          </p:txBody>
        </p:sp>
        <p:sp>
          <p:nvSpPr>
            <p:cNvPr id="7" name="Freeform 11">
              <a:extLst>
                <a:ext uri="{FF2B5EF4-FFF2-40B4-BE49-F238E27FC236}">
                  <a16:creationId xmlns:a16="http://schemas.microsoft.com/office/drawing/2014/main" id="{B182F9D1-267B-4E97-B581-282E58AE41A2}"/>
                </a:ext>
              </a:extLst>
            </p:cNvPr>
            <p:cNvSpPr>
              <a:spLocks/>
            </p:cNvSpPr>
            <p:nvPr/>
          </p:nvSpPr>
          <p:spPr bwMode="auto">
            <a:xfrm>
              <a:off x="2205261" y="2461543"/>
              <a:ext cx="3198813" cy="3487737"/>
            </a:xfrm>
            <a:custGeom>
              <a:avLst/>
              <a:gdLst>
                <a:gd name="T0" fmla="*/ 630 w 853"/>
                <a:gd name="T1" fmla="*/ 372 h 930"/>
                <a:gd name="T2" fmla="*/ 717 w 853"/>
                <a:gd name="T3" fmla="*/ 372 h 930"/>
                <a:gd name="T4" fmla="*/ 765 w 853"/>
                <a:gd name="T5" fmla="*/ 502 h 930"/>
                <a:gd name="T6" fmla="*/ 766 w 853"/>
                <a:gd name="T7" fmla="*/ 511 h 930"/>
                <a:gd name="T8" fmla="*/ 759 w 853"/>
                <a:gd name="T9" fmla="*/ 664 h 930"/>
                <a:gd name="T10" fmla="*/ 758 w 853"/>
                <a:gd name="T11" fmla="*/ 669 h 930"/>
                <a:gd name="T12" fmla="*/ 715 w 853"/>
                <a:gd name="T13" fmla="*/ 802 h 930"/>
                <a:gd name="T14" fmla="*/ 707 w 853"/>
                <a:gd name="T15" fmla="*/ 817 h 930"/>
                <a:gd name="T16" fmla="*/ 655 w 853"/>
                <a:gd name="T17" fmla="*/ 923 h 930"/>
                <a:gd name="T18" fmla="*/ 259 w 853"/>
                <a:gd name="T19" fmla="*/ 876 h 930"/>
                <a:gd name="T20" fmla="*/ 0 w 853"/>
                <a:gd name="T21" fmla="*/ 852 h 930"/>
                <a:gd name="T22" fmla="*/ 0 w 853"/>
                <a:gd name="T23" fmla="*/ 447 h 930"/>
                <a:gd name="T24" fmla="*/ 253 w 853"/>
                <a:gd name="T25" fmla="*/ 435 h 930"/>
                <a:gd name="T26" fmla="*/ 412 w 853"/>
                <a:gd name="T27" fmla="*/ 309 h 930"/>
                <a:gd name="T28" fmla="*/ 554 w 853"/>
                <a:gd name="T29" fmla="*/ 137 h 930"/>
                <a:gd name="T30" fmla="*/ 667 w 853"/>
                <a:gd name="T31" fmla="*/ 210 h 930"/>
                <a:gd name="T32" fmla="*/ 600 w 853"/>
                <a:gd name="T33" fmla="*/ 335 h 930"/>
                <a:gd name="T34" fmla="*/ 630 w 853"/>
                <a:gd name="T35" fmla="*/ 372 h 9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53" h="930">
                  <a:moveTo>
                    <a:pt x="630" y="372"/>
                  </a:moveTo>
                  <a:cubicBezTo>
                    <a:pt x="717" y="372"/>
                    <a:pt x="717" y="372"/>
                    <a:pt x="717" y="372"/>
                  </a:cubicBezTo>
                  <a:cubicBezTo>
                    <a:pt x="800" y="372"/>
                    <a:pt x="811" y="470"/>
                    <a:pt x="765" y="502"/>
                  </a:cubicBezTo>
                  <a:cubicBezTo>
                    <a:pt x="754" y="510"/>
                    <a:pt x="752" y="506"/>
                    <a:pt x="766" y="511"/>
                  </a:cubicBezTo>
                  <a:cubicBezTo>
                    <a:pt x="853" y="540"/>
                    <a:pt x="828" y="657"/>
                    <a:pt x="759" y="664"/>
                  </a:cubicBezTo>
                  <a:cubicBezTo>
                    <a:pt x="746" y="666"/>
                    <a:pt x="746" y="663"/>
                    <a:pt x="758" y="669"/>
                  </a:cubicBezTo>
                  <a:cubicBezTo>
                    <a:pt x="809" y="697"/>
                    <a:pt x="794" y="801"/>
                    <a:pt x="715" y="802"/>
                  </a:cubicBezTo>
                  <a:cubicBezTo>
                    <a:pt x="680" y="802"/>
                    <a:pt x="693" y="800"/>
                    <a:pt x="707" y="817"/>
                  </a:cubicBezTo>
                  <a:cubicBezTo>
                    <a:pt x="737" y="853"/>
                    <a:pt x="726" y="920"/>
                    <a:pt x="655" y="923"/>
                  </a:cubicBezTo>
                  <a:cubicBezTo>
                    <a:pt x="534" y="929"/>
                    <a:pt x="376" y="930"/>
                    <a:pt x="259" y="876"/>
                  </a:cubicBezTo>
                  <a:cubicBezTo>
                    <a:pt x="162" y="830"/>
                    <a:pt x="104" y="852"/>
                    <a:pt x="0" y="852"/>
                  </a:cubicBezTo>
                  <a:cubicBezTo>
                    <a:pt x="0" y="447"/>
                    <a:pt x="0" y="447"/>
                    <a:pt x="0" y="447"/>
                  </a:cubicBezTo>
                  <a:cubicBezTo>
                    <a:pt x="96" y="450"/>
                    <a:pt x="161" y="475"/>
                    <a:pt x="253" y="435"/>
                  </a:cubicBezTo>
                  <a:cubicBezTo>
                    <a:pt x="322" y="404"/>
                    <a:pt x="360" y="368"/>
                    <a:pt x="412" y="309"/>
                  </a:cubicBezTo>
                  <a:cubicBezTo>
                    <a:pt x="466" y="248"/>
                    <a:pt x="522" y="220"/>
                    <a:pt x="554" y="137"/>
                  </a:cubicBezTo>
                  <a:cubicBezTo>
                    <a:pt x="594" y="0"/>
                    <a:pt x="700" y="95"/>
                    <a:pt x="667" y="210"/>
                  </a:cubicBezTo>
                  <a:cubicBezTo>
                    <a:pt x="647" y="266"/>
                    <a:pt x="631" y="295"/>
                    <a:pt x="600" y="335"/>
                  </a:cubicBezTo>
                  <a:cubicBezTo>
                    <a:pt x="586" y="354"/>
                    <a:pt x="593" y="372"/>
                    <a:pt x="630" y="372"/>
                  </a:cubicBezTo>
                  <a:close/>
                </a:path>
              </a:pathLst>
            </a:custGeom>
            <a:solidFill>
              <a:schemeClr val="accent1"/>
            </a:solidFill>
            <a:ln>
              <a:noFill/>
            </a:ln>
            <a:scene3d>
              <a:camera prst="perspectiveLeft">
                <a:rot lat="1500000" lon="900000" rev="0"/>
              </a:camera>
              <a:lightRig rig="threePt" dir="t"/>
            </a:scene3d>
            <a:sp3d extrusionH="254000">
              <a:bevelT w="0" h="0"/>
              <a:extrusionClr>
                <a:schemeClr val="accent1"/>
              </a:extrusionClr>
            </a:sp3d>
          </p:spPr>
          <p:txBody>
            <a:bodyPr vert="horz" wrap="square" lIns="91440" tIns="45720" rIns="91440" bIns="45720" numCol="1" anchor="t" anchorCtr="0" compatLnSpc="1">
              <a:prstTxWarp prst="textNoShape">
                <a:avLst/>
              </a:prstTxWarp>
            </a:bodyPr>
            <a:lstStyle/>
            <a:p>
              <a:pPr algn="r" rtl="1"/>
              <a:endParaRPr lang="ko-KR" altLang="en-US" sz="2700" dirty="0">
                <a:cs typeface="B Nazanin" panose="00000700000000000000" pitchFamily="2" charset="-78"/>
              </a:endParaRPr>
            </a:p>
          </p:txBody>
        </p:sp>
      </p:grpSp>
      <p:grpSp>
        <p:nvGrpSpPr>
          <p:cNvPr id="8" name="그룹 7">
            <a:extLst>
              <a:ext uri="{FF2B5EF4-FFF2-40B4-BE49-F238E27FC236}">
                <a16:creationId xmlns:a16="http://schemas.microsoft.com/office/drawing/2014/main" id="{EA25F7E6-4FC4-4246-8461-F7974183A69D}"/>
              </a:ext>
            </a:extLst>
          </p:cNvPr>
          <p:cNvGrpSpPr/>
          <p:nvPr/>
        </p:nvGrpSpPr>
        <p:grpSpPr>
          <a:xfrm>
            <a:off x="5587970" y="1758656"/>
            <a:ext cx="5246148" cy="677878"/>
            <a:chOff x="6104805" y="2010509"/>
            <a:chExt cx="4094271" cy="677878"/>
          </a:xfrm>
        </p:grpSpPr>
        <p:sp>
          <p:nvSpPr>
            <p:cNvPr id="9" name="TextBox 8">
              <a:extLst>
                <a:ext uri="{FF2B5EF4-FFF2-40B4-BE49-F238E27FC236}">
                  <a16:creationId xmlns:a16="http://schemas.microsoft.com/office/drawing/2014/main" id="{BA61E824-6E38-43DD-AB76-98261117D22D}"/>
                </a:ext>
              </a:extLst>
            </p:cNvPr>
            <p:cNvSpPr txBox="1"/>
            <p:nvPr/>
          </p:nvSpPr>
          <p:spPr>
            <a:xfrm>
              <a:off x="6109889" y="2226722"/>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C21C92D1-A48D-474D-8ECB-B319BFF558F6}"/>
                </a:ext>
              </a:extLst>
            </p:cNvPr>
            <p:cNvSpPr txBox="1"/>
            <p:nvPr/>
          </p:nvSpPr>
          <p:spPr>
            <a:xfrm>
              <a:off x="6104805" y="2010509"/>
              <a:ext cx="4094271"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11" name="TextBox 10">
            <a:extLst>
              <a:ext uri="{FF2B5EF4-FFF2-40B4-BE49-F238E27FC236}">
                <a16:creationId xmlns:a16="http://schemas.microsoft.com/office/drawing/2014/main" id="{708B121F-7323-4DF9-932B-09A5D28A4A57}"/>
              </a:ext>
            </a:extLst>
          </p:cNvPr>
          <p:cNvSpPr txBox="1"/>
          <p:nvPr/>
        </p:nvSpPr>
        <p:spPr>
          <a:xfrm>
            <a:off x="10846786" y="1590235"/>
            <a:ext cx="964679" cy="830997"/>
          </a:xfrm>
          <a:prstGeom prst="rect">
            <a:avLst/>
          </a:prstGeom>
          <a:noFill/>
        </p:spPr>
        <p:txBody>
          <a:bodyPr wrap="square" tIns="0" bIns="0" rtlCol="0" anchor="ctr">
            <a:spAutoFit/>
          </a:bodyPr>
          <a:lstStyle/>
          <a:p>
            <a:pPr algn="r" rtl="1"/>
            <a:r>
              <a:rPr lang="en-US" altLang="ko-KR" sz="5400" dirty="0">
                <a:solidFill>
                  <a:schemeClr val="accent1"/>
                </a:solidFill>
                <a:cs typeface="B Nazanin" panose="00000700000000000000" pitchFamily="2" charset="-78"/>
              </a:rPr>
              <a:t>01</a:t>
            </a:r>
          </a:p>
        </p:txBody>
      </p:sp>
      <p:grpSp>
        <p:nvGrpSpPr>
          <p:cNvPr id="12" name="그룹 5">
            <a:extLst>
              <a:ext uri="{FF2B5EF4-FFF2-40B4-BE49-F238E27FC236}">
                <a16:creationId xmlns:a16="http://schemas.microsoft.com/office/drawing/2014/main" id="{AAA75684-0C35-4490-9FB6-CD0F836ED54E}"/>
              </a:ext>
            </a:extLst>
          </p:cNvPr>
          <p:cNvGrpSpPr/>
          <p:nvPr/>
        </p:nvGrpSpPr>
        <p:grpSpPr>
          <a:xfrm>
            <a:off x="5667186" y="2904329"/>
            <a:ext cx="5166932" cy="677878"/>
            <a:chOff x="6104806" y="2944738"/>
            <a:chExt cx="4032448" cy="677878"/>
          </a:xfrm>
        </p:grpSpPr>
        <p:sp>
          <p:nvSpPr>
            <p:cNvPr id="13" name="TextBox 12">
              <a:extLst>
                <a:ext uri="{FF2B5EF4-FFF2-40B4-BE49-F238E27FC236}">
                  <a16:creationId xmlns:a16="http://schemas.microsoft.com/office/drawing/2014/main" id="{B9C186BC-5562-415A-AF37-6735F6E8D48E}"/>
                </a:ext>
              </a:extLst>
            </p:cNvPr>
            <p:cNvSpPr txBox="1"/>
            <p:nvPr/>
          </p:nvSpPr>
          <p:spPr>
            <a:xfrm>
              <a:off x="6109889" y="3160951"/>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158F6627-EDD2-444F-AE0D-E6F4002CD970}"/>
                </a:ext>
              </a:extLst>
            </p:cNvPr>
            <p:cNvSpPr txBox="1"/>
            <p:nvPr/>
          </p:nvSpPr>
          <p:spPr>
            <a:xfrm>
              <a:off x="6104806" y="2944738"/>
              <a:ext cx="4032448"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15" name="TextBox 14">
            <a:extLst>
              <a:ext uri="{FF2B5EF4-FFF2-40B4-BE49-F238E27FC236}">
                <a16:creationId xmlns:a16="http://schemas.microsoft.com/office/drawing/2014/main" id="{A92937C3-4A0B-4935-8735-11E4A316F243}"/>
              </a:ext>
            </a:extLst>
          </p:cNvPr>
          <p:cNvSpPr txBox="1"/>
          <p:nvPr/>
        </p:nvSpPr>
        <p:spPr>
          <a:xfrm>
            <a:off x="10846786" y="2735289"/>
            <a:ext cx="964679" cy="830997"/>
          </a:xfrm>
          <a:prstGeom prst="rect">
            <a:avLst/>
          </a:prstGeom>
          <a:noFill/>
        </p:spPr>
        <p:txBody>
          <a:bodyPr wrap="square" tIns="0" bIns="0" rtlCol="0" anchor="ctr">
            <a:spAutoFit/>
          </a:bodyPr>
          <a:lstStyle/>
          <a:p>
            <a:pPr algn="r" rtl="1"/>
            <a:r>
              <a:rPr lang="en-US" altLang="ko-KR" sz="5400" dirty="0">
                <a:solidFill>
                  <a:schemeClr val="accent2"/>
                </a:solidFill>
                <a:cs typeface="B Nazanin" panose="00000700000000000000" pitchFamily="2" charset="-78"/>
              </a:rPr>
              <a:t>02</a:t>
            </a:r>
          </a:p>
        </p:txBody>
      </p:sp>
      <p:grpSp>
        <p:nvGrpSpPr>
          <p:cNvPr id="16" name="그룹 4">
            <a:extLst>
              <a:ext uri="{FF2B5EF4-FFF2-40B4-BE49-F238E27FC236}">
                <a16:creationId xmlns:a16="http://schemas.microsoft.com/office/drawing/2014/main" id="{BDC416A0-4C81-4F52-A90B-76F6DA00D15F}"/>
              </a:ext>
            </a:extLst>
          </p:cNvPr>
          <p:cNvGrpSpPr/>
          <p:nvPr/>
        </p:nvGrpSpPr>
        <p:grpSpPr>
          <a:xfrm>
            <a:off x="5627578" y="4061003"/>
            <a:ext cx="5166932" cy="677878"/>
            <a:chOff x="6104806" y="3882717"/>
            <a:chExt cx="4032448" cy="677878"/>
          </a:xfrm>
        </p:grpSpPr>
        <p:sp>
          <p:nvSpPr>
            <p:cNvPr id="17" name="TextBox 16">
              <a:extLst>
                <a:ext uri="{FF2B5EF4-FFF2-40B4-BE49-F238E27FC236}">
                  <a16:creationId xmlns:a16="http://schemas.microsoft.com/office/drawing/2014/main" id="{C66304BB-79B0-46F7-9ACC-C682C92A4C36}"/>
                </a:ext>
              </a:extLst>
            </p:cNvPr>
            <p:cNvSpPr txBox="1"/>
            <p:nvPr/>
          </p:nvSpPr>
          <p:spPr>
            <a:xfrm>
              <a:off x="6109889" y="4098930"/>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52A6D667-DDBB-4896-A157-DA45267CE610}"/>
                </a:ext>
              </a:extLst>
            </p:cNvPr>
            <p:cNvSpPr txBox="1"/>
            <p:nvPr/>
          </p:nvSpPr>
          <p:spPr>
            <a:xfrm>
              <a:off x="6104806" y="3882717"/>
              <a:ext cx="4032448"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19" name="TextBox 18">
            <a:extLst>
              <a:ext uri="{FF2B5EF4-FFF2-40B4-BE49-F238E27FC236}">
                <a16:creationId xmlns:a16="http://schemas.microsoft.com/office/drawing/2014/main" id="{5414A524-EB36-479F-AD86-814D4F688061}"/>
              </a:ext>
            </a:extLst>
          </p:cNvPr>
          <p:cNvSpPr txBox="1"/>
          <p:nvPr/>
        </p:nvSpPr>
        <p:spPr>
          <a:xfrm>
            <a:off x="10846786" y="3880341"/>
            <a:ext cx="964679" cy="830997"/>
          </a:xfrm>
          <a:prstGeom prst="rect">
            <a:avLst/>
          </a:prstGeom>
          <a:noFill/>
        </p:spPr>
        <p:txBody>
          <a:bodyPr wrap="square" tIns="0" bIns="0" rtlCol="0" anchor="ctr">
            <a:spAutoFit/>
          </a:bodyPr>
          <a:lstStyle/>
          <a:p>
            <a:pPr algn="r" rtl="1"/>
            <a:r>
              <a:rPr lang="en-US" altLang="ko-KR" sz="5400" dirty="0">
                <a:solidFill>
                  <a:schemeClr val="accent3"/>
                </a:solidFill>
                <a:cs typeface="B Nazanin" panose="00000700000000000000" pitchFamily="2" charset="-78"/>
              </a:rPr>
              <a:t>03</a:t>
            </a:r>
          </a:p>
        </p:txBody>
      </p:sp>
      <p:grpSp>
        <p:nvGrpSpPr>
          <p:cNvPr id="20" name="그룹 3">
            <a:extLst>
              <a:ext uri="{FF2B5EF4-FFF2-40B4-BE49-F238E27FC236}">
                <a16:creationId xmlns:a16="http://schemas.microsoft.com/office/drawing/2014/main" id="{4F2B4956-D16D-4488-A8CD-43EF894D486D}"/>
              </a:ext>
            </a:extLst>
          </p:cNvPr>
          <p:cNvGrpSpPr/>
          <p:nvPr/>
        </p:nvGrpSpPr>
        <p:grpSpPr>
          <a:xfrm>
            <a:off x="5582369" y="5140982"/>
            <a:ext cx="5166932" cy="677878"/>
            <a:chOff x="6104806" y="4820696"/>
            <a:chExt cx="4032448" cy="677878"/>
          </a:xfrm>
        </p:grpSpPr>
        <p:sp>
          <p:nvSpPr>
            <p:cNvPr id="21" name="TextBox 20">
              <a:extLst>
                <a:ext uri="{FF2B5EF4-FFF2-40B4-BE49-F238E27FC236}">
                  <a16:creationId xmlns:a16="http://schemas.microsoft.com/office/drawing/2014/main" id="{0686FB74-96DC-482F-8C14-34F219BC4F45}"/>
                </a:ext>
              </a:extLst>
            </p:cNvPr>
            <p:cNvSpPr txBox="1"/>
            <p:nvPr/>
          </p:nvSpPr>
          <p:spPr>
            <a:xfrm>
              <a:off x="6109889" y="5036909"/>
              <a:ext cx="4027365" cy="461665"/>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آسان برای تغییر رنگ، عکس.</a:t>
              </a:r>
              <a:endParaRPr lang="ko-KR" altLang="en-US" sz="1200"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AE682765-42D1-4AED-BF77-C71E6184D640}"/>
                </a:ext>
              </a:extLst>
            </p:cNvPr>
            <p:cNvSpPr txBox="1"/>
            <p:nvPr/>
          </p:nvSpPr>
          <p:spPr>
            <a:xfrm>
              <a:off x="6104806" y="4820696"/>
              <a:ext cx="4032448" cy="276999"/>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مطالب_اینجا</a:t>
              </a:r>
              <a:endParaRPr lang="ko-KR" altLang="en-US" sz="1200" dirty="0">
                <a:solidFill>
                  <a:schemeClr val="tx1">
                    <a:lumMod val="75000"/>
                    <a:lumOff val="25000"/>
                  </a:schemeClr>
                </a:solidFill>
                <a:cs typeface="B Nazanin" panose="00000700000000000000" pitchFamily="2" charset="-78"/>
              </a:endParaRPr>
            </a:p>
          </p:txBody>
        </p:sp>
      </p:grpSp>
      <p:sp>
        <p:nvSpPr>
          <p:cNvPr id="23" name="TextBox 22">
            <a:extLst>
              <a:ext uri="{FF2B5EF4-FFF2-40B4-BE49-F238E27FC236}">
                <a16:creationId xmlns:a16="http://schemas.microsoft.com/office/drawing/2014/main" id="{2A895E50-A395-44EE-B50F-5C2A12B773DF}"/>
              </a:ext>
            </a:extLst>
          </p:cNvPr>
          <p:cNvSpPr txBox="1"/>
          <p:nvPr/>
        </p:nvSpPr>
        <p:spPr>
          <a:xfrm>
            <a:off x="10846786" y="5025395"/>
            <a:ext cx="964679" cy="830997"/>
          </a:xfrm>
          <a:prstGeom prst="rect">
            <a:avLst/>
          </a:prstGeom>
          <a:noFill/>
        </p:spPr>
        <p:txBody>
          <a:bodyPr wrap="square" tIns="0" bIns="0" rtlCol="0" anchor="ctr">
            <a:spAutoFit/>
          </a:bodyPr>
          <a:lstStyle/>
          <a:p>
            <a:pPr algn="r" rtl="1"/>
            <a:r>
              <a:rPr lang="en-US" altLang="ko-KR" sz="5400" dirty="0">
                <a:solidFill>
                  <a:schemeClr val="accent4"/>
                </a:solidFill>
                <a:cs typeface="B Nazanin" panose="00000700000000000000" pitchFamily="2" charset="-78"/>
              </a:rPr>
              <a:t>04</a:t>
            </a:r>
          </a:p>
        </p:txBody>
      </p:sp>
    </p:spTree>
    <p:extLst>
      <p:ext uri="{BB962C8B-B14F-4D97-AF65-F5344CB8AC3E}">
        <p14:creationId xmlns:p14="http://schemas.microsoft.com/office/powerpoint/2010/main" val="15470123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1A57699E-1277-481F-B4CB-4682DEDE663A}"/>
              </a:ext>
            </a:extLst>
          </p:cNvPr>
          <p:cNvSpPr/>
          <p:nvPr/>
        </p:nvSpPr>
        <p:spPr>
          <a:xfrm>
            <a:off x="906228" y="4156085"/>
            <a:ext cx="3312000" cy="1872208"/>
          </a:xfrm>
          <a:prstGeom prst="rect">
            <a:avLst/>
          </a:prstGeom>
          <a:solidFill>
            <a:schemeClr val="bg1"/>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4" name="Rectangle 3">
            <a:extLst>
              <a:ext uri="{FF2B5EF4-FFF2-40B4-BE49-F238E27FC236}">
                <a16:creationId xmlns:a16="http://schemas.microsoft.com/office/drawing/2014/main" id="{6B457EBF-AACC-4302-AADF-882E5A3ABE13}"/>
              </a:ext>
            </a:extLst>
          </p:cNvPr>
          <p:cNvSpPr/>
          <p:nvPr/>
        </p:nvSpPr>
        <p:spPr>
          <a:xfrm>
            <a:off x="7963846" y="4156085"/>
            <a:ext cx="3312000" cy="1872208"/>
          </a:xfrm>
          <a:prstGeom prst="rect">
            <a:avLst/>
          </a:prstGeom>
          <a:solidFill>
            <a:schemeClr val="bg1"/>
          </a:solidFill>
          <a:ln w="19050">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5" name="Rectangle 4">
            <a:extLst>
              <a:ext uri="{FF2B5EF4-FFF2-40B4-BE49-F238E27FC236}">
                <a16:creationId xmlns:a16="http://schemas.microsoft.com/office/drawing/2014/main" id="{6A5BD6F0-3256-465E-95BC-47333E00485F}"/>
              </a:ext>
            </a:extLst>
          </p:cNvPr>
          <p:cNvSpPr/>
          <p:nvPr/>
        </p:nvSpPr>
        <p:spPr>
          <a:xfrm>
            <a:off x="4435037" y="4156085"/>
            <a:ext cx="3312000" cy="187220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sp>
        <p:nvSpPr>
          <p:cNvPr id="6" name="TextBox 5">
            <a:extLst>
              <a:ext uri="{FF2B5EF4-FFF2-40B4-BE49-F238E27FC236}">
                <a16:creationId xmlns:a16="http://schemas.microsoft.com/office/drawing/2014/main" id="{E14A4ECF-DEA8-49E7-84FC-7AC549E2387C}"/>
              </a:ext>
            </a:extLst>
          </p:cNvPr>
          <p:cNvSpPr txBox="1"/>
          <p:nvPr/>
        </p:nvSpPr>
        <p:spPr>
          <a:xfrm>
            <a:off x="8521978" y="4982082"/>
            <a:ext cx="2195736"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ACFECE28-E404-414D-B4AD-48AD6F46AC46}"/>
              </a:ext>
            </a:extLst>
          </p:cNvPr>
          <p:cNvSpPr txBox="1"/>
          <p:nvPr/>
        </p:nvSpPr>
        <p:spPr>
          <a:xfrm>
            <a:off x="1464360" y="4982082"/>
            <a:ext cx="2195736"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nvGrpSpPr>
          <p:cNvPr id="8" name="Group 7">
            <a:extLst>
              <a:ext uri="{FF2B5EF4-FFF2-40B4-BE49-F238E27FC236}">
                <a16:creationId xmlns:a16="http://schemas.microsoft.com/office/drawing/2014/main" id="{C02C110A-DA2F-43F1-ACCF-24005D4E7DCD}"/>
              </a:ext>
            </a:extLst>
          </p:cNvPr>
          <p:cNvGrpSpPr/>
          <p:nvPr/>
        </p:nvGrpSpPr>
        <p:grpSpPr>
          <a:xfrm>
            <a:off x="4776360" y="4443071"/>
            <a:ext cx="2629354" cy="928911"/>
            <a:chOff x="3366344" y="4442564"/>
            <a:chExt cx="2411760" cy="928911"/>
          </a:xfrm>
        </p:grpSpPr>
        <p:sp>
          <p:nvSpPr>
            <p:cNvPr id="9" name="TextBox 8">
              <a:extLst>
                <a:ext uri="{FF2B5EF4-FFF2-40B4-BE49-F238E27FC236}">
                  <a16:creationId xmlns:a16="http://schemas.microsoft.com/office/drawing/2014/main" id="{93AD2DBF-8D51-42CA-8B10-2BFB423855AF}"/>
                </a:ext>
              </a:extLst>
            </p:cNvPr>
            <p:cNvSpPr txBox="1"/>
            <p:nvPr/>
          </p:nvSpPr>
          <p:spPr>
            <a:xfrm>
              <a:off x="3366344" y="4725144"/>
              <a:ext cx="2411760" cy="646331"/>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3EC026C2-53B5-4F18-9908-EFA59EC726ED}"/>
                </a:ext>
              </a:extLst>
            </p:cNvPr>
            <p:cNvSpPr txBox="1"/>
            <p:nvPr/>
          </p:nvSpPr>
          <p:spPr>
            <a:xfrm>
              <a:off x="3366344" y="4442564"/>
              <a:ext cx="2411760" cy="307777"/>
            </a:xfrm>
            <a:prstGeom prst="rect">
              <a:avLst/>
            </a:prstGeom>
            <a:noFill/>
          </p:spPr>
          <p:txBody>
            <a:bodyPr wrap="square" rtlCol="0">
              <a:spAutoFit/>
            </a:bodyPr>
            <a:lstStyle/>
            <a:p>
              <a:pPr algn="ctr"/>
              <a:r>
                <a:rPr lang="fa-IR" altLang="ko-KR" sz="1400" b="1" dirty="0">
                  <a:solidFill>
                    <a:schemeClr val="bg1"/>
                  </a:solidFill>
                  <a:cs typeface="B Nazanin" panose="00000700000000000000" pitchFamily="2" charset="-78"/>
                </a:rPr>
                <a:t>متن شما در اینجا</a:t>
              </a:r>
              <a:endParaRPr lang="ko-KR" altLang="en-US" sz="1400" b="1" dirty="0">
                <a:solidFill>
                  <a:schemeClr val="bg1"/>
                </a:solidFill>
                <a:cs typeface="B Nazanin" panose="00000700000000000000" pitchFamily="2" charset="-78"/>
              </a:endParaRPr>
            </a:p>
          </p:txBody>
        </p:sp>
      </p:grpSp>
      <p:graphicFrame>
        <p:nvGraphicFramePr>
          <p:cNvPr id="11" name="차트 8">
            <a:extLst>
              <a:ext uri="{FF2B5EF4-FFF2-40B4-BE49-F238E27FC236}">
                <a16:creationId xmlns:a16="http://schemas.microsoft.com/office/drawing/2014/main" id="{81305CE5-AEAA-44D8-9B83-81DF0FBD83CE}"/>
              </a:ext>
            </a:extLst>
          </p:cNvPr>
          <p:cNvGraphicFramePr/>
          <p:nvPr>
            <p:extLst>
              <p:ext uri="{D42A27DB-BD31-4B8C-83A1-F6EECF244321}">
                <p14:modId xmlns:p14="http://schemas.microsoft.com/office/powerpoint/2010/main" val="649075419"/>
              </p:ext>
            </p:extLst>
          </p:nvPr>
        </p:nvGraphicFramePr>
        <p:xfrm>
          <a:off x="906228" y="1679330"/>
          <a:ext cx="10488603" cy="2328778"/>
        </p:xfrm>
        <a:graphic>
          <a:graphicData uri="http://schemas.openxmlformats.org/drawingml/2006/chart">
            <c:chart xmlns:c="http://schemas.openxmlformats.org/drawingml/2006/chart" xmlns:r="http://schemas.openxmlformats.org/officeDocument/2006/relationships" r:id="rId2"/>
          </a:graphicData>
        </a:graphic>
      </p:graphicFrame>
      <p:sp>
        <p:nvSpPr>
          <p:cNvPr id="12" name="Rounded Rectangle 25">
            <a:extLst>
              <a:ext uri="{FF2B5EF4-FFF2-40B4-BE49-F238E27FC236}">
                <a16:creationId xmlns:a16="http://schemas.microsoft.com/office/drawing/2014/main" id="{950C5A6A-FAE6-41C8-B115-889AFC950491}"/>
              </a:ext>
            </a:extLst>
          </p:cNvPr>
          <p:cNvSpPr/>
          <p:nvPr/>
        </p:nvSpPr>
        <p:spPr>
          <a:xfrm>
            <a:off x="9413762" y="4430540"/>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13" name="Freeform 53">
            <a:extLst>
              <a:ext uri="{FF2B5EF4-FFF2-40B4-BE49-F238E27FC236}">
                <a16:creationId xmlns:a16="http://schemas.microsoft.com/office/drawing/2014/main" id="{5B88623F-910E-4943-923C-916D248FE13B}"/>
              </a:ext>
            </a:extLst>
          </p:cNvPr>
          <p:cNvSpPr/>
          <p:nvPr/>
        </p:nvSpPr>
        <p:spPr>
          <a:xfrm>
            <a:off x="2371494" y="4374414"/>
            <a:ext cx="382784" cy="392454"/>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80220 w 2296986"/>
              <a:gd name="connsiteY0" fmla="*/ 1747818 h 2354521"/>
              <a:gd name="connsiteX1" fmla="*/ 1828126 w 2296986"/>
              <a:gd name="connsiteY1" fmla="*/ 1826304 h 2354521"/>
              <a:gd name="connsiteX2" fmla="*/ 1955684 w 2296986"/>
              <a:gd name="connsiteY2" fmla="*/ 2095900 h 2354521"/>
              <a:gd name="connsiteX3" fmla="*/ 1683117 w 2296986"/>
              <a:gd name="connsiteY3" fmla="*/ 1962549 h 2354521"/>
              <a:gd name="connsiteX4" fmla="*/ 1529193 w 2296986"/>
              <a:gd name="connsiteY4" fmla="*/ 2354521 h 2354521"/>
              <a:gd name="connsiteX5" fmla="*/ 1381062 w 2296986"/>
              <a:gd name="connsiteY5" fmla="*/ 2120816 h 2354521"/>
              <a:gd name="connsiteX6" fmla="*/ 1496122 w 2296986"/>
              <a:gd name="connsiteY6" fmla="*/ 1788127 h 2354521"/>
              <a:gd name="connsiteX7" fmla="*/ 910069 w 2296986"/>
              <a:gd name="connsiteY7" fmla="*/ 1225390 h 2354521"/>
              <a:gd name="connsiteX8" fmla="*/ 415531 w 2296986"/>
              <a:gd name="connsiteY8" fmla="*/ 2322212 h 2354521"/>
              <a:gd name="connsiteX9" fmla="*/ 293764 w 2296986"/>
              <a:gd name="connsiteY9" fmla="*/ 2052845 h 2354521"/>
              <a:gd name="connsiteX10" fmla="*/ 497994 w 2296986"/>
              <a:gd name="connsiteY10" fmla="*/ 836420 h 2354521"/>
              <a:gd name="connsiteX11" fmla="*/ 11747 w 2296986"/>
              <a:gd name="connsiteY11" fmla="*/ 5505 h 2354521"/>
              <a:gd name="connsiteX12" fmla="*/ 772299 w 2296986"/>
              <a:gd name="connsiteY12" fmla="*/ 578452 h 2354521"/>
              <a:gd name="connsiteX13" fmla="*/ 2042020 w 2296986"/>
              <a:gd name="connsiteY13" fmla="*/ 514597 h 2354521"/>
              <a:gd name="connsiteX14" fmla="*/ 2296986 w 2296986"/>
              <a:gd name="connsiteY14" fmla="*/ 662729 h 2354521"/>
              <a:gd name="connsiteX15" fmla="*/ 1125486 w 2296986"/>
              <a:gd name="connsiteY15" fmla="*/ 1004182 h 2354521"/>
              <a:gd name="connsiteX16" fmla="*/ 1677097 w 2296986"/>
              <a:gd name="connsiteY16" fmla="*/ 1608523 h 2354521"/>
              <a:gd name="connsiteX17" fmla="*/ 2095511 w 2296986"/>
              <a:gd name="connsiteY17" fmla="*/ 1557316 h 2354521"/>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910069 w 2296986"/>
              <a:gd name="connsiteY7" fmla="*/ 1225483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125486 w 2296986"/>
              <a:gd name="connsiteY15" fmla="*/ 1004275 h 2354614"/>
              <a:gd name="connsiteX16" fmla="*/ 1677097 w 2296986"/>
              <a:gd name="connsiteY16" fmla="*/ 1608616 h 2354614"/>
              <a:gd name="connsiteX17" fmla="*/ 2095511 w 2296986"/>
              <a:gd name="connsiteY17" fmla="*/ 1557409 h 2354614"/>
              <a:gd name="connsiteX0" fmla="*/ 2280220 w 2296986"/>
              <a:gd name="connsiteY0" fmla="*/ 1747911 h 2354614"/>
              <a:gd name="connsiteX1" fmla="*/ 1828126 w 2296986"/>
              <a:gd name="connsiteY1" fmla="*/ 1826397 h 2354614"/>
              <a:gd name="connsiteX2" fmla="*/ 1955684 w 2296986"/>
              <a:gd name="connsiteY2" fmla="*/ 2095993 h 2354614"/>
              <a:gd name="connsiteX3" fmla="*/ 1683117 w 2296986"/>
              <a:gd name="connsiteY3" fmla="*/ 1962642 h 2354614"/>
              <a:gd name="connsiteX4" fmla="*/ 1529193 w 2296986"/>
              <a:gd name="connsiteY4" fmla="*/ 2354614 h 2354614"/>
              <a:gd name="connsiteX5" fmla="*/ 1381062 w 2296986"/>
              <a:gd name="connsiteY5" fmla="*/ 2120909 h 2354614"/>
              <a:gd name="connsiteX6" fmla="*/ 1496122 w 2296986"/>
              <a:gd name="connsiteY6" fmla="*/ 1788220 h 2354614"/>
              <a:gd name="connsiteX7" fmla="*/ 864075 w 2296986"/>
              <a:gd name="connsiteY7" fmla="*/ 1325138 h 2354614"/>
              <a:gd name="connsiteX8" fmla="*/ 415531 w 2296986"/>
              <a:gd name="connsiteY8" fmla="*/ 2322305 h 2354614"/>
              <a:gd name="connsiteX9" fmla="*/ 293764 w 2296986"/>
              <a:gd name="connsiteY9" fmla="*/ 2052938 h 2354614"/>
              <a:gd name="connsiteX10" fmla="*/ 497994 w 2296986"/>
              <a:gd name="connsiteY10" fmla="*/ 836513 h 2354614"/>
              <a:gd name="connsiteX11" fmla="*/ 11747 w 2296986"/>
              <a:gd name="connsiteY11" fmla="*/ 5598 h 2354614"/>
              <a:gd name="connsiteX12" fmla="*/ 841291 w 2296986"/>
              <a:gd name="connsiteY12" fmla="*/ 570880 h 2354614"/>
              <a:gd name="connsiteX13" fmla="*/ 2042020 w 2296986"/>
              <a:gd name="connsiteY13" fmla="*/ 514690 h 2354614"/>
              <a:gd name="connsiteX14" fmla="*/ 2296986 w 2296986"/>
              <a:gd name="connsiteY14" fmla="*/ 662822 h 2354614"/>
              <a:gd name="connsiteX15" fmla="*/ 1209809 w 2296986"/>
              <a:gd name="connsiteY15" fmla="*/ 996610 h 2354614"/>
              <a:gd name="connsiteX16" fmla="*/ 1677097 w 2296986"/>
              <a:gd name="connsiteY16" fmla="*/ 1608616 h 2354614"/>
              <a:gd name="connsiteX17" fmla="*/ 2095511 w 2296986"/>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63683 w 2296594"/>
              <a:gd name="connsiteY7" fmla="*/ 1325138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 name="connsiteX0" fmla="*/ 2279828 w 2296594"/>
              <a:gd name="connsiteY0" fmla="*/ 1747911 h 2354614"/>
              <a:gd name="connsiteX1" fmla="*/ 1827734 w 2296594"/>
              <a:gd name="connsiteY1" fmla="*/ 1826397 h 2354614"/>
              <a:gd name="connsiteX2" fmla="*/ 1955292 w 2296594"/>
              <a:gd name="connsiteY2" fmla="*/ 2095993 h 2354614"/>
              <a:gd name="connsiteX3" fmla="*/ 1682725 w 2296594"/>
              <a:gd name="connsiteY3" fmla="*/ 1962642 h 2354614"/>
              <a:gd name="connsiteX4" fmla="*/ 1528801 w 2296594"/>
              <a:gd name="connsiteY4" fmla="*/ 2354614 h 2354614"/>
              <a:gd name="connsiteX5" fmla="*/ 1380670 w 2296594"/>
              <a:gd name="connsiteY5" fmla="*/ 2120909 h 2354614"/>
              <a:gd name="connsiteX6" fmla="*/ 1495730 w 2296594"/>
              <a:gd name="connsiteY6" fmla="*/ 1788220 h 2354614"/>
              <a:gd name="connsiteX7" fmla="*/ 856016 w 2296594"/>
              <a:gd name="connsiteY7" fmla="*/ 1302141 h 2354614"/>
              <a:gd name="connsiteX8" fmla="*/ 415139 w 2296594"/>
              <a:gd name="connsiteY8" fmla="*/ 2322305 h 2354614"/>
              <a:gd name="connsiteX9" fmla="*/ 293372 w 2296594"/>
              <a:gd name="connsiteY9" fmla="*/ 2052938 h 2354614"/>
              <a:gd name="connsiteX10" fmla="*/ 512934 w 2296594"/>
              <a:gd name="connsiteY10" fmla="*/ 874842 h 2354614"/>
              <a:gd name="connsiteX11" fmla="*/ 11355 w 2296594"/>
              <a:gd name="connsiteY11" fmla="*/ 5598 h 2354614"/>
              <a:gd name="connsiteX12" fmla="*/ 840899 w 2296594"/>
              <a:gd name="connsiteY12" fmla="*/ 570880 h 2354614"/>
              <a:gd name="connsiteX13" fmla="*/ 2041628 w 2296594"/>
              <a:gd name="connsiteY13" fmla="*/ 514690 h 2354614"/>
              <a:gd name="connsiteX14" fmla="*/ 2296594 w 2296594"/>
              <a:gd name="connsiteY14" fmla="*/ 662822 h 2354614"/>
              <a:gd name="connsiteX15" fmla="*/ 1209417 w 2296594"/>
              <a:gd name="connsiteY15" fmla="*/ 996610 h 2354614"/>
              <a:gd name="connsiteX16" fmla="*/ 1676705 w 2296594"/>
              <a:gd name="connsiteY16" fmla="*/ 1608616 h 2354614"/>
              <a:gd name="connsiteX17" fmla="*/ 2095119 w 2296594"/>
              <a:gd name="connsiteY17" fmla="*/ 1557409 h 2354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594" h="2354614">
                <a:moveTo>
                  <a:pt x="2279828" y="1747911"/>
                </a:moveTo>
                <a:lnTo>
                  <a:pt x="1827734" y="1826397"/>
                </a:lnTo>
                <a:cubicBezTo>
                  <a:pt x="1873911" y="1907728"/>
                  <a:pt x="1985925" y="2047581"/>
                  <a:pt x="1955292" y="2095993"/>
                </a:cubicBezTo>
                <a:cubicBezTo>
                  <a:pt x="1897354" y="2139325"/>
                  <a:pt x="1773581" y="2007092"/>
                  <a:pt x="1682725" y="1962642"/>
                </a:cubicBezTo>
                <a:lnTo>
                  <a:pt x="1528801" y="2354614"/>
                </a:lnTo>
                <a:lnTo>
                  <a:pt x="1380670" y="2120909"/>
                </a:lnTo>
                <a:lnTo>
                  <a:pt x="1495730" y="1788220"/>
                </a:lnTo>
                <a:lnTo>
                  <a:pt x="856016" y="1302141"/>
                </a:lnTo>
                <a:lnTo>
                  <a:pt x="415139" y="2322305"/>
                </a:lnTo>
                <a:lnTo>
                  <a:pt x="293372" y="2052938"/>
                </a:lnTo>
                <a:cubicBezTo>
                  <a:pt x="369114" y="1624466"/>
                  <a:pt x="437192" y="1303314"/>
                  <a:pt x="512934" y="874842"/>
                </a:cubicBezTo>
                <a:cubicBezTo>
                  <a:pt x="317583" y="650129"/>
                  <a:pt x="-71270" y="102295"/>
                  <a:pt x="11355" y="5598"/>
                </a:cubicBezTo>
                <a:cubicBezTo>
                  <a:pt x="111253" y="-52136"/>
                  <a:pt x="623957" y="350637"/>
                  <a:pt x="840899" y="570880"/>
                </a:cubicBezTo>
                <a:lnTo>
                  <a:pt x="2041628" y="514690"/>
                </a:lnTo>
                <a:lnTo>
                  <a:pt x="2296594" y="662822"/>
                </a:lnTo>
                <a:lnTo>
                  <a:pt x="1209417" y="996610"/>
                </a:lnTo>
                <a:lnTo>
                  <a:pt x="1676705" y="1608616"/>
                </a:lnTo>
                <a:cubicBezTo>
                  <a:pt x="1795450" y="1589109"/>
                  <a:pt x="2095119" y="1557409"/>
                  <a:pt x="2095119" y="1557409"/>
                </a:cubicBezTo>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169310418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E735D7F6-444D-4B08-A3F1-22518B8D2392}"/>
              </a:ext>
            </a:extLst>
          </p:cNvPr>
          <p:cNvSpPr/>
          <p:nvPr/>
        </p:nvSpPr>
        <p:spPr>
          <a:xfrm>
            <a:off x="6620608" y="1740877"/>
            <a:ext cx="5571391" cy="1442070"/>
          </a:xfrm>
          <a:prstGeom prst="roundRect">
            <a:avLst>
              <a:gd name="adj" fmla="val 0"/>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 name="TextBox 7">
            <a:extLst>
              <a:ext uri="{FF2B5EF4-FFF2-40B4-BE49-F238E27FC236}">
                <a16:creationId xmlns:a16="http://schemas.microsoft.com/office/drawing/2014/main" id="{5CF5BDA4-10C7-46A6-AC30-523A3FC438AC}"/>
              </a:ext>
            </a:extLst>
          </p:cNvPr>
          <p:cNvSpPr txBox="1"/>
          <p:nvPr/>
        </p:nvSpPr>
        <p:spPr>
          <a:xfrm>
            <a:off x="6924037" y="1846515"/>
            <a:ext cx="4777152" cy="830997"/>
          </a:xfrm>
          <a:prstGeom prst="rect">
            <a:avLst/>
          </a:prstGeom>
          <a:noFill/>
        </p:spPr>
        <p:txBody>
          <a:bodyPr wrap="square" rtlCol="0" anchor="ctr">
            <a:spAutoFit/>
          </a:bodyPr>
          <a:lstStyle/>
          <a:p>
            <a:pPr algn="r" rtl="1"/>
            <a:r>
              <a:rPr lang="fa-IR" altLang="ko-KR" sz="4800" b="1" dirty="0">
                <a:solidFill>
                  <a:schemeClr val="bg1"/>
                </a:solidFill>
                <a:latin typeface="+mj-lt"/>
                <a:cs typeface="B Nazanin" panose="00000700000000000000" pitchFamily="2" charset="-78"/>
              </a:rPr>
              <a:t>شکستن بخش</a:t>
            </a:r>
            <a:endParaRPr lang="ko-KR" altLang="en-US" sz="4800" b="1" dirty="0">
              <a:solidFill>
                <a:schemeClr val="bg1"/>
              </a:solidFill>
              <a:latin typeface="+mj-lt"/>
              <a:cs typeface="B Nazanin" panose="00000700000000000000" pitchFamily="2" charset="-78"/>
            </a:endParaRPr>
          </a:p>
        </p:txBody>
      </p:sp>
      <p:sp>
        <p:nvSpPr>
          <p:cNvPr id="9" name="TextBox 8">
            <a:extLst>
              <a:ext uri="{FF2B5EF4-FFF2-40B4-BE49-F238E27FC236}">
                <a16:creationId xmlns:a16="http://schemas.microsoft.com/office/drawing/2014/main" id="{C062103B-F514-4BE9-B5B2-C13878D2FE7C}"/>
              </a:ext>
            </a:extLst>
          </p:cNvPr>
          <p:cNvSpPr txBox="1"/>
          <p:nvPr/>
        </p:nvSpPr>
        <p:spPr>
          <a:xfrm>
            <a:off x="6944186" y="2609599"/>
            <a:ext cx="4777096" cy="379656"/>
          </a:xfrm>
          <a:prstGeom prst="rect">
            <a:avLst/>
          </a:prstGeom>
          <a:noFill/>
        </p:spPr>
        <p:txBody>
          <a:bodyPr wrap="square" rtlCol="0" anchor="ctr">
            <a:spAutoFit/>
          </a:bodyPr>
          <a:lstStyle/>
          <a:p>
            <a:pPr algn="r" rtl="1"/>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201111860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Placeholder 10">
            <a:extLst>
              <a:ext uri="{FF2B5EF4-FFF2-40B4-BE49-F238E27FC236}">
                <a16:creationId xmlns:a16="http://schemas.microsoft.com/office/drawing/2014/main" id="{6A6A76CD-3DE5-35EE-ACCF-3125C4BEB432}"/>
              </a:ext>
            </a:extLst>
          </p:cNvPr>
          <p:cNvPicPr>
            <a:picLocks noGrp="1" noChangeAspect="1"/>
          </p:cNvPicPr>
          <p:nvPr>
            <p:ph type="pic" sz="quarter" idx="11"/>
          </p:nvPr>
        </p:nvPicPr>
        <p:blipFill>
          <a:blip r:embed="rId2">
            <a:extLst>
              <a:ext uri="{28A0092B-C50C-407E-A947-70E740481C1C}">
                <a14:useLocalDpi xmlns:a14="http://schemas.microsoft.com/office/drawing/2010/main" val="0"/>
              </a:ext>
            </a:extLst>
          </a:blip>
          <a:srcRect/>
          <a:stretch>
            <a:fillRect/>
          </a:stretch>
        </p:blipFill>
        <p:spPr/>
      </p:pic>
      <p:sp>
        <p:nvSpPr>
          <p:cNvPr id="6" name="TextBox 5">
            <a:extLst>
              <a:ext uri="{FF2B5EF4-FFF2-40B4-BE49-F238E27FC236}">
                <a16:creationId xmlns:a16="http://schemas.microsoft.com/office/drawing/2014/main" id="{FC4B71FF-4D1E-41CA-922A-EE42D43F185A}"/>
              </a:ext>
            </a:extLst>
          </p:cNvPr>
          <p:cNvSpPr txBox="1"/>
          <p:nvPr/>
        </p:nvSpPr>
        <p:spPr>
          <a:xfrm>
            <a:off x="8357275" y="1927673"/>
            <a:ext cx="3282276" cy="4912883"/>
          </a:xfrm>
          <a:prstGeom prst="rect">
            <a:avLst/>
          </a:prstGeom>
          <a:noFill/>
        </p:spPr>
        <p:txBody>
          <a:bodyPr wrap="square" rtlCol="0">
            <a:spAutoFit/>
          </a:bodyPr>
          <a:lstStyle/>
          <a:p>
            <a:pPr algn="r" rtl="1">
              <a:lnSpc>
                <a:spcPct val="150000"/>
              </a:lnSpc>
            </a:pPr>
            <a:r>
              <a:rPr lang="fa-IR" altLang="ko-KR" sz="14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a:t>
            </a:r>
            <a:endParaRPr lang="ko-KR" altLang="en-US" sz="14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CEE6B10A-122D-4465-BD09-5B960EC1FCA7}"/>
              </a:ext>
            </a:extLst>
          </p:cNvPr>
          <p:cNvSpPr txBox="1"/>
          <p:nvPr/>
        </p:nvSpPr>
        <p:spPr>
          <a:xfrm>
            <a:off x="8800788" y="881533"/>
            <a:ext cx="2838761" cy="830997"/>
          </a:xfrm>
          <a:prstGeom prst="rect">
            <a:avLst/>
          </a:prstGeom>
          <a:noFill/>
        </p:spPr>
        <p:txBody>
          <a:bodyPr wrap="square" rtlCol="0">
            <a:spAutoFit/>
          </a:bodyPr>
          <a:lstStyle/>
          <a:p>
            <a:pPr algn="r" rtl="1"/>
            <a:r>
              <a:rPr lang="fa-IR" altLang="ko-KR" sz="1600" b="1" dirty="0">
                <a:solidFill>
                  <a:schemeClr val="accent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600" b="1" dirty="0">
              <a:solidFill>
                <a:schemeClr val="accent1"/>
              </a:solidFill>
              <a:cs typeface="B Nazanin" panose="00000700000000000000" pitchFamily="2" charset="-78"/>
            </a:endParaRPr>
          </a:p>
        </p:txBody>
      </p:sp>
      <p:sp>
        <p:nvSpPr>
          <p:cNvPr id="5" name="Text Placeholder 3">
            <a:extLst>
              <a:ext uri="{FF2B5EF4-FFF2-40B4-BE49-F238E27FC236}">
                <a16:creationId xmlns:a16="http://schemas.microsoft.com/office/drawing/2014/main" id="{962DD6A9-C34A-48FE-ADF4-DB70B4922D87}"/>
              </a:ext>
            </a:extLst>
          </p:cNvPr>
          <p:cNvSpPr txBox="1">
            <a:spLocks/>
          </p:cNvSpPr>
          <p:nvPr/>
        </p:nvSpPr>
        <p:spPr>
          <a:xfrm>
            <a:off x="3346916" y="967460"/>
            <a:ext cx="3026672" cy="663082"/>
          </a:xfrm>
          <a:prstGeom prst="rect">
            <a:avLst/>
          </a:prstGeom>
        </p:spPr>
        <p:txBody>
          <a:bodyPr anchor="ctr"/>
          <a:lstStyle>
            <a:lvl1pPr marL="0" indent="0" algn="l" defTabSz="914400" rtl="0" eaLnBrk="1" latinLnBrk="1" hangingPunct="1">
              <a:spcBef>
                <a:spcPct val="20000"/>
              </a:spcBef>
              <a:buFont typeface="Arial" pitchFamily="34" charset="0"/>
              <a:buNone/>
              <a:defRPr sz="28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lnSpc>
                <a:spcPct val="110000"/>
              </a:lnSpc>
            </a:pPr>
            <a:r>
              <a:rPr lang="fa-IR" altLang="ko-KR" sz="3600" dirty="0">
                <a:solidFill>
                  <a:schemeClr val="accent1"/>
                </a:solidFill>
                <a:latin typeface="+mj-lt"/>
                <a:cs typeface="B Nazanin" panose="00000700000000000000" pitchFamily="2" charset="-78"/>
              </a:rPr>
              <a:t>نمونه کارها</a:t>
            </a:r>
            <a:endParaRPr lang="en-US" altLang="ko-KR" sz="3600" dirty="0">
              <a:solidFill>
                <a:schemeClr val="accent1"/>
              </a:solidFill>
              <a:latin typeface="+mj-lt"/>
              <a:cs typeface="B Nazanin" panose="00000700000000000000" pitchFamily="2" charset="-78"/>
            </a:endParaRPr>
          </a:p>
        </p:txBody>
      </p:sp>
      <p:sp>
        <p:nvSpPr>
          <p:cNvPr id="16" name="TextBox 15">
            <a:extLst>
              <a:ext uri="{FF2B5EF4-FFF2-40B4-BE49-F238E27FC236}">
                <a16:creationId xmlns:a16="http://schemas.microsoft.com/office/drawing/2014/main" id="{3828715A-2EEF-45F6-BBBC-40C929BD0A54}"/>
              </a:ext>
            </a:extLst>
          </p:cNvPr>
          <p:cNvSpPr txBox="1"/>
          <p:nvPr/>
        </p:nvSpPr>
        <p:spPr>
          <a:xfrm>
            <a:off x="3346916" y="1630542"/>
            <a:ext cx="2635530" cy="830997"/>
          </a:xfrm>
          <a:prstGeom prst="rect">
            <a:avLst/>
          </a:prstGeom>
          <a:noFill/>
        </p:spPr>
        <p:txBody>
          <a:bodyPr wrap="square" rtlCol="0">
            <a:spAutoFit/>
          </a:bodyPr>
          <a:lstStyle/>
          <a:p>
            <a:pPr algn="r" rtl="1"/>
            <a:r>
              <a:rPr lang="fa-IR" altLang="ko-KR" sz="2400" b="1" dirty="0">
                <a:solidFill>
                  <a:schemeClr val="bg1"/>
                </a:solidFill>
                <a:cs typeface="B Nazanin" panose="00000700000000000000" pitchFamily="2" charset="-78"/>
              </a:rPr>
              <a:t>نمونه کارها مدرن طراحی شده است</a:t>
            </a:r>
            <a:endParaRPr lang="en-US" altLang="ko-KR" sz="2400" b="1" dirty="0">
              <a:solidFill>
                <a:schemeClr val="tx1">
                  <a:lumMod val="75000"/>
                  <a:lumOff val="25000"/>
                </a:schemeClr>
              </a:solidFill>
              <a:cs typeface="B Nazanin" panose="00000700000000000000" pitchFamily="2" charset="-78"/>
            </a:endParaRPr>
          </a:p>
        </p:txBody>
      </p:sp>
      <p:sp>
        <p:nvSpPr>
          <p:cNvPr id="4" name="Text Placeholder 3">
            <a:extLst>
              <a:ext uri="{FF2B5EF4-FFF2-40B4-BE49-F238E27FC236}">
                <a16:creationId xmlns:a16="http://schemas.microsoft.com/office/drawing/2014/main" id="{2251DCE7-88F2-4049-A7C8-4FD30C3EF0C7}"/>
              </a:ext>
            </a:extLst>
          </p:cNvPr>
          <p:cNvSpPr txBox="1">
            <a:spLocks/>
          </p:cNvSpPr>
          <p:nvPr/>
        </p:nvSpPr>
        <p:spPr>
          <a:xfrm>
            <a:off x="1693172" y="4396461"/>
            <a:ext cx="3026672" cy="663082"/>
          </a:xfrm>
          <a:prstGeom prst="rect">
            <a:avLst/>
          </a:prstGeom>
        </p:spPr>
        <p:txBody>
          <a:bodyPr anchor="ctr"/>
          <a:lstStyle>
            <a:lvl1pPr marL="0" indent="0" algn="l" defTabSz="914400" rtl="0" eaLnBrk="1" latinLnBrk="1" hangingPunct="1">
              <a:spcBef>
                <a:spcPct val="20000"/>
              </a:spcBef>
              <a:buFont typeface="Arial" pitchFamily="34" charset="0"/>
              <a:buNone/>
              <a:defRPr sz="28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a:lnSpc>
                <a:spcPct val="110000"/>
              </a:lnSpc>
            </a:pPr>
            <a:r>
              <a:rPr lang="fa-IR" altLang="ko-KR" sz="3600" dirty="0">
                <a:solidFill>
                  <a:schemeClr val="accent2"/>
                </a:solidFill>
                <a:latin typeface="+mj-lt"/>
                <a:cs typeface="B Nazanin" panose="00000700000000000000" pitchFamily="2" charset="-78"/>
              </a:rPr>
              <a:t>نمونه کارها</a:t>
            </a:r>
            <a:endParaRPr lang="en-US" altLang="ko-KR" sz="3600" dirty="0">
              <a:solidFill>
                <a:schemeClr val="bg1"/>
              </a:solidFill>
              <a:latin typeface="+mj-lt"/>
              <a:cs typeface="B Nazanin" panose="00000700000000000000" pitchFamily="2" charset="-78"/>
            </a:endParaRPr>
          </a:p>
        </p:txBody>
      </p:sp>
      <p:sp>
        <p:nvSpPr>
          <p:cNvPr id="18" name="TextBox 17">
            <a:extLst>
              <a:ext uri="{FF2B5EF4-FFF2-40B4-BE49-F238E27FC236}">
                <a16:creationId xmlns:a16="http://schemas.microsoft.com/office/drawing/2014/main" id="{B1527735-47A5-486C-A1A8-E1896483B5A8}"/>
              </a:ext>
            </a:extLst>
          </p:cNvPr>
          <p:cNvSpPr txBox="1"/>
          <p:nvPr/>
        </p:nvSpPr>
        <p:spPr>
          <a:xfrm>
            <a:off x="2084314" y="5059543"/>
            <a:ext cx="2635530" cy="830997"/>
          </a:xfrm>
          <a:prstGeom prst="rect">
            <a:avLst/>
          </a:prstGeom>
          <a:noFill/>
        </p:spPr>
        <p:txBody>
          <a:bodyPr wrap="square" rtlCol="0">
            <a:spAutoFit/>
          </a:bodyPr>
          <a:lstStyle/>
          <a:p>
            <a:pPr algn="r"/>
            <a:r>
              <a:rPr lang="fa-IR" altLang="ko-KR" sz="2400" b="1" dirty="0">
                <a:solidFill>
                  <a:schemeClr val="tx1">
                    <a:lumMod val="75000"/>
                    <a:lumOff val="25000"/>
                  </a:schemeClr>
                </a:solidFill>
                <a:cs typeface="B Nazanin" panose="00000700000000000000" pitchFamily="2" charset="-78"/>
              </a:rPr>
              <a:t>نمونه کارها مدرن طراحی شده است</a:t>
            </a:r>
            <a:endParaRPr lang="en-US" altLang="ko-KR" sz="2400" b="1" dirty="0">
              <a:solidFill>
                <a:schemeClr val="bg1"/>
              </a:solidFill>
              <a:cs typeface="B Nazanin" panose="00000700000000000000" pitchFamily="2" charset="-78"/>
            </a:endParaRPr>
          </a:p>
        </p:txBody>
      </p:sp>
      <p:pic>
        <p:nvPicPr>
          <p:cNvPr id="23" name="Picture Placeholder 22">
            <a:extLst>
              <a:ext uri="{FF2B5EF4-FFF2-40B4-BE49-F238E27FC236}">
                <a16:creationId xmlns:a16="http://schemas.microsoft.com/office/drawing/2014/main" id="{9C6966AD-BBE5-2128-0308-D4A43CA3C9B8}"/>
              </a:ext>
            </a:extLst>
          </p:cNvPr>
          <p:cNvPicPr>
            <a:picLocks noGrp="1" noChangeAspect="1"/>
          </p:cNvPicPr>
          <p:nvPr>
            <p:ph type="pic" sz="quarter" idx="10"/>
          </p:nvPr>
        </p:nvPicPr>
        <p:blipFill>
          <a:blip r:embed="rId3">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293142882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ounded Rectangle 46">
            <a:extLst>
              <a:ext uri="{FF2B5EF4-FFF2-40B4-BE49-F238E27FC236}">
                <a16:creationId xmlns:a16="http://schemas.microsoft.com/office/drawing/2014/main" id="{BE20E4B9-67EF-49AC-B76F-ACC1A03C69E7}"/>
              </a:ext>
            </a:extLst>
          </p:cNvPr>
          <p:cNvSpPr/>
          <p:nvPr/>
        </p:nvSpPr>
        <p:spPr>
          <a:xfrm rot="18900000">
            <a:off x="1036514" y="1786842"/>
            <a:ext cx="469554" cy="469554"/>
          </a:xfrm>
          <a:prstGeom prst="roundRect">
            <a:avLst>
              <a:gd name="adj" fmla="val 1561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 name="Rounded Rectangle 47">
            <a:extLst>
              <a:ext uri="{FF2B5EF4-FFF2-40B4-BE49-F238E27FC236}">
                <a16:creationId xmlns:a16="http://schemas.microsoft.com/office/drawing/2014/main" id="{17AE30B6-F8FF-4F8A-AB7F-E61F27FF07FE}"/>
              </a:ext>
            </a:extLst>
          </p:cNvPr>
          <p:cNvSpPr/>
          <p:nvPr/>
        </p:nvSpPr>
        <p:spPr>
          <a:xfrm rot="18900000">
            <a:off x="1036514" y="2930198"/>
            <a:ext cx="469554" cy="469554"/>
          </a:xfrm>
          <a:prstGeom prst="roundRect">
            <a:avLst>
              <a:gd name="adj" fmla="val 15614"/>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Rounded Rectangle 48">
            <a:extLst>
              <a:ext uri="{FF2B5EF4-FFF2-40B4-BE49-F238E27FC236}">
                <a16:creationId xmlns:a16="http://schemas.microsoft.com/office/drawing/2014/main" id="{9C0DD38F-0AB7-41EB-A898-D12A2FF3C850}"/>
              </a:ext>
            </a:extLst>
          </p:cNvPr>
          <p:cNvSpPr/>
          <p:nvPr/>
        </p:nvSpPr>
        <p:spPr>
          <a:xfrm rot="18900000">
            <a:off x="10660238" y="2469604"/>
            <a:ext cx="469554" cy="469554"/>
          </a:xfrm>
          <a:prstGeom prst="roundRect">
            <a:avLst>
              <a:gd name="adj" fmla="val 15614"/>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Rounded Rectangle 49">
            <a:extLst>
              <a:ext uri="{FF2B5EF4-FFF2-40B4-BE49-F238E27FC236}">
                <a16:creationId xmlns:a16="http://schemas.microsoft.com/office/drawing/2014/main" id="{C784B5A1-043D-41D8-A935-271607674935}"/>
              </a:ext>
            </a:extLst>
          </p:cNvPr>
          <p:cNvSpPr/>
          <p:nvPr/>
        </p:nvSpPr>
        <p:spPr>
          <a:xfrm rot="18900000">
            <a:off x="10664978" y="3613808"/>
            <a:ext cx="469554" cy="469554"/>
          </a:xfrm>
          <a:prstGeom prst="roundRect">
            <a:avLst>
              <a:gd name="adj" fmla="val 15614"/>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7" name="Group 6">
            <a:extLst>
              <a:ext uri="{FF2B5EF4-FFF2-40B4-BE49-F238E27FC236}">
                <a16:creationId xmlns:a16="http://schemas.microsoft.com/office/drawing/2014/main" id="{70DBF5EF-7116-4B70-A3A8-7B004B638664}"/>
              </a:ext>
            </a:extLst>
          </p:cNvPr>
          <p:cNvGrpSpPr/>
          <p:nvPr/>
        </p:nvGrpSpPr>
        <p:grpSpPr>
          <a:xfrm>
            <a:off x="3833688" y="3421474"/>
            <a:ext cx="4177822" cy="4215293"/>
            <a:chOff x="2766426" y="4276952"/>
            <a:chExt cx="3747822" cy="3781436"/>
          </a:xfrm>
        </p:grpSpPr>
        <p:sp>
          <p:nvSpPr>
            <p:cNvPr id="8" name="Pie 4">
              <a:extLst>
                <a:ext uri="{FF2B5EF4-FFF2-40B4-BE49-F238E27FC236}">
                  <a16:creationId xmlns:a16="http://schemas.microsoft.com/office/drawing/2014/main" id="{DC92F74A-FFF1-48A9-B07C-4E1B68A2FCCD}"/>
                </a:ext>
              </a:extLst>
            </p:cNvPr>
            <p:cNvSpPr/>
            <p:nvPr/>
          </p:nvSpPr>
          <p:spPr>
            <a:xfrm rot="5400000">
              <a:off x="2766426" y="4276952"/>
              <a:ext cx="3672408" cy="3672408"/>
            </a:xfrm>
            <a:prstGeom prst="pie">
              <a:avLst>
                <a:gd name="adj1" fmla="val 12963840"/>
                <a:gd name="adj2" fmla="val 16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solidFill>
                <a:cs typeface="B Nazanin" panose="00000700000000000000" pitchFamily="2" charset="-78"/>
              </a:endParaRPr>
            </a:p>
          </p:txBody>
        </p:sp>
        <p:sp>
          <p:nvSpPr>
            <p:cNvPr id="9" name="Pie 39">
              <a:extLst>
                <a:ext uri="{FF2B5EF4-FFF2-40B4-BE49-F238E27FC236}">
                  <a16:creationId xmlns:a16="http://schemas.microsoft.com/office/drawing/2014/main" id="{11F90B69-3215-4B62-BB46-4D73A6FF6A82}"/>
                </a:ext>
              </a:extLst>
            </p:cNvPr>
            <p:cNvSpPr/>
            <p:nvPr/>
          </p:nvSpPr>
          <p:spPr>
            <a:xfrm>
              <a:off x="2781636" y="4315141"/>
              <a:ext cx="3672000" cy="3672000"/>
            </a:xfrm>
            <a:prstGeom prst="pie">
              <a:avLst>
                <a:gd name="adj1" fmla="val 15653484"/>
                <a:gd name="adj2" fmla="val 17955746"/>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0" name="Pie 40">
              <a:extLst>
                <a:ext uri="{FF2B5EF4-FFF2-40B4-BE49-F238E27FC236}">
                  <a16:creationId xmlns:a16="http://schemas.microsoft.com/office/drawing/2014/main" id="{9D484E8D-B26B-4000-B7BB-DDC2F8D6F87E}"/>
                </a:ext>
              </a:extLst>
            </p:cNvPr>
            <p:cNvSpPr/>
            <p:nvPr/>
          </p:nvSpPr>
          <p:spPr>
            <a:xfrm>
              <a:off x="2842248" y="4386388"/>
              <a:ext cx="3672000" cy="3672000"/>
            </a:xfrm>
            <a:prstGeom prst="pie">
              <a:avLst>
                <a:gd name="adj1" fmla="val 13181713"/>
                <a:gd name="adj2" fmla="val 1522404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1" name="Pie 41">
              <a:extLst>
                <a:ext uri="{FF2B5EF4-FFF2-40B4-BE49-F238E27FC236}">
                  <a16:creationId xmlns:a16="http://schemas.microsoft.com/office/drawing/2014/main" id="{AE8421FB-7BC2-4FEF-BC4C-E9E3E8CF6DD9}"/>
                </a:ext>
              </a:extLst>
            </p:cNvPr>
            <p:cNvSpPr/>
            <p:nvPr/>
          </p:nvSpPr>
          <p:spPr>
            <a:xfrm rot="16200000">
              <a:off x="3148831" y="4686390"/>
              <a:ext cx="2809081" cy="2809081"/>
            </a:xfrm>
            <a:prstGeom prst="pie">
              <a:avLst>
                <a:gd name="adj1" fmla="val 16181279"/>
                <a:gd name="adj2" fmla="val 1809107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grpSp>
      <p:sp>
        <p:nvSpPr>
          <p:cNvPr id="12" name="Oval 11">
            <a:extLst>
              <a:ext uri="{FF2B5EF4-FFF2-40B4-BE49-F238E27FC236}">
                <a16:creationId xmlns:a16="http://schemas.microsoft.com/office/drawing/2014/main" id="{7C467DD2-8EFA-4ABC-A6BF-039FC473770B}"/>
              </a:ext>
            </a:extLst>
          </p:cNvPr>
          <p:cNvSpPr/>
          <p:nvPr/>
        </p:nvSpPr>
        <p:spPr>
          <a:xfrm>
            <a:off x="5515439" y="4912689"/>
            <a:ext cx="1019312" cy="1019312"/>
          </a:xfrm>
          <a:prstGeom prst="ellipse">
            <a:avLst/>
          </a:prstGeom>
          <a:solidFill>
            <a:schemeClr val="accent6"/>
          </a:solid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TextBox 12">
            <a:extLst>
              <a:ext uri="{FF2B5EF4-FFF2-40B4-BE49-F238E27FC236}">
                <a16:creationId xmlns:a16="http://schemas.microsoft.com/office/drawing/2014/main" id="{86ACBEF8-DC9E-440C-A93D-ACB904A626A6}"/>
              </a:ext>
            </a:extLst>
          </p:cNvPr>
          <p:cNvSpPr txBox="1"/>
          <p:nvPr/>
        </p:nvSpPr>
        <p:spPr>
          <a:xfrm>
            <a:off x="7733926" y="3866357"/>
            <a:ext cx="289957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14" name="TextBox 13">
            <a:extLst>
              <a:ext uri="{FF2B5EF4-FFF2-40B4-BE49-F238E27FC236}">
                <a16:creationId xmlns:a16="http://schemas.microsoft.com/office/drawing/2014/main" id="{DDE8CBB8-A5C0-4B2A-8D37-B2248D9A469B}"/>
              </a:ext>
            </a:extLst>
          </p:cNvPr>
          <p:cNvSpPr txBox="1"/>
          <p:nvPr/>
        </p:nvSpPr>
        <p:spPr>
          <a:xfrm>
            <a:off x="7724139" y="3543638"/>
            <a:ext cx="2908198" cy="307777"/>
          </a:xfrm>
          <a:prstGeom prst="rect">
            <a:avLst/>
          </a:prstGeom>
          <a:noFill/>
        </p:spPr>
        <p:txBody>
          <a:bodyPr wrap="square" rtlCol="0">
            <a:spAutoFit/>
          </a:bodyPr>
          <a:lstStyle/>
          <a:p>
            <a:pPr algn="r"/>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15" name="Straight Connector 14">
            <a:extLst>
              <a:ext uri="{FF2B5EF4-FFF2-40B4-BE49-F238E27FC236}">
                <a16:creationId xmlns:a16="http://schemas.microsoft.com/office/drawing/2014/main" id="{82E685F0-62A8-4914-A7AF-3A9BCB2D28F7}"/>
              </a:ext>
            </a:extLst>
          </p:cNvPr>
          <p:cNvCxnSpPr/>
          <p:nvPr/>
        </p:nvCxnSpPr>
        <p:spPr>
          <a:xfrm>
            <a:off x="7653240" y="3857212"/>
            <a:ext cx="2952000" cy="0"/>
          </a:xfrm>
          <a:prstGeom prst="line">
            <a:avLst/>
          </a:prstGeom>
          <a:ln w="12700">
            <a:solidFill>
              <a:schemeClr val="accent4"/>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16" name="TextBox 15">
            <a:extLst>
              <a:ext uri="{FF2B5EF4-FFF2-40B4-BE49-F238E27FC236}">
                <a16:creationId xmlns:a16="http://schemas.microsoft.com/office/drawing/2014/main" id="{BD8D95E9-78B8-4026-941B-27ADF5D73D5E}"/>
              </a:ext>
            </a:extLst>
          </p:cNvPr>
          <p:cNvSpPr txBox="1"/>
          <p:nvPr/>
        </p:nvSpPr>
        <p:spPr>
          <a:xfrm>
            <a:off x="1578801" y="2020975"/>
            <a:ext cx="289957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17" name="TextBox 16">
            <a:extLst>
              <a:ext uri="{FF2B5EF4-FFF2-40B4-BE49-F238E27FC236}">
                <a16:creationId xmlns:a16="http://schemas.microsoft.com/office/drawing/2014/main" id="{DE0CAA0D-C5EA-4494-A592-9384DAED0729}"/>
              </a:ext>
            </a:extLst>
          </p:cNvPr>
          <p:cNvSpPr txBox="1"/>
          <p:nvPr/>
        </p:nvSpPr>
        <p:spPr>
          <a:xfrm>
            <a:off x="1580402" y="1710132"/>
            <a:ext cx="2908198" cy="307777"/>
          </a:xfrm>
          <a:prstGeom prst="rect">
            <a:avLst/>
          </a:prstGeom>
          <a:noFill/>
        </p:spPr>
        <p:txBody>
          <a:bodyPr wrap="square" rtlCol="0">
            <a:spAutoFit/>
          </a:bodyPr>
          <a:lstStyle/>
          <a:p>
            <a:pPr algn="r" rtl="1"/>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18" name="Straight Connector 17">
            <a:extLst>
              <a:ext uri="{FF2B5EF4-FFF2-40B4-BE49-F238E27FC236}">
                <a16:creationId xmlns:a16="http://schemas.microsoft.com/office/drawing/2014/main" id="{5A5D3B87-D993-4023-B277-E36761C6565B}"/>
              </a:ext>
            </a:extLst>
          </p:cNvPr>
          <p:cNvCxnSpPr/>
          <p:nvPr/>
        </p:nvCxnSpPr>
        <p:spPr>
          <a:xfrm>
            <a:off x="1555320" y="2013369"/>
            <a:ext cx="2952000" cy="2612"/>
          </a:xfrm>
          <a:prstGeom prst="line">
            <a:avLst/>
          </a:prstGeom>
          <a:ln w="12700">
            <a:solidFill>
              <a:schemeClr val="accent1"/>
            </a:solidFill>
            <a:tailEnd type="oval"/>
          </a:ln>
        </p:spPr>
        <p:style>
          <a:lnRef idx="1">
            <a:schemeClr val="accent1"/>
          </a:lnRef>
          <a:fillRef idx="0">
            <a:schemeClr val="accent1"/>
          </a:fillRef>
          <a:effectRef idx="0">
            <a:schemeClr val="accent1"/>
          </a:effectRef>
          <a:fontRef idx="minor">
            <a:schemeClr val="tx1"/>
          </a:fontRef>
        </p:style>
      </p:cxnSp>
      <p:sp>
        <p:nvSpPr>
          <p:cNvPr id="19" name="TextBox 18">
            <a:extLst>
              <a:ext uri="{FF2B5EF4-FFF2-40B4-BE49-F238E27FC236}">
                <a16:creationId xmlns:a16="http://schemas.microsoft.com/office/drawing/2014/main" id="{B892171F-E377-4F30-A905-AD7400BB440B}"/>
              </a:ext>
            </a:extLst>
          </p:cNvPr>
          <p:cNvSpPr txBox="1"/>
          <p:nvPr/>
        </p:nvSpPr>
        <p:spPr>
          <a:xfrm>
            <a:off x="1578801" y="3164975"/>
            <a:ext cx="2899577"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20" name="TextBox 19">
            <a:extLst>
              <a:ext uri="{FF2B5EF4-FFF2-40B4-BE49-F238E27FC236}">
                <a16:creationId xmlns:a16="http://schemas.microsoft.com/office/drawing/2014/main" id="{2F05C605-DA5B-4B60-AB61-9572164EA088}"/>
              </a:ext>
            </a:extLst>
          </p:cNvPr>
          <p:cNvSpPr txBox="1"/>
          <p:nvPr/>
        </p:nvSpPr>
        <p:spPr>
          <a:xfrm>
            <a:off x="1580402" y="2854132"/>
            <a:ext cx="2908198" cy="307777"/>
          </a:xfrm>
          <a:prstGeom prst="rect">
            <a:avLst/>
          </a:prstGeom>
          <a:noFill/>
        </p:spPr>
        <p:txBody>
          <a:bodyPr wrap="square" rtlCol="0">
            <a:spAutoFit/>
          </a:bodyPr>
          <a:lstStyle/>
          <a:p>
            <a:pPr algn="r" rtl="1"/>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21" name="Straight Connector 20">
            <a:extLst>
              <a:ext uri="{FF2B5EF4-FFF2-40B4-BE49-F238E27FC236}">
                <a16:creationId xmlns:a16="http://schemas.microsoft.com/office/drawing/2014/main" id="{B49294D7-806B-47B1-83FE-2A77B059D0B9}"/>
              </a:ext>
            </a:extLst>
          </p:cNvPr>
          <p:cNvCxnSpPr>
            <a:cxnSpLocks/>
          </p:cNvCxnSpPr>
          <p:nvPr/>
        </p:nvCxnSpPr>
        <p:spPr>
          <a:xfrm flipV="1">
            <a:off x="1555320" y="3157134"/>
            <a:ext cx="2952000" cy="237"/>
          </a:xfrm>
          <a:prstGeom prst="line">
            <a:avLst/>
          </a:prstGeom>
          <a:ln w="12700">
            <a:solidFill>
              <a:schemeClr val="accent2"/>
            </a:solidFill>
            <a:tailEnd type="ova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D4BC82A-55BE-4490-81CC-6D33F440FC91}"/>
              </a:ext>
            </a:extLst>
          </p:cNvPr>
          <p:cNvSpPr txBox="1"/>
          <p:nvPr/>
        </p:nvSpPr>
        <p:spPr>
          <a:xfrm>
            <a:off x="7770358" y="2722357"/>
            <a:ext cx="2899577"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latin typeface="Arial" pitchFamily="34" charset="0"/>
              <a:cs typeface="B Nazanin" panose="00000700000000000000" pitchFamily="2" charset="-78"/>
            </a:endParaRPr>
          </a:p>
        </p:txBody>
      </p:sp>
      <p:sp>
        <p:nvSpPr>
          <p:cNvPr id="23" name="TextBox 22">
            <a:extLst>
              <a:ext uri="{FF2B5EF4-FFF2-40B4-BE49-F238E27FC236}">
                <a16:creationId xmlns:a16="http://schemas.microsoft.com/office/drawing/2014/main" id="{B8AECE00-62E4-408B-9EC9-0CB2441FD375}"/>
              </a:ext>
            </a:extLst>
          </p:cNvPr>
          <p:cNvSpPr txBox="1"/>
          <p:nvPr/>
        </p:nvSpPr>
        <p:spPr>
          <a:xfrm>
            <a:off x="7760571" y="2399638"/>
            <a:ext cx="2908198" cy="307777"/>
          </a:xfrm>
          <a:prstGeom prst="rect">
            <a:avLst/>
          </a:prstGeom>
          <a:noFill/>
        </p:spPr>
        <p:txBody>
          <a:bodyPr wrap="square" rtlCol="0">
            <a:spAutoFit/>
          </a:bodyPr>
          <a:lstStyle/>
          <a:p>
            <a:pPr algn="r"/>
            <a:r>
              <a:rPr lang="fa-IR" altLang="ko-KR" sz="1400"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dirty="0">
              <a:solidFill>
                <a:schemeClr val="tx1">
                  <a:lumMod val="75000"/>
                  <a:lumOff val="25000"/>
                </a:schemeClr>
              </a:solidFill>
              <a:latin typeface="Arial" pitchFamily="34" charset="0"/>
              <a:cs typeface="B Nazanin" panose="00000700000000000000" pitchFamily="2" charset="-78"/>
            </a:endParaRPr>
          </a:p>
        </p:txBody>
      </p:sp>
      <p:cxnSp>
        <p:nvCxnSpPr>
          <p:cNvPr id="24" name="Straight Connector 23">
            <a:extLst>
              <a:ext uri="{FF2B5EF4-FFF2-40B4-BE49-F238E27FC236}">
                <a16:creationId xmlns:a16="http://schemas.microsoft.com/office/drawing/2014/main" id="{C4496A9A-F1FE-4249-A83A-A87C66475E7E}"/>
              </a:ext>
            </a:extLst>
          </p:cNvPr>
          <p:cNvCxnSpPr/>
          <p:nvPr/>
        </p:nvCxnSpPr>
        <p:spPr>
          <a:xfrm>
            <a:off x="7653240" y="2713212"/>
            <a:ext cx="2952000" cy="0"/>
          </a:xfrm>
          <a:prstGeom prst="line">
            <a:avLst/>
          </a:prstGeom>
          <a:ln w="12700">
            <a:solidFill>
              <a:schemeClr val="accent3"/>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25" name="Group 24">
            <a:extLst>
              <a:ext uri="{FF2B5EF4-FFF2-40B4-BE49-F238E27FC236}">
                <a16:creationId xmlns:a16="http://schemas.microsoft.com/office/drawing/2014/main" id="{01C16D99-3D2E-4E1C-8F7F-CD80FA8DFB4A}"/>
              </a:ext>
            </a:extLst>
          </p:cNvPr>
          <p:cNvGrpSpPr/>
          <p:nvPr/>
        </p:nvGrpSpPr>
        <p:grpSpPr>
          <a:xfrm>
            <a:off x="1396719" y="4322456"/>
            <a:ext cx="2352903" cy="2023194"/>
            <a:chOff x="634921" y="1725549"/>
            <a:chExt cx="2352903" cy="2023194"/>
          </a:xfrm>
        </p:grpSpPr>
        <p:sp>
          <p:nvSpPr>
            <p:cNvPr id="26" name="TextBox 25">
              <a:extLst>
                <a:ext uri="{FF2B5EF4-FFF2-40B4-BE49-F238E27FC236}">
                  <a16:creationId xmlns:a16="http://schemas.microsoft.com/office/drawing/2014/main" id="{505A2CCD-97BC-4419-8F01-03642DA37B07}"/>
                </a:ext>
              </a:extLst>
            </p:cNvPr>
            <p:cNvSpPr txBox="1"/>
            <p:nvPr/>
          </p:nvSpPr>
          <p:spPr>
            <a:xfrm>
              <a:off x="634921" y="1994417"/>
              <a:ext cx="2352903" cy="1754326"/>
            </a:xfrm>
            <a:prstGeom prst="rect">
              <a:avLst/>
            </a:prstGeom>
            <a:noFill/>
          </p:spPr>
          <p:txBody>
            <a:bodyPr wrap="square" rtlCol="0">
              <a:spAutoFit/>
            </a:bodyPr>
            <a:lstStyle/>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r>
                <a:rPr lang="fa-IR" altLang="ko-KR" sz="1200" dirty="0">
                  <a:solidFill>
                    <a:schemeClr val="tx1">
                      <a:lumMod val="75000"/>
                      <a:lumOff val="25000"/>
                    </a:schemeClr>
                  </a:solidFill>
                  <a:latin typeface="Arial" pitchFamily="34" charset="0"/>
                  <a:cs typeface="B Nazanin" panose="00000700000000000000" pitchFamily="2" charset="-78"/>
                </a:rPr>
                <a:t>یک پاورپوینت مدرن دریافت کنید</a:t>
              </a:r>
            </a:p>
            <a:p>
              <a:pPr marL="171459" indent="-171459">
                <a:buFont typeface="Wingdings" pitchFamily="2" charset="2"/>
                <a:buChar char="v"/>
              </a:pPr>
              <a:endParaRPr lang="fa-IR" altLang="ko-KR" sz="1200" dirty="0">
                <a:solidFill>
                  <a:schemeClr val="tx1">
                    <a:lumMod val="75000"/>
                    <a:lumOff val="25000"/>
                  </a:schemeClr>
                </a:solidFill>
                <a:latin typeface="Arial" pitchFamily="34" charset="0"/>
                <a:cs typeface="B Nazanin" panose="00000700000000000000" pitchFamily="2" charset="-78"/>
              </a:endParaRPr>
            </a:p>
          </p:txBody>
        </p:sp>
        <p:sp>
          <p:nvSpPr>
            <p:cNvPr id="27" name="TextBox 26">
              <a:extLst>
                <a:ext uri="{FF2B5EF4-FFF2-40B4-BE49-F238E27FC236}">
                  <a16:creationId xmlns:a16="http://schemas.microsoft.com/office/drawing/2014/main" id="{DCBA0C2C-DC07-465E-8B66-867808E7E3D9}"/>
                </a:ext>
              </a:extLst>
            </p:cNvPr>
            <p:cNvSpPr txBox="1"/>
            <p:nvPr/>
          </p:nvSpPr>
          <p:spPr>
            <a:xfrm>
              <a:off x="634921" y="1725549"/>
              <a:ext cx="2352903" cy="307777"/>
            </a:xfrm>
            <a:prstGeom prst="rect">
              <a:avLst/>
            </a:prstGeom>
            <a:noFill/>
          </p:spPr>
          <p:txBody>
            <a:bodyPr wrap="square" rtlCol="0">
              <a:spAutoFit/>
            </a:bodyPr>
            <a:lstStyle/>
            <a:p>
              <a:pPr algn="r" rtl="1"/>
              <a:r>
                <a:rPr lang="fa-IR" altLang="ko-KR" sz="1400" b="1" dirty="0">
                  <a:solidFill>
                    <a:schemeClr val="tx1">
                      <a:lumMod val="75000"/>
                      <a:lumOff val="25000"/>
                    </a:schemeClr>
                  </a:solidFill>
                  <a:latin typeface="Arial" pitchFamily="34" charset="0"/>
                  <a:cs typeface="B Nazanin" panose="00000700000000000000" pitchFamily="2" charset="-78"/>
                </a:rPr>
                <a:t>نمودار مطالب</a:t>
              </a:r>
              <a:endParaRPr lang="ko-KR" altLang="en-US" sz="1400" b="1" dirty="0">
                <a:solidFill>
                  <a:schemeClr val="tx1">
                    <a:lumMod val="75000"/>
                    <a:lumOff val="25000"/>
                  </a:schemeClr>
                </a:solidFill>
                <a:latin typeface="Arial" pitchFamily="34" charset="0"/>
                <a:cs typeface="B Nazanin" panose="00000700000000000000" pitchFamily="2" charset="-78"/>
              </a:endParaRPr>
            </a:p>
          </p:txBody>
        </p:sp>
      </p:grpSp>
      <p:sp>
        <p:nvSpPr>
          <p:cNvPr id="28" name="TextBox 27">
            <a:extLst>
              <a:ext uri="{FF2B5EF4-FFF2-40B4-BE49-F238E27FC236}">
                <a16:creationId xmlns:a16="http://schemas.microsoft.com/office/drawing/2014/main" id="{D0AC9E8C-CD3A-4F88-A461-51D876F29741}"/>
              </a:ext>
            </a:extLst>
          </p:cNvPr>
          <p:cNvSpPr txBox="1"/>
          <p:nvPr/>
        </p:nvSpPr>
        <p:spPr>
          <a:xfrm>
            <a:off x="6665141" y="4880224"/>
            <a:ext cx="1160852" cy="584775"/>
          </a:xfrm>
          <a:prstGeom prst="rect">
            <a:avLst/>
          </a:prstGeom>
          <a:noFill/>
        </p:spPr>
        <p:txBody>
          <a:bodyPr wrap="square" rtlCol="0">
            <a:spAutoFit/>
          </a:bodyPr>
          <a:lstStyle/>
          <a:p>
            <a:pPr algn="ctr"/>
            <a:r>
              <a:rPr lang="en-US" altLang="ko-KR" sz="3200" b="1" dirty="0">
                <a:ln w="12700">
                  <a:solidFill>
                    <a:schemeClr val="bg1"/>
                  </a:solidFill>
                </a:ln>
                <a:solidFill>
                  <a:schemeClr val="bg1"/>
                </a:solidFill>
                <a:latin typeface="Arial" pitchFamily="34" charset="0"/>
                <a:cs typeface="B Nazanin" panose="00000700000000000000" pitchFamily="2" charset="-78"/>
              </a:rPr>
              <a:t>75%</a:t>
            </a:r>
            <a:endParaRPr lang="ko-KR" altLang="en-US" sz="3200" b="1" dirty="0">
              <a:ln w="12700">
                <a:solidFill>
                  <a:schemeClr val="bg1"/>
                </a:solidFill>
              </a:ln>
              <a:solidFill>
                <a:schemeClr val="bg1"/>
              </a:solidFill>
              <a:latin typeface="Arial" pitchFamily="34" charset="0"/>
              <a:cs typeface="B Nazanin" panose="00000700000000000000" pitchFamily="2" charset="-78"/>
            </a:endParaRPr>
          </a:p>
        </p:txBody>
      </p:sp>
      <p:sp>
        <p:nvSpPr>
          <p:cNvPr id="29" name="TextBox 28">
            <a:extLst>
              <a:ext uri="{FF2B5EF4-FFF2-40B4-BE49-F238E27FC236}">
                <a16:creationId xmlns:a16="http://schemas.microsoft.com/office/drawing/2014/main" id="{3511FCF3-B290-4B44-975C-4C89FDF7E851}"/>
              </a:ext>
            </a:extLst>
          </p:cNvPr>
          <p:cNvSpPr txBox="1"/>
          <p:nvPr/>
        </p:nvSpPr>
        <p:spPr>
          <a:xfrm>
            <a:off x="5678427" y="3676657"/>
            <a:ext cx="951304" cy="523220"/>
          </a:xfrm>
          <a:prstGeom prst="rect">
            <a:avLst/>
          </a:prstGeom>
          <a:noFill/>
        </p:spPr>
        <p:txBody>
          <a:bodyPr wrap="square" rtlCol="0">
            <a:spAutoFit/>
          </a:bodyPr>
          <a:lstStyle/>
          <a:p>
            <a:pPr algn="ctr"/>
            <a:r>
              <a:rPr lang="en-US" altLang="ko-KR" sz="2800" b="1" dirty="0">
                <a:ln w="12700">
                  <a:solidFill>
                    <a:schemeClr val="bg1"/>
                  </a:solidFill>
                </a:ln>
                <a:solidFill>
                  <a:schemeClr val="bg1"/>
                </a:solidFill>
                <a:latin typeface="Arial" pitchFamily="34" charset="0"/>
                <a:cs typeface="B Nazanin" panose="00000700000000000000" pitchFamily="2" charset="-78"/>
              </a:rPr>
              <a:t>62%</a:t>
            </a:r>
            <a:endParaRPr lang="ko-KR" altLang="en-US" sz="2800" b="1" dirty="0">
              <a:ln w="12700">
                <a:solidFill>
                  <a:schemeClr val="bg1"/>
                </a:solidFill>
              </a:ln>
              <a:solidFill>
                <a:schemeClr val="bg1"/>
              </a:solidFill>
              <a:latin typeface="Arial" pitchFamily="34" charset="0"/>
              <a:cs typeface="B Nazanin" panose="00000700000000000000" pitchFamily="2" charset="-78"/>
            </a:endParaRPr>
          </a:p>
        </p:txBody>
      </p:sp>
      <p:sp>
        <p:nvSpPr>
          <p:cNvPr id="30" name="TextBox 29">
            <a:extLst>
              <a:ext uri="{FF2B5EF4-FFF2-40B4-BE49-F238E27FC236}">
                <a16:creationId xmlns:a16="http://schemas.microsoft.com/office/drawing/2014/main" id="{5BD73410-8B4D-4FA8-A06D-B3F75D81F43E}"/>
              </a:ext>
            </a:extLst>
          </p:cNvPr>
          <p:cNvSpPr txBox="1"/>
          <p:nvPr/>
        </p:nvSpPr>
        <p:spPr>
          <a:xfrm rot="172123">
            <a:off x="4612634" y="4075219"/>
            <a:ext cx="951304" cy="461665"/>
          </a:xfrm>
          <a:prstGeom prst="rect">
            <a:avLst/>
          </a:prstGeom>
          <a:noFill/>
        </p:spPr>
        <p:txBody>
          <a:bodyPr wrap="square" rtlCol="0">
            <a:spAutoFit/>
          </a:bodyPr>
          <a:lstStyle/>
          <a:p>
            <a:pPr algn="ctr"/>
            <a:r>
              <a:rPr lang="en-US" altLang="ko-KR" sz="2400" b="1" dirty="0">
                <a:ln w="12700">
                  <a:solidFill>
                    <a:schemeClr val="bg1"/>
                  </a:solidFill>
                </a:ln>
                <a:solidFill>
                  <a:schemeClr val="bg1"/>
                </a:solidFill>
                <a:latin typeface="Arial" pitchFamily="34" charset="0"/>
                <a:cs typeface="B Nazanin" panose="00000700000000000000" pitchFamily="2" charset="-78"/>
              </a:rPr>
              <a:t>40%</a:t>
            </a:r>
            <a:endParaRPr lang="ko-KR" altLang="en-US" sz="2400" b="1" dirty="0">
              <a:ln w="12700">
                <a:solidFill>
                  <a:schemeClr val="bg1"/>
                </a:solidFill>
              </a:ln>
              <a:solidFill>
                <a:schemeClr val="bg1"/>
              </a:solidFill>
              <a:latin typeface="Arial" pitchFamily="34" charset="0"/>
              <a:cs typeface="B Nazanin" panose="00000700000000000000" pitchFamily="2" charset="-78"/>
            </a:endParaRPr>
          </a:p>
        </p:txBody>
      </p:sp>
      <p:sp>
        <p:nvSpPr>
          <p:cNvPr id="31" name="TextBox 30">
            <a:extLst>
              <a:ext uri="{FF2B5EF4-FFF2-40B4-BE49-F238E27FC236}">
                <a16:creationId xmlns:a16="http://schemas.microsoft.com/office/drawing/2014/main" id="{29EC19CC-EFBC-4A4B-924F-CDFF53D6850F}"/>
              </a:ext>
            </a:extLst>
          </p:cNvPr>
          <p:cNvSpPr txBox="1"/>
          <p:nvPr/>
        </p:nvSpPr>
        <p:spPr>
          <a:xfrm>
            <a:off x="4318624" y="4971665"/>
            <a:ext cx="951304" cy="461665"/>
          </a:xfrm>
          <a:prstGeom prst="rect">
            <a:avLst/>
          </a:prstGeom>
          <a:noFill/>
        </p:spPr>
        <p:txBody>
          <a:bodyPr wrap="square" rtlCol="0">
            <a:spAutoFit/>
          </a:bodyPr>
          <a:lstStyle/>
          <a:p>
            <a:pPr algn="ctr"/>
            <a:r>
              <a:rPr lang="en-US" altLang="ko-KR" sz="2400" b="1" dirty="0">
                <a:ln w="12700">
                  <a:solidFill>
                    <a:schemeClr val="bg1"/>
                  </a:solidFill>
                </a:ln>
                <a:solidFill>
                  <a:schemeClr val="bg1"/>
                </a:solidFill>
                <a:latin typeface="Arial" pitchFamily="34" charset="0"/>
                <a:cs typeface="B Nazanin" panose="00000700000000000000" pitchFamily="2" charset="-78"/>
              </a:rPr>
              <a:t>31%</a:t>
            </a:r>
            <a:endParaRPr lang="ko-KR" altLang="en-US" sz="2400" b="1" dirty="0">
              <a:ln w="12700">
                <a:solidFill>
                  <a:schemeClr val="bg1"/>
                </a:solidFill>
              </a:ln>
              <a:solidFill>
                <a:schemeClr val="bg1"/>
              </a:solidFill>
              <a:latin typeface="Arial" pitchFamily="34" charset="0"/>
              <a:cs typeface="B Nazanin" panose="00000700000000000000" pitchFamily="2" charset="-78"/>
            </a:endParaRPr>
          </a:p>
        </p:txBody>
      </p:sp>
      <p:sp>
        <p:nvSpPr>
          <p:cNvPr id="32" name="TextBox 31">
            <a:extLst>
              <a:ext uri="{FF2B5EF4-FFF2-40B4-BE49-F238E27FC236}">
                <a16:creationId xmlns:a16="http://schemas.microsoft.com/office/drawing/2014/main" id="{06C63572-0C3D-46E5-99B4-A6296ECDABB7}"/>
              </a:ext>
            </a:extLst>
          </p:cNvPr>
          <p:cNvSpPr txBox="1"/>
          <p:nvPr/>
        </p:nvSpPr>
        <p:spPr>
          <a:xfrm>
            <a:off x="5560254" y="5265472"/>
            <a:ext cx="936104" cy="307777"/>
          </a:xfrm>
          <a:prstGeom prst="rect">
            <a:avLst/>
          </a:prstGeom>
          <a:noFill/>
        </p:spPr>
        <p:txBody>
          <a:bodyPr wrap="square" rtlCol="0">
            <a:spAutoFit/>
          </a:bodyPr>
          <a:lstStyle/>
          <a:p>
            <a:pPr algn="ctr"/>
            <a:r>
              <a:rPr lang="en-US" altLang="ko-KR" sz="1400" b="1" dirty="0">
                <a:solidFill>
                  <a:schemeClr val="bg1"/>
                </a:solidFill>
                <a:latin typeface="Arial" pitchFamily="34" charset="0"/>
                <a:cs typeface="B Nazanin" panose="00000700000000000000" pitchFamily="2" charset="-78"/>
              </a:rPr>
              <a:t>Add Text</a:t>
            </a:r>
            <a:endParaRPr lang="ko-KR" altLang="en-US" sz="1400" b="1" dirty="0">
              <a:solidFill>
                <a:schemeClr val="bg1"/>
              </a:solidFill>
              <a:latin typeface="Arial" pitchFamily="34" charset="0"/>
              <a:cs typeface="B Nazanin" panose="00000700000000000000" pitchFamily="2" charset="-78"/>
            </a:endParaRPr>
          </a:p>
        </p:txBody>
      </p:sp>
      <p:grpSp>
        <p:nvGrpSpPr>
          <p:cNvPr id="33" name="Group 32">
            <a:extLst>
              <a:ext uri="{FF2B5EF4-FFF2-40B4-BE49-F238E27FC236}">
                <a16:creationId xmlns:a16="http://schemas.microsoft.com/office/drawing/2014/main" id="{1B624C1A-A422-440B-B1CE-D2A1D503B438}"/>
              </a:ext>
            </a:extLst>
          </p:cNvPr>
          <p:cNvGrpSpPr/>
          <p:nvPr/>
        </p:nvGrpSpPr>
        <p:grpSpPr>
          <a:xfrm>
            <a:off x="5023294" y="2112759"/>
            <a:ext cx="769656" cy="1559495"/>
            <a:chOff x="3789816" y="2639713"/>
            <a:chExt cx="690440" cy="1398986"/>
          </a:xfrm>
        </p:grpSpPr>
        <p:sp>
          <p:nvSpPr>
            <p:cNvPr id="34" name="Oval 33">
              <a:extLst>
                <a:ext uri="{FF2B5EF4-FFF2-40B4-BE49-F238E27FC236}">
                  <a16:creationId xmlns:a16="http://schemas.microsoft.com/office/drawing/2014/main" id="{55FA74EE-04D9-42F7-A11D-75FC8C13C707}"/>
                </a:ext>
              </a:extLst>
            </p:cNvPr>
            <p:cNvSpPr/>
            <p:nvPr/>
          </p:nvSpPr>
          <p:spPr>
            <a:xfrm>
              <a:off x="4129882" y="2639713"/>
              <a:ext cx="249050" cy="249050"/>
            </a:xfrm>
            <a:prstGeom prst="ellipse">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5" name="Freeform 51">
              <a:extLst>
                <a:ext uri="{FF2B5EF4-FFF2-40B4-BE49-F238E27FC236}">
                  <a16:creationId xmlns:a16="http://schemas.microsoft.com/office/drawing/2014/main" id="{05F0A967-CFA2-442F-94C2-B5A270AFC44D}"/>
                </a:ext>
              </a:extLst>
            </p:cNvPr>
            <p:cNvSpPr/>
            <p:nvPr/>
          </p:nvSpPr>
          <p:spPr>
            <a:xfrm>
              <a:off x="3874483" y="2890551"/>
              <a:ext cx="605773" cy="948528"/>
            </a:xfrm>
            <a:custGeom>
              <a:avLst/>
              <a:gdLst>
                <a:gd name="connsiteX0" fmla="*/ 752475 w 1962150"/>
                <a:gd name="connsiteY0" fmla="*/ 0 h 2981325"/>
                <a:gd name="connsiteX1" fmla="*/ 1304925 w 1962150"/>
                <a:gd name="connsiteY1" fmla="*/ 333375 h 2981325"/>
                <a:gd name="connsiteX2" fmla="*/ 1133475 w 1962150"/>
                <a:gd name="connsiteY2" fmla="*/ 1400175 h 2981325"/>
                <a:gd name="connsiteX3" fmla="*/ 1962150 w 1962150"/>
                <a:gd name="connsiteY3" fmla="*/ 1771650 h 2981325"/>
                <a:gd name="connsiteX4" fmla="*/ 1924050 w 1962150"/>
                <a:gd name="connsiteY4" fmla="*/ 2981325 h 2981325"/>
                <a:gd name="connsiteX5" fmla="*/ 1485900 w 1962150"/>
                <a:gd name="connsiteY5" fmla="*/ 2962275 h 2981325"/>
                <a:gd name="connsiteX6" fmla="*/ 1514475 w 1962150"/>
                <a:gd name="connsiteY6" fmla="*/ 2085975 h 2981325"/>
                <a:gd name="connsiteX7" fmla="*/ 514350 w 1962150"/>
                <a:gd name="connsiteY7" fmla="*/ 1676400 h 2981325"/>
                <a:gd name="connsiteX8" fmla="*/ 571500 w 1962150"/>
                <a:gd name="connsiteY8" fmla="*/ 504825 h 2981325"/>
                <a:gd name="connsiteX9" fmla="*/ 285750 w 1962150"/>
                <a:gd name="connsiteY9" fmla="*/ 638175 h 2981325"/>
                <a:gd name="connsiteX10" fmla="*/ 0 w 1962150"/>
                <a:gd name="connsiteY10" fmla="*/ 428625 h 2981325"/>
                <a:gd name="connsiteX11" fmla="*/ 752475 w 1962150"/>
                <a:gd name="connsiteY11" fmla="*/ 0 h 2981325"/>
                <a:gd name="connsiteX0" fmla="*/ 752475 w 1962150"/>
                <a:gd name="connsiteY0" fmla="*/ 0 h 2981325"/>
                <a:gd name="connsiteX1" fmla="*/ 1304925 w 1962150"/>
                <a:gd name="connsiteY1" fmla="*/ 333375 h 2981325"/>
                <a:gd name="connsiteX2" fmla="*/ 1133475 w 1962150"/>
                <a:gd name="connsiteY2" fmla="*/ 1400175 h 2981325"/>
                <a:gd name="connsiteX3" fmla="*/ 1962150 w 1962150"/>
                <a:gd name="connsiteY3" fmla="*/ 1771650 h 2981325"/>
                <a:gd name="connsiteX4" fmla="*/ 1924050 w 1962150"/>
                <a:gd name="connsiteY4" fmla="*/ 2981325 h 2981325"/>
                <a:gd name="connsiteX5" fmla="*/ 1485900 w 1962150"/>
                <a:gd name="connsiteY5" fmla="*/ 2962275 h 2981325"/>
                <a:gd name="connsiteX6" fmla="*/ 1514475 w 1962150"/>
                <a:gd name="connsiteY6" fmla="*/ 2085975 h 2981325"/>
                <a:gd name="connsiteX7" fmla="*/ 514350 w 1962150"/>
                <a:gd name="connsiteY7" fmla="*/ 1676400 h 2981325"/>
                <a:gd name="connsiteX8" fmla="*/ 571500 w 1962150"/>
                <a:gd name="connsiteY8" fmla="*/ 504825 h 2981325"/>
                <a:gd name="connsiteX9" fmla="*/ 285750 w 1962150"/>
                <a:gd name="connsiteY9" fmla="*/ 638175 h 2981325"/>
                <a:gd name="connsiteX10" fmla="*/ 0 w 1962150"/>
                <a:gd name="connsiteY10" fmla="*/ 428625 h 2981325"/>
                <a:gd name="connsiteX11" fmla="*/ 752475 w 1962150"/>
                <a:gd name="connsiteY11" fmla="*/ 0 h 2981325"/>
                <a:gd name="connsiteX0" fmla="*/ 752475 w 1962150"/>
                <a:gd name="connsiteY0" fmla="*/ 0 h 2981325"/>
                <a:gd name="connsiteX1" fmla="*/ 1304925 w 1962150"/>
                <a:gd name="connsiteY1" fmla="*/ 333375 h 2981325"/>
                <a:gd name="connsiteX2" fmla="*/ 1133475 w 1962150"/>
                <a:gd name="connsiteY2" fmla="*/ 1400175 h 2981325"/>
                <a:gd name="connsiteX3" fmla="*/ 1962150 w 1962150"/>
                <a:gd name="connsiteY3" fmla="*/ 1771650 h 2981325"/>
                <a:gd name="connsiteX4" fmla="*/ 1924050 w 1962150"/>
                <a:gd name="connsiteY4" fmla="*/ 2981325 h 2981325"/>
                <a:gd name="connsiteX5" fmla="*/ 1485900 w 1962150"/>
                <a:gd name="connsiteY5" fmla="*/ 2962275 h 2981325"/>
                <a:gd name="connsiteX6" fmla="*/ 1514475 w 1962150"/>
                <a:gd name="connsiteY6" fmla="*/ 2085975 h 2981325"/>
                <a:gd name="connsiteX7" fmla="*/ 514350 w 1962150"/>
                <a:gd name="connsiteY7" fmla="*/ 1676400 h 2981325"/>
                <a:gd name="connsiteX8" fmla="*/ 571500 w 1962150"/>
                <a:gd name="connsiteY8" fmla="*/ 504825 h 2981325"/>
                <a:gd name="connsiteX9" fmla="*/ 285750 w 1962150"/>
                <a:gd name="connsiteY9" fmla="*/ 638175 h 2981325"/>
                <a:gd name="connsiteX10" fmla="*/ 0 w 1962150"/>
                <a:gd name="connsiteY10" fmla="*/ 428625 h 2981325"/>
                <a:gd name="connsiteX11" fmla="*/ 752475 w 1962150"/>
                <a:gd name="connsiteY11" fmla="*/ 0 h 2981325"/>
                <a:gd name="connsiteX0" fmla="*/ 752475 w 1962150"/>
                <a:gd name="connsiteY0" fmla="*/ 0 h 2981325"/>
                <a:gd name="connsiteX1" fmla="*/ 1304925 w 1962150"/>
                <a:gd name="connsiteY1" fmla="*/ 333375 h 2981325"/>
                <a:gd name="connsiteX2" fmla="*/ 1133475 w 1962150"/>
                <a:gd name="connsiteY2" fmla="*/ 1400175 h 2981325"/>
                <a:gd name="connsiteX3" fmla="*/ 1962150 w 1962150"/>
                <a:gd name="connsiteY3" fmla="*/ 1771650 h 2981325"/>
                <a:gd name="connsiteX4" fmla="*/ 1924050 w 1962150"/>
                <a:gd name="connsiteY4" fmla="*/ 2981325 h 2981325"/>
                <a:gd name="connsiteX5" fmla="*/ 1485900 w 1962150"/>
                <a:gd name="connsiteY5" fmla="*/ 2962275 h 2981325"/>
                <a:gd name="connsiteX6" fmla="*/ 1514475 w 1962150"/>
                <a:gd name="connsiteY6" fmla="*/ 2085975 h 2981325"/>
                <a:gd name="connsiteX7" fmla="*/ 514350 w 1962150"/>
                <a:gd name="connsiteY7" fmla="*/ 1676400 h 2981325"/>
                <a:gd name="connsiteX8" fmla="*/ 571500 w 1962150"/>
                <a:gd name="connsiteY8" fmla="*/ 504825 h 2981325"/>
                <a:gd name="connsiteX9" fmla="*/ 285750 w 1962150"/>
                <a:gd name="connsiteY9" fmla="*/ 638175 h 2981325"/>
                <a:gd name="connsiteX10" fmla="*/ 0 w 1962150"/>
                <a:gd name="connsiteY10" fmla="*/ 428625 h 2981325"/>
                <a:gd name="connsiteX11" fmla="*/ 752475 w 1962150"/>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50656 w 1998331"/>
                <a:gd name="connsiteY6" fmla="*/ 2085975 h 2981325"/>
                <a:gd name="connsiteX7" fmla="*/ 550531 w 1998331"/>
                <a:gd name="connsiteY7" fmla="*/ 1676400 h 2981325"/>
                <a:gd name="connsiteX8" fmla="*/ 607681 w 1998331"/>
                <a:gd name="connsiteY8" fmla="*/ 504825 h 2981325"/>
                <a:gd name="connsiteX9" fmla="*/ 321931 w 1998331"/>
                <a:gd name="connsiteY9" fmla="*/ 638175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50656 w 1998331"/>
                <a:gd name="connsiteY6" fmla="*/ 2085975 h 2981325"/>
                <a:gd name="connsiteX7" fmla="*/ 550531 w 1998331"/>
                <a:gd name="connsiteY7" fmla="*/ 1676400 h 2981325"/>
                <a:gd name="connsiteX8" fmla="*/ 607681 w 1998331"/>
                <a:gd name="connsiteY8" fmla="*/ 504825 h 2981325"/>
                <a:gd name="connsiteX9" fmla="*/ 321931 w 1998331"/>
                <a:gd name="connsiteY9" fmla="*/ 638175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50656 w 1998331"/>
                <a:gd name="connsiteY6" fmla="*/ 2085975 h 2981325"/>
                <a:gd name="connsiteX7" fmla="*/ 550531 w 1998331"/>
                <a:gd name="connsiteY7" fmla="*/ 1676400 h 2981325"/>
                <a:gd name="connsiteX8" fmla="*/ 607681 w 1998331"/>
                <a:gd name="connsiteY8" fmla="*/ 504825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50656 w 1998331"/>
                <a:gd name="connsiteY6" fmla="*/ 2085975 h 2981325"/>
                <a:gd name="connsiteX7" fmla="*/ 550531 w 1998331"/>
                <a:gd name="connsiteY7" fmla="*/ 1676400 h 2981325"/>
                <a:gd name="connsiteX8" fmla="*/ 640573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50656 w 1998331"/>
                <a:gd name="connsiteY6" fmla="*/ 2085975 h 2981325"/>
                <a:gd name="connsiteX7" fmla="*/ 550531 w 1998331"/>
                <a:gd name="connsiteY7" fmla="*/ 1676400 h 2981325"/>
                <a:gd name="connsiteX8" fmla="*/ 657019 w 1998331"/>
                <a:gd name="connsiteY8" fmla="*/ 465355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50656 w 1998331"/>
                <a:gd name="connsiteY6" fmla="*/ 2085975 h 2981325"/>
                <a:gd name="connsiteX7" fmla="*/ 550531 w 1998331"/>
                <a:gd name="connsiteY7" fmla="*/ 1676400 h 2981325"/>
                <a:gd name="connsiteX8" fmla="*/ 666886 w 1998331"/>
                <a:gd name="connsiteY8" fmla="*/ 468644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50656 w 1998331"/>
                <a:gd name="connsiteY6" fmla="*/ 2085975 h 2981325"/>
                <a:gd name="connsiteX7" fmla="*/ 471590 w 1998331"/>
                <a:gd name="connsiteY7" fmla="*/ 1452734 h 2981325"/>
                <a:gd name="connsiteX8" fmla="*/ 666886 w 1998331"/>
                <a:gd name="connsiteY8" fmla="*/ 468644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50656 w 1998331"/>
                <a:gd name="connsiteY6" fmla="*/ 2085975 h 2981325"/>
                <a:gd name="connsiteX7" fmla="*/ 471590 w 1998331"/>
                <a:gd name="connsiteY7" fmla="*/ 1452734 h 2981325"/>
                <a:gd name="connsiteX8" fmla="*/ 643862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50656 w 1998331"/>
                <a:gd name="connsiteY6" fmla="*/ 2085975 h 2981325"/>
                <a:gd name="connsiteX7" fmla="*/ 494614 w 1998331"/>
                <a:gd name="connsiteY7" fmla="*/ 1459312 h 2981325"/>
                <a:gd name="connsiteX8" fmla="*/ 643862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83548 w 1998331"/>
                <a:gd name="connsiteY6" fmla="*/ 1990588 h 2981325"/>
                <a:gd name="connsiteX7" fmla="*/ 494614 w 1998331"/>
                <a:gd name="connsiteY7" fmla="*/ 1459312 h 2981325"/>
                <a:gd name="connsiteX8" fmla="*/ 643862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60524 w 1998331"/>
                <a:gd name="connsiteY6" fmla="*/ 2030058 h 2981325"/>
                <a:gd name="connsiteX7" fmla="*/ 494614 w 1998331"/>
                <a:gd name="connsiteY7" fmla="*/ 1459312 h 2981325"/>
                <a:gd name="connsiteX8" fmla="*/ 643862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60524 w 1998331"/>
                <a:gd name="connsiteY6" fmla="*/ 2030058 h 2981325"/>
                <a:gd name="connsiteX7" fmla="*/ 494614 w 1998331"/>
                <a:gd name="connsiteY7" fmla="*/ 1459312 h 2981325"/>
                <a:gd name="connsiteX8" fmla="*/ 643862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60524 w 1998331"/>
                <a:gd name="connsiteY6" fmla="*/ 2030058 h 2981325"/>
                <a:gd name="connsiteX7" fmla="*/ 494614 w 1998331"/>
                <a:gd name="connsiteY7" fmla="*/ 1459312 h 2981325"/>
                <a:gd name="connsiteX8" fmla="*/ 643862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69656 w 1998331"/>
                <a:gd name="connsiteY2" fmla="*/ 140017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60524 w 1998331"/>
                <a:gd name="connsiteY6" fmla="*/ 2030058 h 2981325"/>
                <a:gd name="connsiteX7" fmla="*/ 494614 w 1998331"/>
                <a:gd name="connsiteY7" fmla="*/ 1459312 h 2981325"/>
                <a:gd name="connsiteX8" fmla="*/ 643862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17028 w 1998331"/>
                <a:gd name="connsiteY2" fmla="*/ 1406753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60524 w 1998331"/>
                <a:gd name="connsiteY6" fmla="*/ 2030058 h 2981325"/>
                <a:gd name="connsiteX7" fmla="*/ 494614 w 1998331"/>
                <a:gd name="connsiteY7" fmla="*/ 1459312 h 2981325"/>
                <a:gd name="connsiteX8" fmla="*/ 643862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090714 w 1998331"/>
                <a:gd name="connsiteY2" fmla="*/ 1423199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60524 w 1998331"/>
                <a:gd name="connsiteY6" fmla="*/ 2030058 h 2981325"/>
                <a:gd name="connsiteX7" fmla="*/ 494614 w 1998331"/>
                <a:gd name="connsiteY7" fmla="*/ 1459312 h 2981325"/>
                <a:gd name="connsiteX8" fmla="*/ 643862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30185 w 1998331"/>
                <a:gd name="connsiteY2" fmla="*/ 139688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60524 w 1998331"/>
                <a:gd name="connsiteY6" fmla="*/ 2030058 h 2981325"/>
                <a:gd name="connsiteX7" fmla="*/ 494614 w 1998331"/>
                <a:gd name="connsiteY7" fmla="*/ 1459312 h 2981325"/>
                <a:gd name="connsiteX8" fmla="*/ 643862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98331"/>
                <a:gd name="connsiteY0" fmla="*/ 0 h 2981325"/>
                <a:gd name="connsiteX1" fmla="*/ 1341106 w 1998331"/>
                <a:gd name="connsiteY1" fmla="*/ 333375 h 2981325"/>
                <a:gd name="connsiteX2" fmla="*/ 1130185 w 1998331"/>
                <a:gd name="connsiteY2" fmla="*/ 1396885 h 2981325"/>
                <a:gd name="connsiteX3" fmla="*/ 1998331 w 1998331"/>
                <a:gd name="connsiteY3" fmla="*/ 1771650 h 2981325"/>
                <a:gd name="connsiteX4" fmla="*/ 1960231 w 1998331"/>
                <a:gd name="connsiteY4" fmla="*/ 2981325 h 2981325"/>
                <a:gd name="connsiteX5" fmla="*/ 1522081 w 1998331"/>
                <a:gd name="connsiteY5" fmla="*/ 2962275 h 2981325"/>
                <a:gd name="connsiteX6" fmla="*/ 1560524 w 1998331"/>
                <a:gd name="connsiteY6" fmla="*/ 2030058 h 2981325"/>
                <a:gd name="connsiteX7" fmla="*/ 494614 w 1998331"/>
                <a:gd name="connsiteY7" fmla="*/ 1459312 h 2981325"/>
                <a:gd name="connsiteX8" fmla="*/ 643862 w 1998331"/>
                <a:gd name="connsiteY8" fmla="*/ 481801 h 2981325"/>
                <a:gd name="connsiteX9" fmla="*/ 302196 w 1998331"/>
                <a:gd name="connsiteY9" fmla="*/ 657911 h 2981325"/>
                <a:gd name="connsiteX10" fmla="*/ 0 w 1998331"/>
                <a:gd name="connsiteY10" fmla="*/ 395733 h 2981325"/>
                <a:gd name="connsiteX11" fmla="*/ 788656 w 1998331"/>
                <a:gd name="connsiteY11" fmla="*/ 0 h 2981325"/>
                <a:gd name="connsiteX0" fmla="*/ 788656 w 1960231"/>
                <a:gd name="connsiteY0" fmla="*/ 0 h 2981325"/>
                <a:gd name="connsiteX1" fmla="*/ 1341106 w 1960231"/>
                <a:gd name="connsiteY1" fmla="*/ 333375 h 2981325"/>
                <a:gd name="connsiteX2" fmla="*/ 1130185 w 1960231"/>
                <a:gd name="connsiteY2" fmla="*/ 1396885 h 2981325"/>
                <a:gd name="connsiteX3" fmla="*/ 1906233 w 1960231"/>
                <a:gd name="connsiteY3" fmla="*/ 1669684 h 2981325"/>
                <a:gd name="connsiteX4" fmla="*/ 1960231 w 1960231"/>
                <a:gd name="connsiteY4" fmla="*/ 2981325 h 2981325"/>
                <a:gd name="connsiteX5" fmla="*/ 1522081 w 1960231"/>
                <a:gd name="connsiteY5" fmla="*/ 2962275 h 2981325"/>
                <a:gd name="connsiteX6" fmla="*/ 1560524 w 1960231"/>
                <a:gd name="connsiteY6" fmla="*/ 2030058 h 2981325"/>
                <a:gd name="connsiteX7" fmla="*/ 494614 w 1960231"/>
                <a:gd name="connsiteY7" fmla="*/ 1459312 h 2981325"/>
                <a:gd name="connsiteX8" fmla="*/ 643862 w 1960231"/>
                <a:gd name="connsiteY8" fmla="*/ 481801 h 2981325"/>
                <a:gd name="connsiteX9" fmla="*/ 302196 w 1960231"/>
                <a:gd name="connsiteY9" fmla="*/ 657911 h 2981325"/>
                <a:gd name="connsiteX10" fmla="*/ 0 w 1960231"/>
                <a:gd name="connsiteY10" fmla="*/ 395733 h 2981325"/>
                <a:gd name="connsiteX11" fmla="*/ 788656 w 1960231"/>
                <a:gd name="connsiteY11" fmla="*/ 0 h 2981325"/>
                <a:gd name="connsiteX0" fmla="*/ 788656 w 1950363"/>
                <a:gd name="connsiteY0" fmla="*/ 0 h 2962275"/>
                <a:gd name="connsiteX1" fmla="*/ 1341106 w 1950363"/>
                <a:gd name="connsiteY1" fmla="*/ 333375 h 2962275"/>
                <a:gd name="connsiteX2" fmla="*/ 1130185 w 1950363"/>
                <a:gd name="connsiteY2" fmla="*/ 1396885 h 2962275"/>
                <a:gd name="connsiteX3" fmla="*/ 1906233 w 1950363"/>
                <a:gd name="connsiteY3" fmla="*/ 1669684 h 2962275"/>
                <a:gd name="connsiteX4" fmla="*/ 1950363 w 1950363"/>
                <a:gd name="connsiteY4" fmla="*/ 2928698 h 2962275"/>
                <a:gd name="connsiteX5" fmla="*/ 1522081 w 1950363"/>
                <a:gd name="connsiteY5" fmla="*/ 2962275 h 2962275"/>
                <a:gd name="connsiteX6" fmla="*/ 1560524 w 1950363"/>
                <a:gd name="connsiteY6" fmla="*/ 2030058 h 2962275"/>
                <a:gd name="connsiteX7" fmla="*/ 494614 w 1950363"/>
                <a:gd name="connsiteY7" fmla="*/ 1459312 h 2962275"/>
                <a:gd name="connsiteX8" fmla="*/ 643862 w 1950363"/>
                <a:gd name="connsiteY8" fmla="*/ 481801 h 2962275"/>
                <a:gd name="connsiteX9" fmla="*/ 302196 w 1950363"/>
                <a:gd name="connsiteY9" fmla="*/ 657911 h 2962275"/>
                <a:gd name="connsiteX10" fmla="*/ 0 w 1950363"/>
                <a:gd name="connsiteY10" fmla="*/ 395733 h 2962275"/>
                <a:gd name="connsiteX11" fmla="*/ 788656 w 1950363"/>
                <a:gd name="connsiteY11" fmla="*/ 0 h 2962275"/>
                <a:gd name="connsiteX0" fmla="*/ 788656 w 1937206"/>
                <a:gd name="connsiteY0" fmla="*/ 0 h 2962275"/>
                <a:gd name="connsiteX1" fmla="*/ 1341106 w 1937206"/>
                <a:gd name="connsiteY1" fmla="*/ 333375 h 2962275"/>
                <a:gd name="connsiteX2" fmla="*/ 1130185 w 1937206"/>
                <a:gd name="connsiteY2" fmla="*/ 1396885 h 2962275"/>
                <a:gd name="connsiteX3" fmla="*/ 1906233 w 1937206"/>
                <a:gd name="connsiteY3" fmla="*/ 1669684 h 2962275"/>
                <a:gd name="connsiteX4" fmla="*/ 1937206 w 1937206"/>
                <a:gd name="connsiteY4" fmla="*/ 2928698 h 2962275"/>
                <a:gd name="connsiteX5" fmla="*/ 1522081 w 1937206"/>
                <a:gd name="connsiteY5" fmla="*/ 2962275 h 2962275"/>
                <a:gd name="connsiteX6" fmla="*/ 1560524 w 1937206"/>
                <a:gd name="connsiteY6" fmla="*/ 2030058 h 2962275"/>
                <a:gd name="connsiteX7" fmla="*/ 494614 w 1937206"/>
                <a:gd name="connsiteY7" fmla="*/ 1459312 h 2962275"/>
                <a:gd name="connsiteX8" fmla="*/ 643862 w 1937206"/>
                <a:gd name="connsiteY8" fmla="*/ 481801 h 2962275"/>
                <a:gd name="connsiteX9" fmla="*/ 302196 w 1937206"/>
                <a:gd name="connsiteY9" fmla="*/ 657911 h 2962275"/>
                <a:gd name="connsiteX10" fmla="*/ 0 w 1937206"/>
                <a:gd name="connsiteY10" fmla="*/ 395733 h 2962275"/>
                <a:gd name="connsiteX11" fmla="*/ 788656 w 1937206"/>
                <a:gd name="connsiteY11" fmla="*/ 0 h 2962275"/>
                <a:gd name="connsiteX0" fmla="*/ 788656 w 1994509"/>
                <a:gd name="connsiteY0" fmla="*/ 0 h 2962275"/>
                <a:gd name="connsiteX1" fmla="*/ 1341106 w 1994509"/>
                <a:gd name="connsiteY1" fmla="*/ 333375 h 2962275"/>
                <a:gd name="connsiteX2" fmla="*/ 1130185 w 1994509"/>
                <a:gd name="connsiteY2" fmla="*/ 1396885 h 2962275"/>
                <a:gd name="connsiteX3" fmla="*/ 1906233 w 1994509"/>
                <a:gd name="connsiteY3" fmla="*/ 1669684 h 2962275"/>
                <a:gd name="connsiteX4" fmla="*/ 1937206 w 1994509"/>
                <a:gd name="connsiteY4" fmla="*/ 2928698 h 2962275"/>
                <a:gd name="connsiteX5" fmla="*/ 1522081 w 1994509"/>
                <a:gd name="connsiteY5" fmla="*/ 2962275 h 2962275"/>
                <a:gd name="connsiteX6" fmla="*/ 1560524 w 1994509"/>
                <a:gd name="connsiteY6" fmla="*/ 2030058 h 2962275"/>
                <a:gd name="connsiteX7" fmla="*/ 494614 w 1994509"/>
                <a:gd name="connsiteY7" fmla="*/ 1459312 h 2962275"/>
                <a:gd name="connsiteX8" fmla="*/ 643862 w 1994509"/>
                <a:gd name="connsiteY8" fmla="*/ 481801 h 2962275"/>
                <a:gd name="connsiteX9" fmla="*/ 302196 w 1994509"/>
                <a:gd name="connsiteY9" fmla="*/ 657911 h 2962275"/>
                <a:gd name="connsiteX10" fmla="*/ 0 w 1994509"/>
                <a:gd name="connsiteY10" fmla="*/ 395733 h 2962275"/>
                <a:gd name="connsiteX11" fmla="*/ 788656 w 1994509"/>
                <a:gd name="connsiteY11" fmla="*/ 0 h 2962275"/>
                <a:gd name="connsiteX0" fmla="*/ 788656 w 2013417"/>
                <a:gd name="connsiteY0" fmla="*/ 0 h 2962275"/>
                <a:gd name="connsiteX1" fmla="*/ 1341106 w 2013417"/>
                <a:gd name="connsiteY1" fmla="*/ 333375 h 2962275"/>
                <a:gd name="connsiteX2" fmla="*/ 1130185 w 2013417"/>
                <a:gd name="connsiteY2" fmla="*/ 1396885 h 2962275"/>
                <a:gd name="connsiteX3" fmla="*/ 1906233 w 2013417"/>
                <a:gd name="connsiteY3" fmla="*/ 1669684 h 2962275"/>
                <a:gd name="connsiteX4" fmla="*/ 1937206 w 2013417"/>
                <a:gd name="connsiteY4" fmla="*/ 2928698 h 2962275"/>
                <a:gd name="connsiteX5" fmla="*/ 1522081 w 2013417"/>
                <a:gd name="connsiteY5" fmla="*/ 2962275 h 2962275"/>
                <a:gd name="connsiteX6" fmla="*/ 1560524 w 2013417"/>
                <a:gd name="connsiteY6" fmla="*/ 2030058 h 2962275"/>
                <a:gd name="connsiteX7" fmla="*/ 494614 w 2013417"/>
                <a:gd name="connsiteY7" fmla="*/ 1459312 h 2962275"/>
                <a:gd name="connsiteX8" fmla="*/ 643862 w 2013417"/>
                <a:gd name="connsiteY8" fmla="*/ 481801 h 2962275"/>
                <a:gd name="connsiteX9" fmla="*/ 302196 w 2013417"/>
                <a:gd name="connsiteY9" fmla="*/ 657911 h 2962275"/>
                <a:gd name="connsiteX10" fmla="*/ 0 w 2013417"/>
                <a:gd name="connsiteY10" fmla="*/ 395733 h 2962275"/>
                <a:gd name="connsiteX11" fmla="*/ 788656 w 2013417"/>
                <a:gd name="connsiteY11" fmla="*/ 0 h 2962275"/>
                <a:gd name="connsiteX0" fmla="*/ 788656 w 2028526"/>
                <a:gd name="connsiteY0" fmla="*/ 0 h 2962275"/>
                <a:gd name="connsiteX1" fmla="*/ 1341106 w 2028526"/>
                <a:gd name="connsiteY1" fmla="*/ 333375 h 2962275"/>
                <a:gd name="connsiteX2" fmla="*/ 1130185 w 2028526"/>
                <a:gd name="connsiteY2" fmla="*/ 1396885 h 2962275"/>
                <a:gd name="connsiteX3" fmla="*/ 1906233 w 2028526"/>
                <a:gd name="connsiteY3" fmla="*/ 1669684 h 2962275"/>
                <a:gd name="connsiteX4" fmla="*/ 1937206 w 2028526"/>
                <a:gd name="connsiteY4" fmla="*/ 2928698 h 2962275"/>
                <a:gd name="connsiteX5" fmla="*/ 1522081 w 2028526"/>
                <a:gd name="connsiteY5" fmla="*/ 2962275 h 2962275"/>
                <a:gd name="connsiteX6" fmla="*/ 1560524 w 2028526"/>
                <a:gd name="connsiteY6" fmla="*/ 2030058 h 2962275"/>
                <a:gd name="connsiteX7" fmla="*/ 494614 w 2028526"/>
                <a:gd name="connsiteY7" fmla="*/ 1459312 h 2962275"/>
                <a:gd name="connsiteX8" fmla="*/ 643862 w 2028526"/>
                <a:gd name="connsiteY8" fmla="*/ 481801 h 2962275"/>
                <a:gd name="connsiteX9" fmla="*/ 302196 w 2028526"/>
                <a:gd name="connsiteY9" fmla="*/ 657911 h 2962275"/>
                <a:gd name="connsiteX10" fmla="*/ 0 w 2028526"/>
                <a:gd name="connsiteY10" fmla="*/ 395733 h 2962275"/>
                <a:gd name="connsiteX11" fmla="*/ 788656 w 2028526"/>
                <a:gd name="connsiteY11" fmla="*/ 0 h 2962275"/>
                <a:gd name="connsiteX0" fmla="*/ 788656 w 2048244"/>
                <a:gd name="connsiteY0" fmla="*/ 0 h 2962275"/>
                <a:gd name="connsiteX1" fmla="*/ 1341106 w 2048244"/>
                <a:gd name="connsiteY1" fmla="*/ 333375 h 2962275"/>
                <a:gd name="connsiteX2" fmla="*/ 1130185 w 2048244"/>
                <a:gd name="connsiteY2" fmla="*/ 1396885 h 2962275"/>
                <a:gd name="connsiteX3" fmla="*/ 1935836 w 2048244"/>
                <a:gd name="connsiteY3" fmla="*/ 1679551 h 2962275"/>
                <a:gd name="connsiteX4" fmla="*/ 1937206 w 2048244"/>
                <a:gd name="connsiteY4" fmla="*/ 2928698 h 2962275"/>
                <a:gd name="connsiteX5" fmla="*/ 1522081 w 2048244"/>
                <a:gd name="connsiteY5" fmla="*/ 2962275 h 2962275"/>
                <a:gd name="connsiteX6" fmla="*/ 1560524 w 2048244"/>
                <a:gd name="connsiteY6" fmla="*/ 2030058 h 2962275"/>
                <a:gd name="connsiteX7" fmla="*/ 494614 w 2048244"/>
                <a:gd name="connsiteY7" fmla="*/ 1459312 h 2962275"/>
                <a:gd name="connsiteX8" fmla="*/ 643862 w 2048244"/>
                <a:gd name="connsiteY8" fmla="*/ 481801 h 2962275"/>
                <a:gd name="connsiteX9" fmla="*/ 302196 w 2048244"/>
                <a:gd name="connsiteY9" fmla="*/ 657911 h 2962275"/>
                <a:gd name="connsiteX10" fmla="*/ 0 w 2048244"/>
                <a:gd name="connsiteY10" fmla="*/ 395733 h 2962275"/>
                <a:gd name="connsiteX11" fmla="*/ 788656 w 2048244"/>
                <a:gd name="connsiteY11" fmla="*/ 0 h 2962275"/>
                <a:gd name="connsiteX0" fmla="*/ 788656 w 2020800"/>
                <a:gd name="connsiteY0" fmla="*/ 0 h 2962275"/>
                <a:gd name="connsiteX1" fmla="*/ 1341106 w 2020800"/>
                <a:gd name="connsiteY1" fmla="*/ 333375 h 2962275"/>
                <a:gd name="connsiteX2" fmla="*/ 1130185 w 2020800"/>
                <a:gd name="connsiteY2" fmla="*/ 1396885 h 2962275"/>
                <a:gd name="connsiteX3" fmla="*/ 1935836 w 2020800"/>
                <a:gd name="connsiteY3" fmla="*/ 1679551 h 2962275"/>
                <a:gd name="connsiteX4" fmla="*/ 1937206 w 2020800"/>
                <a:gd name="connsiteY4" fmla="*/ 2928698 h 2962275"/>
                <a:gd name="connsiteX5" fmla="*/ 1522081 w 2020800"/>
                <a:gd name="connsiteY5" fmla="*/ 2962275 h 2962275"/>
                <a:gd name="connsiteX6" fmla="*/ 1560524 w 2020800"/>
                <a:gd name="connsiteY6" fmla="*/ 2030058 h 2962275"/>
                <a:gd name="connsiteX7" fmla="*/ 494614 w 2020800"/>
                <a:gd name="connsiteY7" fmla="*/ 1459312 h 2962275"/>
                <a:gd name="connsiteX8" fmla="*/ 643862 w 2020800"/>
                <a:gd name="connsiteY8" fmla="*/ 481801 h 2962275"/>
                <a:gd name="connsiteX9" fmla="*/ 302196 w 2020800"/>
                <a:gd name="connsiteY9" fmla="*/ 657911 h 2962275"/>
                <a:gd name="connsiteX10" fmla="*/ 0 w 2020800"/>
                <a:gd name="connsiteY10" fmla="*/ 395733 h 2962275"/>
                <a:gd name="connsiteX11" fmla="*/ 788656 w 2020800"/>
                <a:gd name="connsiteY11" fmla="*/ 0 h 2962275"/>
                <a:gd name="connsiteX0" fmla="*/ 788656 w 1996573"/>
                <a:gd name="connsiteY0" fmla="*/ 0 h 2962275"/>
                <a:gd name="connsiteX1" fmla="*/ 1341106 w 1996573"/>
                <a:gd name="connsiteY1" fmla="*/ 333375 h 2962275"/>
                <a:gd name="connsiteX2" fmla="*/ 1130185 w 1996573"/>
                <a:gd name="connsiteY2" fmla="*/ 1396885 h 2962275"/>
                <a:gd name="connsiteX3" fmla="*/ 1935836 w 1996573"/>
                <a:gd name="connsiteY3" fmla="*/ 1679551 h 2962275"/>
                <a:gd name="connsiteX4" fmla="*/ 1937206 w 1996573"/>
                <a:gd name="connsiteY4" fmla="*/ 2928698 h 2962275"/>
                <a:gd name="connsiteX5" fmla="*/ 1522081 w 1996573"/>
                <a:gd name="connsiteY5" fmla="*/ 2962275 h 2962275"/>
                <a:gd name="connsiteX6" fmla="*/ 1560524 w 1996573"/>
                <a:gd name="connsiteY6" fmla="*/ 2030058 h 2962275"/>
                <a:gd name="connsiteX7" fmla="*/ 494614 w 1996573"/>
                <a:gd name="connsiteY7" fmla="*/ 1459312 h 2962275"/>
                <a:gd name="connsiteX8" fmla="*/ 643862 w 1996573"/>
                <a:gd name="connsiteY8" fmla="*/ 481801 h 2962275"/>
                <a:gd name="connsiteX9" fmla="*/ 302196 w 1996573"/>
                <a:gd name="connsiteY9" fmla="*/ 657911 h 2962275"/>
                <a:gd name="connsiteX10" fmla="*/ 0 w 1996573"/>
                <a:gd name="connsiteY10" fmla="*/ 395733 h 2962275"/>
                <a:gd name="connsiteX11" fmla="*/ 788656 w 1996573"/>
                <a:gd name="connsiteY11" fmla="*/ 0 h 2962275"/>
                <a:gd name="connsiteX0" fmla="*/ 788656 w 1977406"/>
                <a:gd name="connsiteY0" fmla="*/ 0 h 2962275"/>
                <a:gd name="connsiteX1" fmla="*/ 1341106 w 1977406"/>
                <a:gd name="connsiteY1" fmla="*/ 333375 h 2962275"/>
                <a:gd name="connsiteX2" fmla="*/ 1130185 w 1977406"/>
                <a:gd name="connsiteY2" fmla="*/ 1396885 h 2962275"/>
                <a:gd name="connsiteX3" fmla="*/ 1935836 w 1977406"/>
                <a:gd name="connsiteY3" fmla="*/ 1679551 h 2962275"/>
                <a:gd name="connsiteX4" fmla="*/ 1937206 w 1977406"/>
                <a:gd name="connsiteY4" fmla="*/ 2928698 h 2962275"/>
                <a:gd name="connsiteX5" fmla="*/ 1522081 w 1977406"/>
                <a:gd name="connsiteY5" fmla="*/ 2962275 h 2962275"/>
                <a:gd name="connsiteX6" fmla="*/ 1560524 w 1977406"/>
                <a:gd name="connsiteY6" fmla="*/ 2030058 h 2962275"/>
                <a:gd name="connsiteX7" fmla="*/ 494614 w 1977406"/>
                <a:gd name="connsiteY7" fmla="*/ 1459312 h 2962275"/>
                <a:gd name="connsiteX8" fmla="*/ 643862 w 1977406"/>
                <a:gd name="connsiteY8" fmla="*/ 481801 h 2962275"/>
                <a:gd name="connsiteX9" fmla="*/ 302196 w 1977406"/>
                <a:gd name="connsiteY9" fmla="*/ 657911 h 2962275"/>
                <a:gd name="connsiteX10" fmla="*/ 0 w 1977406"/>
                <a:gd name="connsiteY10" fmla="*/ 395733 h 2962275"/>
                <a:gd name="connsiteX11" fmla="*/ 788656 w 1977406"/>
                <a:gd name="connsiteY11" fmla="*/ 0 h 2962275"/>
                <a:gd name="connsiteX0" fmla="*/ 788656 w 1972313"/>
                <a:gd name="connsiteY0" fmla="*/ 0 h 2962275"/>
                <a:gd name="connsiteX1" fmla="*/ 1341106 w 1972313"/>
                <a:gd name="connsiteY1" fmla="*/ 333375 h 2962275"/>
                <a:gd name="connsiteX2" fmla="*/ 1130185 w 1972313"/>
                <a:gd name="connsiteY2" fmla="*/ 1396885 h 2962275"/>
                <a:gd name="connsiteX3" fmla="*/ 1925969 w 1972313"/>
                <a:gd name="connsiteY3" fmla="*/ 1699286 h 2962275"/>
                <a:gd name="connsiteX4" fmla="*/ 1937206 w 1972313"/>
                <a:gd name="connsiteY4" fmla="*/ 2928698 h 2962275"/>
                <a:gd name="connsiteX5" fmla="*/ 1522081 w 1972313"/>
                <a:gd name="connsiteY5" fmla="*/ 2962275 h 2962275"/>
                <a:gd name="connsiteX6" fmla="*/ 1560524 w 1972313"/>
                <a:gd name="connsiteY6" fmla="*/ 2030058 h 2962275"/>
                <a:gd name="connsiteX7" fmla="*/ 494614 w 1972313"/>
                <a:gd name="connsiteY7" fmla="*/ 1459312 h 2962275"/>
                <a:gd name="connsiteX8" fmla="*/ 643862 w 1972313"/>
                <a:gd name="connsiteY8" fmla="*/ 481801 h 2962275"/>
                <a:gd name="connsiteX9" fmla="*/ 302196 w 1972313"/>
                <a:gd name="connsiteY9" fmla="*/ 657911 h 2962275"/>
                <a:gd name="connsiteX10" fmla="*/ 0 w 1972313"/>
                <a:gd name="connsiteY10" fmla="*/ 395733 h 2962275"/>
                <a:gd name="connsiteX11" fmla="*/ 788656 w 1972313"/>
                <a:gd name="connsiteY11" fmla="*/ 0 h 2962275"/>
                <a:gd name="connsiteX0" fmla="*/ 788656 w 2000204"/>
                <a:gd name="connsiteY0" fmla="*/ 0 h 2962275"/>
                <a:gd name="connsiteX1" fmla="*/ 1341106 w 2000204"/>
                <a:gd name="connsiteY1" fmla="*/ 333375 h 2962275"/>
                <a:gd name="connsiteX2" fmla="*/ 1130185 w 2000204"/>
                <a:gd name="connsiteY2" fmla="*/ 1396885 h 2962275"/>
                <a:gd name="connsiteX3" fmla="*/ 1925969 w 2000204"/>
                <a:gd name="connsiteY3" fmla="*/ 1699286 h 2962275"/>
                <a:gd name="connsiteX4" fmla="*/ 1937206 w 2000204"/>
                <a:gd name="connsiteY4" fmla="*/ 2928698 h 2962275"/>
                <a:gd name="connsiteX5" fmla="*/ 1522081 w 2000204"/>
                <a:gd name="connsiteY5" fmla="*/ 2962275 h 2962275"/>
                <a:gd name="connsiteX6" fmla="*/ 1560524 w 2000204"/>
                <a:gd name="connsiteY6" fmla="*/ 2030058 h 2962275"/>
                <a:gd name="connsiteX7" fmla="*/ 494614 w 2000204"/>
                <a:gd name="connsiteY7" fmla="*/ 1459312 h 2962275"/>
                <a:gd name="connsiteX8" fmla="*/ 643862 w 2000204"/>
                <a:gd name="connsiteY8" fmla="*/ 481801 h 2962275"/>
                <a:gd name="connsiteX9" fmla="*/ 302196 w 2000204"/>
                <a:gd name="connsiteY9" fmla="*/ 657911 h 2962275"/>
                <a:gd name="connsiteX10" fmla="*/ 0 w 2000204"/>
                <a:gd name="connsiteY10" fmla="*/ 395733 h 2962275"/>
                <a:gd name="connsiteX11" fmla="*/ 788656 w 2000204"/>
                <a:gd name="connsiteY11" fmla="*/ 0 h 2962275"/>
                <a:gd name="connsiteX0" fmla="*/ 788656 w 1986810"/>
                <a:gd name="connsiteY0" fmla="*/ 0 h 2962275"/>
                <a:gd name="connsiteX1" fmla="*/ 1341106 w 1986810"/>
                <a:gd name="connsiteY1" fmla="*/ 333375 h 2962275"/>
                <a:gd name="connsiteX2" fmla="*/ 1130185 w 1986810"/>
                <a:gd name="connsiteY2" fmla="*/ 1396885 h 2962275"/>
                <a:gd name="connsiteX3" fmla="*/ 1925969 w 1986810"/>
                <a:gd name="connsiteY3" fmla="*/ 1699286 h 2962275"/>
                <a:gd name="connsiteX4" fmla="*/ 1937206 w 1986810"/>
                <a:gd name="connsiteY4" fmla="*/ 2928698 h 2962275"/>
                <a:gd name="connsiteX5" fmla="*/ 1522081 w 1986810"/>
                <a:gd name="connsiteY5" fmla="*/ 2962275 h 2962275"/>
                <a:gd name="connsiteX6" fmla="*/ 1560524 w 1986810"/>
                <a:gd name="connsiteY6" fmla="*/ 2030058 h 2962275"/>
                <a:gd name="connsiteX7" fmla="*/ 494614 w 1986810"/>
                <a:gd name="connsiteY7" fmla="*/ 1459312 h 2962275"/>
                <a:gd name="connsiteX8" fmla="*/ 643862 w 1986810"/>
                <a:gd name="connsiteY8" fmla="*/ 481801 h 2962275"/>
                <a:gd name="connsiteX9" fmla="*/ 302196 w 1986810"/>
                <a:gd name="connsiteY9" fmla="*/ 657911 h 2962275"/>
                <a:gd name="connsiteX10" fmla="*/ 0 w 1986810"/>
                <a:gd name="connsiteY10" fmla="*/ 395733 h 2962275"/>
                <a:gd name="connsiteX11" fmla="*/ 788656 w 1986810"/>
                <a:gd name="connsiteY11" fmla="*/ 0 h 2962275"/>
                <a:gd name="connsiteX0" fmla="*/ 788656 w 1977561"/>
                <a:gd name="connsiteY0" fmla="*/ 0 h 2962275"/>
                <a:gd name="connsiteX1" fmla="*/ 1341106 w 1977561"/>
                <a:gd name="connsiteY1" fmla="*/ 333375 h 2962275"/>
                <a:gd name="connsiteX2" fmla="*/ 1130185 w 1977561"/>
                <a:gd name="connsiteY2" fmla="*/ 1396885 h 2962275"/>
                <a:gd name="connsiteX3" fmla="*/ 1912813 w 1977561"/>
                <a:gd name="connsiteY3" fmla="*/ 1705864 h 2962275"/>
                <a:gd name="connsiteX4" fmla="*/ 1937206 w 1977561"/>
                <a:gd name="connsiteY4" fmla="*/ 2928698 h 2962275"/>
                <a:gd name="connsiteX5" fmla="*/ 1522081 w 1977561"/>
                <a:gd name="connsiteY5" fmla="*/ 2962275 h 2962275"/>
                <a:gd name="connsiteX6" fmla="*/ 1560524 w 1977561"/>
                <a:gd name="connsiteY6" fmla="*/ 2030058 h 2962275"/>
                <a:gd name="connsiteX7" fmla="*/ 494614 w 1977561"/>
                <a:gd name="connsiteY7" fmla="*/ 1459312 h 2962275"/>
                <a:gd name="connsiteX8" fmla="*/ 643862 w 1977561"/>
                <a:gd name="connsiteY8" fmla="*/ 481801 h 2962275"/>
                <a:gd name="connsiteX9" fmla="*/ 302196 w 1977561"/>
                <a:gd name="connsiteY9" fmla="*/ 657911 h 2962275"/>
                <a:gd name="connsiteX10" fmla="*/ 0 w 1977561"/>
                <a:gd name="connsiteY10" fmla="*/ 395733 h 2962275"/>
                <a:gd name="connsiteX11" fmla="*/ 788656 w 1977561"/>
                <a:gd name="connsiteY11" fmla="*/ 0 h 2962275"/>
                <a:gd name="connsiteX0" fmla="*/ 788656 w 2006555"/>
                <a:gd name="connsiteY0" fmla="*/ 0 h 2962275"/>
                <a:gd name="connsiteX1" fmla="*/ 1341106 w 2006555"/>
                <a:gd name="connsiteY1" fmla="*/ 333375 h 2962275"/>
                <a:gd name="connsiteX2" fmla="*/ 1130185 w 2006555"/>
                <a:gd name="connsiteY2" fmla="*/ 1396885 h 2962275"/>
                <a:gd name="connsiteX3" fmla="*/ 1952284 w 2006555"/>
                <a:gd name="connsiteY3" fmla="*/ 1719021 h 2962275"/>
                <a:gd name="connsiteX4" fmla="*/ 1937206 w 2006555"/>
                <a:gd name="connsiteY4" fmla="*/ 2928698 h 2962275"/>
                <a:gd name="connsiteX5" fmla="*/ 1522081 w 2006555"/>
                <a:gd name="connsiteY5" fmla="*/ 2962275 h 2962275"/>
                <a:gd name="connsiteX6" fmla="*/ 1560524 w 2006555"/>
                <a:gd name="connsiteY6" fmla="*/ 2030058 h 2962275"/>
                <a:gd name="connsiteX7" fmla="*/ 494614 w 2006555"/>
                <a:gd name="connsiteY7" fmla="*/ 1459312 h 2962275"/>
                <a:gd name="connsiteX8" fmla="*/ 643862 w 2006555"/>
                <a:gd name="connsiteY8" fmla="*/ 481801 h 2962275"/>
                <a:gd name="connsiteX9" fmla="*/ 302196 w 2006555"/>
                <a:gd name="connsiteY9" fmla="*/ 657911 h 2962275"/>
                <a:gd name="connsiteX10" fmla="*/ 0 w 2006555"/>
                <a:gd name="connsiteY10" fmla="*/ 395733 h 2962275"/>
                <a:gd name="connsiteX11" fmla="*/ 788656 w 2006555"/>
                <a:gd name="connsiteY11" fmla="*/ 0 h 2962275"/>
                <a:gd name="connsiteX0" fmla="*/ 788656 w 2009120"/>
                <a:gd name="connsiteY0" fmla="*/ 0 h 2962275"/>
                <a:gd name="connsiteX1" fmla="*/ 1341106 w 2009120"/>
                <a:gd name="connsiteY1" fmla="*/ 333375 h 2962275"/>
                <a:gd name="connsiteX2" fmla="*/ 1130185 w 2009120"/>
                <a:gd name="connsiteY2" fmla="*/ 1396885 h 2962275"/>
                <a:gd name="connsiteX3" fmla="*/ 1955573 w 2009120"/>
                <a:gd name="connsiteY3" fmla="*/ 1705864 h 2962275"/>
                <a:gd name="connsiteX4" fmla="*/ 1937206 w 2009120"/>
                <a:gd name="connsiteY4" fmla="*/ 2928698 h 2962275"/>
                <a:gd name="connsiteX5" fmla="*/ 1522081 w 2009120"/>
                <a:gd name="connsiteY5" fmla="*/ 2962275 h 2962275"/>
                <a:gd name="connsiteX6" fmla="*/ 1560524 w 2009120"/>
                <a:gd name="connsiteY6" fmla="*/ 2030058 h 2962275"/>
                <a:gd name="connsiteX7" fmla="*/ 494614 w 2009120"/>
                <a:gd name="connsiteY7" fmla="*/ 1459312 h 2962275"/>
                <a:gd name="connsiteX8" fmla="*/ 643862 w 2009120"/>
                <a:gd name="connsiteY8" fmla="*/ 481801 h 2962275"/>
                <a:gd name="connsiteX9" fmla="*/ 302196 w 2009120"/>
                <a:gd name="connsiteY9" fmla="*/ 657911 h 2962275"/>
                <a:gd name="connsiteX10" fmla="*/ 0 w 2009120"/>
                <a:gd name="connsiteY10" fmla="*/ 395733 h 2962275"/>
                <a:gd name="connsiteX11" fmla="*/ 788656 w 2009120"/>
                <a:gd name="connsiteY11" fmla="*/ 0 h 2962275"/>
                <a:gd name="connsiteX0" fmla="*/ 788656 w 2009120"/>
                <a:gd name="connsiteY0" fmla="*/ 0 h 2962275"/>
                <a:gd name="connsiteX1" fmla="*/ 1341106 w 2009120"/>
                <a:gd name="connsiteY1" fmla="*/ 333375 h 2962275"/>
                <a:gd name="connsiteX2" fmla="*/ 1130185 w 2009120"/>
                <a:gd name="connsiteY2" fmla="*/ 1396885 h 2962275"/>
                <a:gd name="connsiteX3" fmla="*/ 1955573 w 2009120"/>
                <a:gd name="connsiteY3" fmla="*/ 1705864 h 2962275"/>
                <a:gd name="connsiteX4" fmla="*/ 1937206 w 2009120"/>
                <a:gd name="connsiteY4" fmla="*/ 2928698 h 2962275"/>
                <a:gd name="connsiteX5" fmla="*/ 1522081 w 2009120"/>
                <a:gd name="connsiteY5" fmla="*/ 2962275 h 2962275"/>
                <a:gd name="connsiteX6" fmla="*/ 1560524 w 2009120"/>
                <a:gd name="connsiteY6" fmla="*/ 2030058 h 2962275"/>
                <a:gd name="connsiteX7" fmla="*/ 494614 w 2009120"/>
                <a:gd name="connsiteY7" fmla="*/ 1459312 h 2962275"/>
                <a:gd name="connsiteX8" fmla="*/ 643862 w 2009120"/>
                <a:gd name="connsiteY8" fmla="*/ 481801 h 2962275"/>
                <a:gd name="connsiteX9" fmla="*/ 302196 w 2009120"/>
                <a:gd name="connsiteY9" fmla="*/ 657911 h 2962275"/>
                <a:gd name="connsiteX10" fmla="*/ 0 w 2009120"/>
                <a:gd name="connsiteY10" fmla="*/ 395733 h 2962275"/>
                <a:gd name="connsiteX11" fmla="*/ 788656 w 2009120"/>
                <a:gd name="connsiteY11" fmla="*/ 0 h 2962275"/>
                <a:gd name="connsiteX0" fmla="*/ 788656 w 2009120"/>
                <a:gd name="connsiteY0" fmla="*/ 0 h 3122362"/>
                <a:gd name="connsiteX1" fmla="*/ 1341106 w 2009120"/>
                <a:gd name="connsiteY1" fmla="*/ 333375 h 3122362"/>
                <a:gd name="connsiteX2" fmla="*/ 1130185 w 2009120"/>
                <a:gd name="connsiteY2" fmla="*/ 1396885 h 3122362"/>
                <a:gd name="connsiteX3" fmla="*/ 1955573 w 2009120"/>
                <a:gd name="connsiteY3" fmla="*/ 1705864 h 3122362"/>
                <a:gd name="connsiteX4" fmla="*/ 1937206 w 2009120"/>
                <a:gd name="connsiteY4" fmla="*/ 2928698 h 3122362"/>
                <a:gd name="connsiteX5" fmla="*/ 1522081 w 2009120"/>
                <a:gd name="connsiteY5" fmla="*/ 2962275 h 3122362"/>
                <a:gd name="connsiteX6" fmla="*/ 1560524 w 2009120"/>
                <a:gd name="connsiteY6" fmla="*/ 2030058 h 3122362"/>
                <a:gd name="connsiteX7" fmla="*/ 494614 w 2009120"/>
                <a:gd name="connsiteY7" fmla="*/ 1459312 h 3122362"/>
                <a:gd name="connsiteX8" fmla="*/ 643862 w 2009120"/>
                <a:gd name="connsiteY8" fmla="*/ 481801 h 3122362"/>
                <a:gd name="connsiteX9" fmla="*/ 302196 w 2009120"/>
                <a:gd name="connsiteY9" fmla="*/ 657911 h 3122362"/>
                <a:gd name="connsiteX10" fmla="*/ 0 w 2009120"/>
                <a:gd name="connsiteY10" fmla="*/ 395733 h 3122362"/>
                <a:gd name="connsiteX11" fmla="*/ 788656 w 2009120"/>
                <a:gd name="connsiteY11" fmla="*/ 0 h 3122362"/>
                <a:gd name="connsiteX0" fmla="*/ 788656 w 2009120"/>
                <a:gd name="connsiteY0" fmla="*/ 0 h 3167195"/>
                <a:gd name="connsiteX1" fmla="*/ 1341106 w 2009120"/>
                <a:gd name="connsiteY1" fmla="*/ 333375 h 3167195"/>
                <a:gd name="connsiteX2" fmla="*/ 1130185 w 2009120"/>
                <a:gd name="connsiteY2" fmla="*/ 1396885 h 3167195"/>
                <a:gd name="connsiteX3" fmla="*/ 1955573 w 2009120"/>
                <a:gd name="connsiteY3" fmla="*/ 1705864 h 3167195"/>
                <a:gd name="connsiteX4" fmla="*/ 1937206 w 2009120"/>
                <a:gd name="connsiteY4" fmla="*/ 2928698 h 3167195"/>
                <a:gd name="connsiteX5" fmla="*/ 1522081 w 2009120"/>
                <a:gd name="connsiteY5" fmla="*/ 2962275 h 3167195"/>
                <a:gd name="connsiteX6" fmla="*/ 1560524 w 2009120"/>
                <a:gd name="connsiteY6" fmla="*/ 2030058 h 3167195"/>
                <a:gd name="connsiteX7" fmla="*/ 494614 w 2009120"/>
                <a:gd name="connsiteY7" fmla="*/ 1459312 h 3167195"/>
                <a:gd name="connsiteX8" fmla="*/ 643862 w 2009120"/>
                <a:gd name="connsiteY8" fmla="*/ 481801 h 3167195"/>
                <a:gd name="connsiteX9" fmla="*/ 302196 w 2009120"/>
                <a:gd name="connsiteY9" fmla="*/ 657911 h 3167195"/>
                <a:gd name="connsiteX10" fmla="*/ 0 w 2009120"/>
                <a:gd name="connsiteY10" fmla="*/ 395733 h 3167195"/>
                <a:gd name="connsiteX11" fmla="*/ 788656 w 2009120"/>
                <a:gd name="connsiteY11" fmla="*/ 0 h 3167195"/>
                <a:gd name="connsiteX0" fmla="*/ 788656 w 2009120"/>
                <a:gd name="connsiteY0" fmla="*/ 0 h 3143170"/>
                <a:gd name="connsiteX1" fmla="*/ 1341106 w 2009120"/>
                <a:gd name="connsiteY1" fmla="*/ 333375 h 3143170"/>
                <a:gd name="connsiteX2" fmla="*/ 1130185 w 2009120"/>
                <a:gd name="connsiteY2" fmla="*/ 1396885 h 3143170"/>
                <a:gd name="connsiteX3" fmla="*/ 1955573 w 2009120"/>
                <a:gd name="connsiteY3" fmla="*/ 1705864 h 3143170"/>
                <a:gd name="connsiteX4" fmla="*/ 1937206 w 2009120"/>
                <a:gd name="connsiteY4" fmla="*/ 2928698 h 3143170"/>
                <a:gd name="connsiteX5" fmla="*/ 1522081 w 2009120"/>
                <a:gd name="connsiteY5" fmla="*/ 2962275 h 3143170"/>
                <a:gd name="connsiteX6" fmla="*/ 1560524 w 2009120"/>
                <a:gd name="connsiteY6" fmla="*/ 2030058 h 3143170"/>
                <a:gd name="connsiteX7" fmla="*/ 494614 w 2009120"/>
                <a:gd name="connsiteY7" fmla="*/ 1459312 h 3143170"/>
                <a:gd name="connsiteX8" fmla="*/ 643862 w 2009120"/>
                <a:gd name="connsiteY8" fmla="*/ 481801 h 3143170"/>
                <a:gd name="connsiteX9" fmla="*/ 302196 w 2009120"/>
                <a:gd name="connsiteY9" fmla="*/ 657911 h 3143170"/>
                <a:gd name="connsiteX10" fmla="*/ 0 w 2009120"/>
                <a:gd name="connsiteY10" fmla="*/ 395733 h 3143170"/>
                <a:gd name="connsiteX11" fmla="*/ 788656 w 2009120"/>
                <a:gd name="connsiteY11" fmla="*/ 0 h 3143170"/>
                <a:gd name="connsiteX0" fmla="*/ 788656 w 2009120"/>
                <a:gd name="connsiteY0" fmla="*/ 0 h 3153292"/>
                <a:gd name="connsiteX1" fmla="*/ 1341106 w 2009120"/>
                <a:gd name="connsiteY1" fmla="*/ 333375 h 3153292"/>
                <a:gd name="connsiteX2" fmla="*/ 1130185 w 2009120"/>
                <a:gd name="connsiteY2" fmla="*/ 1396885 h 3153292"/>
                <a:gd name="connsiteX3" fmla="*/ 1955573 w 2009120"/>
                <a:gd name="connsiteY3" fmla="*/ 1705864 h 3153292"/>
                <a:gd name="connsiteX4" fmla="*/ 1937206 w 2009120"/>
                <a:gd name="connsiteY4" fmla="*/ 2928698 h 3153292"/>
                <a:gd name="connsiteX5" fmla="*/ 1522081 w 2009120"/>
                <a:gd name="connsiteY5" fmla="*/ 2962275 h 3153292"/>
                <a:gd name="connsiteX6" fmla="*/ 1560524 w 2009120"/>
                <a:gd name="connsiteY6" fmla="*/ 2030058 h 3153292"/>
                <a:gd name="connsiteX7" fmla="*/ 494614 w 2009120"/>
                <a:gd name="connsiteY7" fmla="*/ 1459312 h 3153292"/>
                <a:gd name="connsiteX8" fmla="*/ 643862 w 2009120"/>
                <a:gd name="connsiteY8" fmla="*/ 481801 h 3153292"/>
                <a:gd name="connsiteX9" fmla="*/ 302196 w 2009120"/>
                <a:gd name="connsiteY9" fmla="*/ 657911 h 3153292"/>
                <a:gd name="connsiteX10" fmla="*/ 0 w 2009120"/>
                <a:gd name="connsiteY10" fmla="*/ 395733 h 3153292"/>
                <a:gd name="connsiteX11" fmla="*/ 788656 w 2009120"/>
                <a:gd name="connsiteY11" fmla="*/ 0 h 3153292"/>
                <a:gd name="connsiteX0" fmla="*/ 788656 w 2009120"/>
                <a:gd name="connsiteY0" fmla="*/ 0 h 3123204"/>
                <a:gd name="connsiteX1" fmla="*/ 1341106 w 2009120"/>
                <a:gd name="connsiteY1" fmla="*/ 333375 h 3123204"/>
                <a:gd name="connsiteX2" fmla="*/ 1130185 w 2009120"/>
                <a:gd name="connsiteY2" fmla="*/ 1396885 h 3123204"/>
                <a:gd name="connsiteX3" fmla="*/ 1955573 w 2009120"/>
                <a:gd name="connsiteY3" fmla="*/ 1705864 h 3123204"/>
                <a:gd name="connsiteX4" fmla="*/ 1937206 w 2009120"/>
                <a:gd name="connsiteY4" fmla="*/ 2928698 h 3123204"/>
                <a:gd name="connsiteX5" fmla="*/ 1502346 w 2009120"/>
                <a:gd name="connsiteY5" fmla="*/ 2909648 h 3123204"/>
                <a:gd name="connsiteX6" fmla="*/ 1560524 w 2009120"/>
                <a:gd name="connsiteY6" fmla="*/ 2030058 h 3123204"/>
                <a:gd name="connsiteX7" fmla="*/ 494614 w 2009120"/>
                <a:gd name="connsiteY7" fmla="*/ 1459312 h 3123204"/>
                <a:gd name="connsiteX8" fmla="*/ 643862 w 2009120"/>
                <a:gd name="connsiteY8" fmla="*/ 481801 h 3123204"/>
                <a:gd name="connsiteX9" fmla="*/ 302196 w 2009120"/>
                <a:gd name="connsiteY9" fmla="*/ 657911 h 3123204"/>
                <a:gd name="connsiteX10" fmla="*/ 0 w 2009120"/>
                <a:gd name="connsiteY10" fmla="*/ 395733 h 3123204"/>
                <a:gd name="connsiteX11" fmla="*/ 788656 w 2009120"/>
                <a:gd name="connsiteY11" fmla="*/ 0 h 3123204"/>
                <a:gd name="connsiteX0" fmla="*/ 788656 w 2009120"/>
                <a:gd name="connsiteY0" fmla="*/ 0 h 3128393"/>
                <a:gd name="connsiteX1" fmla="*/ 1341106 w 2009120"/>
                <a:gd name="connsiteY1" fmla="*/ 333375 h 3128393"/>
                <a:gd name="connsiteX2" fmla="*/ 1130185 w 2009120"/>
                <a:gd name="connsiteY2" fmla="*/ 1396885 h 3128393"/>
                <a:gd name="connsiteX3" fmla="*/ 1955573 w 2009120"/>
                <a:gd name="connsiteY3" fmla="*/ 1705864 h 3128393"/>
                <a:gd name="connsiteX4" fmla="*/ 1937206 w 2009120"/>
                <a:gd name="connsiteY4" fmla="*/ 2928698 h 3128393"/>
                <a:gd name="connsiteX5" fmla="*/ 1502346 w 2009120"/>
                <a:gd name="connsiteY5" fmla="*/ 2909648 h 3128393"/>
                <a:gd name="connsiteX6" fmla="*/ 1560524 w 2009120"/>
                <a:gd name="connsiteY6" fmla="*/ 2030058 h 3128393"/>
                <a:gd name="connsiteX7" fmla="*/ 494614 w 2009120"/>
                <a:gd name="connsiteY7" fmla="*/ 1459312 h 3128393"/>
                <a:gd name="connsiteX8" fmla="*/ 643862 w 2009120"/>
                <a:gd name="connsiteY8" fmla="*/ 481801 h 3128393"/>
                <a:gd name="connsiteX9" fmla="*/ 302196 w 2009120"/>
                <a:gd name="connsiteY9" fmla="*/ 657911 h 3128393"/>
                <a:gd name="connsiteX10" fmla="*/ 0 w 2009120"/>
                <a:gd name="connsiteY10" fmla="*/ 395733 h 3128393"/>
                <a:gd name="connsiteX11" fmla="*/ 788656 w 2009120"/>
                <a:gd name="connsiteY11" fmla="*/ 0 h 3128393"/>
                <a:gd name="connsiteX0" fmla="*/ 788656 w 2009120"/>
                <a:gd name="connsiteY0" fmla="*/ 0 h 3101723"/>
                <a:gd name="connsiteX1" fmla="*/ 1341106 w 2009120"/>
                <a:gd name="connsiteY1" fmla="*/ 333375 h 3101723"/>
                <a:gd name="connsiteX2" fmla="*/ 1130185 w 2009120"/>
                <a:gd name="connsiteY2" fmla="*/ 1396885 h 3101723"/>
                <a:gd name="connsiteX3" fmla="*/ 1955573 w 2009120"/>
                <a:gd name="connsiteY3" fmla="*/ 1705864 h 3101723"/>
                <a:gd name="connsiteX4" fmla="*/ 1937206 w 2009120"/>
                <a:gd name="connsiteY4" fmla="*/ 2928698 h 3101723"/>
                <a:gd name="connsiteX5" fmla="*/ 1502346 w 2009120"/>
                <a:gd name="connsiteY5" fmla="*/ 2909648 h 3101723"/>
                <a:gd name="connsiteX6" fmla="*/ 1560524 w 2009120"/>
                <a:gd name="connsiteY6" fmla="*/ 2030058 h 3101723"/>
                <a:gd name="connsiteX7" fmla="*/ 494614 w 2009120"/>
                <a:gd name="connsiteY7" fmla="*/ 1459312 h 3101723"/>
                <a:gd name="connsiteX8" fmla="*/ 643862 w 2009120"/>
                <a:gd name="connsiteY8" fmla="*/ 481801 h 3101723"/>
                <a:gd name="connsiteX9" fmla="*/ 302196 w 2009120"/>
                <a:gd name="connsiteY9" fmla="*/ 657911 h 3101723"/>
                <a:gd name="connsiteX10" fmla="*/ 0 w 2009120"/>
                <a:gd name="connsiteY10" fmla="*/ 395733 h 3101723"/>
                <a:gd name="connsiteX11" fmla="*/ 788656 w 2009120"/>
                <a:gd name="connsiteY11" fmla="*/ 0 h 3101723"/>
                <a:gd name="connsiteX0" fmla="*/ 788656 w 2009120"/>
                <a:gd name="connsiteY0" fmla="*/ 0 h 3114268"/>
                <a:gd name="connsiteX1" fmla="*/ 1341106 w 2009120"/>
                <a:gd name="connsiteY1" fmla="*/ 333375 h 3114268"/>
                <a:gd name="connsiteX2" fmla="*/ 1130185 w 2009120"/>
                <a:gd name="connsiteY2" fmla="*/ 1396885 h 3114268"/>
                <a:gd name="connsiteX3" fmla="*/ 1955573 w 2009120"/>
                <a:gd name="connsiteY3" fmla="*/ 1705864 h 3114268"/>
                <a:gd name="connsiteX4" fmla="*/ 1937206 w 2009120"/>
                <a:gd name="connsiteY4" fmla="*/ 2928698 h 3114268"/>
                <a:gd name="connsiteX5" fmla="*/ 1502346 w 2009120"/>
                <a:gd name="connsiteY5" fmla="*/ 2909648 h 3114268"/>
                <a:gd name="connsiteX6" fmla="*/ 1560524 w 2009120"/>
                <a:gd name="connsiteY6" fmla="*/ 2030058 h 3114268"/>
                <a:gd name="connsiteX7" fmla="*/ 494614 w 2009120"/>
                <a:gd name="connsiteY7" fmla="*/ 1459312 h 3114268"/>
                <a:gd name="connsiteX8" fmla="*/ 643862 w 2009120"/>
                <a:gd name="connsiteY8" fmla="*/ 481801 h 3114268"/>
                <a:gd name="connsiteX9" fmla="*/ 302196 w 2009120"/>
                <a:gd name="connsiteY9" fmla="*/ 657911 h 3114268"/>
                <a:gd name="connsiteX10" fmla="*/ 0 w 2009120"/>
                <a:gd name="connsiteY10" fmla="*/ 395733 h 3114268"/>
                <a:gd name="connsiteX11" fmla="*/ 788656 w 2009120"/>
                <a:gd name="connsiteY11" fmla="*/ 0 h 3114268"/>
                <a:gd name="connsiteX0" fmla="*/ 788656 w 2014505"/>
                <a:gd name="connsiteY0" fmla="*/ 0 h 3114268"/>
                <a:gd name="connsiteX1" fmla="*/ 1341106 w 2014505"/>
                <a:gd name="connsiteY1" fmla="*/ 333375 h 3114268"/>
                <a:gd name="connsiteX2" fmla="*/ 1130185 w 2014505"/>
                <a:gd name="connsiteY2" fmla="*/ 1396885 h 3114268"/>
                <a:gd name="connsiteX3" fmla="*/ 1955573 w 2014505"/>
                <a:gd name="connsiteY3" fmla="*/ 1705864 h 3114268"/>
                <a:gd name="connsiteX4" fmla="*/ 1937206 w 2014505"/>
                <a:gd name="connsiteY4" fmla="*/ 2928698 h 3114268"/>
                <a:gd name="connsiteX5" fmla="*/ 1502346 w 2014505"/>
                <a:gd name="connsiteY5" fmla="*/ 2909648 h 3114268"/>
                <a:gd name="connsiteX6" fmla="*/ 1560524 w 2014505"/>
                <a:gd name="connsiteY6" fmla="*/ 2030058 h 3114268"/>
                <a:gd name="connsiteX7" fmla="*/ 494614 w 2014505"/>
                <a:gd name="connsiteY7" fmla="*/ 1459312 h 3114268"/>
                <a:gd name="connsiteX8" fmla="*/ 643862 w 2014505"/>
                <a:gd name="connsiteY8" fmla="*/ 481801 h 3114268"/>
                <a:gd name="connsiteX9" fmla="*/ 302196 w 2014505"/>
                <a:gd name="connsiteY9" fmla="*/ 657911 h 3114268"/>
                <a:gd name="connsiteX10" fmla="*/ 0 w 2014505"/>
                <a:gd name="connsiteY10" fmla="*/ 395733 h 3114268"/>
                <a:gd name="connsiteX11" fmla="*/ 788656 w 2014505"/>
                <a:gd name="connsiteY11" fmla="*/ 0 h 3114268"/>
                <a:gd name="connsiteX0" fmla="*/ 788656 w 2014505"/>
                <a:gd name="connsiteY0" fmla="*/ 0 h 3132385"/>
                <a:gd name="connsiteX1" fmla="*/ 1341106 w 2014505"/>
                <a:gd name="connsiteY1" fmla="*/ 333375 h 3132385"/>
                <a:gd name="connsiteX2" fmla="*/ 1130185 w 2014505"/>
                <a:gd name="connsiteY2" fmla="*/ 1396885 h 3132385"/>
                <a:gd name="connsiteX3" fmla="*/ 1955573 w 2014505"/>
                <a:gd name="connsiteY3" fmla="*/ 1705864 h 3132385"/>
                <a:gd name="connsiteX4" fmla="*/ 1937206 w 2014505"/>
                <a:gd name="connsiteY4" fmla="*/ 2928698 h 3132385"/>
                <a:gd name="connsiteX5" fmla="*/ 1502346 w 2014505"/>
                <a:gd name="connsiteY5" fmla="*/ 2909648 h 3132385"/>
                <a:gd name="connsiteX6" fmla="*/ 1560524 w 2014505"/>
                <a:gd name="connsiteY6" fmla="*/ 2030058 h 3132385"/>
                <a:gd name="connsiteX7" fmla="*/ 494614 w 2014505"/>
                <a:gd name="connsiteY7" fmla="*/ 1459312 h 3132385"/>
                <a:gd name="connsiteX8" fmla="*/ 643862 w 2014505"/>
                <a:gd name="connsiteY8" fmla="*/ 481801 h 3132385"/>
                <a:gd name="connsiteX9" fmla="*/ 302196 w 2014505"/>
                <a:gd name="connsiteY9" fmla="*/ 657911 h 3132385"/>
                <a:gd name="connsiteX10" fmla="*/ 0 w 2014505"/>
                <a:gd name="connsiteY10" fmla="*/ 395733 h 3132385"/>
                <a:gd name="connsiteX11" fmla="*/ 788656 w 2014505"/>
                <a:gd name="connsiteY11" fmla="*/ 0 h 3132385"/>
                <a:gd name="connsiteX0" fmla="*/ 788656 w 2014505"/>
                <a:gd name="connsiteY0" fmla="*/ 0 h 3132385"/>
                <a:gd name="connsiteX1" fmla="*/ 1341106 w 2014505"/>
                <a:gd name="connsiteY1" fmla="*/ 333375 h 3132385"/>
                <a:gd name="connsiteX2" fmla="*/ 1130185 w 2014505"/>
                <a:gd name="connsiteY2" fmla="*/ 1396885 h 3132385"/>
                <a:gd name="connsiteX3" fmla="*/ 1955573 w 2014505"/>
                <a:gd name="connsiteY3" fmla="*/ 1705864 h 3132385"/>
                <a:gd name="connsiteX4" fmla="*/ 1937206 w 2014505"/>
                <a:gd name="connsiteY4" fmla="*/ 2928698 h 3132385"/>
                <a:gd name="connsiteX5" fmla="*/ 1502346 w 2014505"/>
                <a:gd name="connsiteY5" fmla="*/ 2909648 h 3132385"/>
                <a:gd name="connsiteX6" fmla="*/ 1560524 w 2014505"/>
                <a:gd name="connsiteY6" fmla="*/ 2030058 h 3132385"/>
                <a:gd name="connsiteX7" fmla="*/ 494614 w 2014505"/>
                <a:gd name="connsiteY7" fmla="*/ 1459312 h 3132385"/>
                <a:gd name="connsiteX8" fmla="*/ 643862 w 2014505"/>
                <a:gd name="connsiteY8" fmla="*/ 481801 h 3132385"/>
                <a:gd name="connsiteX9" fmla="*/ 302196 w 2014505"/>
                <a:gd name="connsiteY9" fmla="*/ 657911 h 3132385"/>
                <a:gd name="connsiteX10" fmla="*/ 0 w 2014505"/>
                <a:gd name="connsiteY10" fmla="*/ 395733 h 3132385"/>
                <a:gd name="connsiteX11" fmla="*/ 788656 w 2014505"/>
                <a:gd name="connsiteY11" fmla="*/ 0 h 3132385"/>
                <a:gd name="connsiteX0" fmla="*/ 788656 w 2014505"/>
                <a:gd name="connsiteY0" fmla="*/ 0 h 3132385"/>
                <a:gd name="connsiteX1" fmla="*/ 1341106 w 2014505"/>
                <a:gd name="connsiteY1" fmla="*/ 333375 h 3132385"/>
                <a:gd name="connsiteX2" fmla="*/ 1130185 w 2014505"/>
                <a:gd name="connsiteY2" fmla="*/ 1396885 h 3132385"/>
                <a:gd name="connsiteX3" fmla="*/ 1955573 w 2014505"/>
                <a:gd name="connsiteY3" fmla="*/ 1705864 h 3132385"/>
                <a:gd name="connsiteX4" fmla="*/ 1937206 w 2014505"/>
                <a:gd name="connsiteY4" fmla="*/ 2928698 h 3132385"/>
                <a:gd name="connsiteX5" fmla="*/ 1502346 w 2014505"/>
                <a:gd name="connsiteY5" fmla="*/ 2909648 h 3132385"/>
                <a:gd name="connsiteX6" fmla="*/ 1583548 w 2014505"/>
                <a:gd name="connsiteY6" fmla="*/ 2030058 h 3132385"/>
                <a:gd name="connsiteX7" fmla="*/ 494614 w 2014505"/>
                <a:gd name="connsiteY7" fmla="*/ 1459312 h 3132385"/>
                <a:gd name="connsiteX8" fmla="*/ 643862 w 2014505"/>
                <a:gd name="connsiteY8" fmla="*/ 481801 h 3132385"/>
                <a:gd name="connsiteX9" fmla="*/ 302196 w 2014505"/>
                <a:gd name="connsiteY9" fmla="*/ 657911 h 3132385"/>
                <a:gd name="connsiteX10" fmla="*/ 0 w 2014505"/>
                <a:gd name="connsiteY10" fmla="*/ 395733 h 3132385"/>
                <a:gd name="connsiteX11" fmla="*/ 788656 w 2014505"/>
                <a:gd name="connsiteY11" fmla="*/ 0 h 3132385"/>
                <a:gd name="connsiteX0" fmla="*/ 788656 w 2014505"/>
                <a:gd name="connsiteY0" fmla="*/ 0 h 3132385"/>
                <a:gd name="connsiteX1" fmla="*/ 1341106 w 2014505"/>
                <a:gd name="connsiteY1" fmla="*/ 333375 h 3132385"/>
                <a:gd name="connsiteX2" fmla="*/ 1130185 w 2014505"/>
                <a:gd name="connsiteY2" fmla="*/ 1396885 h 3132385"/>
                <a:gd name="connsiteX3" fmla="*/ 1955573 w 2014505"/>
                <a:gd name="connsiteY3" fmla="*/ 1705864 h 3132385"/>
                <a:gd name="connsiteX4" fmla="*/ 1937206 w 2014505"/>
                <a:gd name="connsiteY4" fmla="*/ 2928698 h 3132385"/>
                <a:gd name="connsiteX5" fmla="*/ 1502346 w 2014505"/>
                <a:gd name="connsiteY5" fmla="*/ 2909648 h 3132385"/>
                <a:gd name="connsiteX6" fmla="*/ 1563812 w 2014505"/>
                <a:gd name="connsiteY6" fmla="*/ 2026769 h 3132385"/>
                <a:gd name="connsiteX7" fmla="*/ 494614 w 2014505"/>
                <a:gd name="connsiteY7" fmla="*/ 1459312 h 3132385"/>
                <a:gd name="connsiteX8" fmla="*/ 643862 w 2014505"/>
                <a:gd name="connsiteY8" fmla="*/ 481801 h 3132385"/>
                <a:gd name="connsiteX9" fmla="*/ 302196 w 2014505"/>
                <a:gd name="connsiteY9" fmla="*/ 657911 h 3132385"/>
                <a:gd name="connsiteX10" fmla="*/ 0 w 2014505"/>
                <a:gd name="connsiteY10" fmla="*/ 395733 h 3132385"/>
                <a:gd name="connsiteX11" fmla="*/ 788656 w 2014505"/>
                <a:gd name="connsiteY11" fmla="*/ 0 h 3132385"/>
                <a:gd name="connsiteX0" fmla="*/ 788656 w 2014505"/>
                <a:gd name="connsiteY0" fmla="*/ 0 h 3132385"/>
                <a:gd name="connsiteX1" fmla="*/ 1341106 w 2014505"/>
                <a:gd name="connsiteY1" fmla="*/ 333375 h 3132385"/>
                <a:gd name="connsiteX2" fmla="*/ 1130185 w 2014505"/>
                <a:gd name="connsiteY2" fmla="*/ 1396885 h 3132385"/>
                <a:gd name="connsiteX3" fmla="*/ 1955573 w 2014505"/>
                <a:gd name="connsiteY3" fmla="*/ 1705864 h 3132385"/>
                <a:gd name="connsiteX4" fmla="*/ 1937206 w 2014505"/>
                <a:gd name="connsiteY4" fmla="*/ 2928698 h 3132385"/>
                <a:gd name="connsiteX5" fmla="*/ 1502346 w 2014505"/>
                <a:gd name="connsiteY5" fmla="*/ 2909648 h 3132385"/>
                <a:gd name="connsiteX6" fmla="*/ 1563812 w 2014505"/>
                <a:gd name="connsiteY6" fmla="*/ 2026769 h 3132385"/>
                <a:gd name="connsiteX7" fmla="*/ 494614 w 2014505"/>
                <a:gd name="connsiteY7" fmla="*/ 1459312 h 3132385"/>
                <a:gd name="connsiteX8" fmla="*/ 643862 w 2014505"/>
                <a:gd name="connsiteY8" fmla="*/ 481801 h 3132385"/>
                <a:gd name="connsiteX9" fmla="*/ 302196 w 2014505"/>
                <a:gd name="connsiteY9" fmla="*/ 657911 h 3132385"/>
                <a:gd name="connsiteX10" fmla="*/ 0 w 2014505"/>
                <a:gd name="connsiteY10" fmla="*/ 395733 h 3132385"/>
                <a:gd name="connsiteX11" fmla="*/ 788656 w 2014505"/>
                <a:gd name="connsiteY11" fmla="*/ 0 h 3132385"/>
                <a:gd name="connsiteX0" fmla="*/ 788656 w 2014505"/>
                <a:gd name="connsiteY0" fmla="*/ 0 h 3132385"/>
                <a:gd name="connsiteX1" fmla="*/ 1341106 w 2014505"/>
                <a:gd name="connsiteY1" fmla="*/ 333375 h 3132385"/>
                <a:gd name="connsiteX2" fmla="*/ 1130185 w 2014505"/>
                <a:gd name="connsiteY2" fmla="*/ 1396885 h 3132385"/>
                <a:gd name="connsiteX3" fmla="*/ 1955573 w 2014505"/>
                <a:gd name="connsiteY3" fmla="*/ 1705864 h 3132385"/>
                <a:gd name="connsiteX4" fmla="*/ 1937206 w 2014505"/>
                <a:gd name="connsiteY4" fmla="*/ 2928698 h 3132385"/>
                <a:gd name="connsiteX5" fmla="*/ 1502346 w 2014505"/>
                <a:gd name="connsiteY5" fmla="*/ 2909648 h 3132385"/>
                <a:gd name="connsiteX6" fmla="*/ 1586837 w 2014505"/>
                <a:gd name="connsiteY6" fmla="*/ 2026769 h 3132385"/>
                <a:gd name="connsiteX7" fmla="*/ 494614 w 2014505"/>
                <a:gd name="connsiteY7" fmla="*/ 1459312 h 3132385"/>
                <a:gd name="connsiteX8" fmla="*/ 643862 w 2014505"/>
                <a:gd name="connsiteY8" fmla="*/ 481801 h 3132385"/>
                <a:gd name="connsiteX9" fmla="*/ 302196 w 2014505"/>
                <a:gd name="connsiteY9" fmla="*/ 657911 h 3132385"/>
                <a:gd name="connsiteX10" fmla="*/ 0 w 2014505"/>
                <a:gd name="connsiteY10" fmla="*/ 395733 h 3132385"/>
                <a:gd name="connsiteX11" fmla="*/ 788656 w 2014505"/>
                <a:gd name="connsiteY11" fmla="*/ 0 h 3132385"/>
                <a:gd name="connsiteX0" fmla="*/ 788656 w 2014505"/>
                <a:gd name="connsiteY0" fmla="*/ 0 h 3132385"/>
                <a:gd name="connsiteX1" fmla="*/ 1341106 w 2014505"/>
                <a:gd name="connsiteY1" fmla="*/ 333375 h 3132385"/>
                <a:gd name="connsiteX2" fmla="*/ 1130185 w 2014505"/>
                <a:gd name="connsiteY2" fmla="*/ 1396885 h 3132385"/>
                <a:gd name="connsiteX3" fmla="*/ 1955573 w 2014505"/>
                <a:gd name="connsiteY3" fmla="*/ 1705864 h 3132385"/>
                <a:gd name="connsiteX4" fmla="*/ 1937206 w 2014505"/>
                <a:gd name="connsiteY4" fmla="*/ 2928698 h 3132385"/>
                <a:gd name="connsiteX5" fmla="*/ 1522081 w 2014505"/>
                <a:gd name="connsiteY5" fmla="*/ 2909648 h 3132385"/>
                <a:gd name="connsiteX6" fmla="*/ 1586837 w 2014505"/>
                <a:gd name="connsiteY6" fmla="*/ 2026769 h 3132385"/>
                <a:gd name="connsiteX7" fmla="*/ 494614 w 2014505"/>
                <a:gd name="connsiteY7" fmla="*/ 1459312 h 3132385"/>
                <a:gd name="connsiteX8" fmla="*/ 643862 w 2014505"/>
                <a:gd name="connsiteY8" fmla="*/ 481801 h 3132385"/>
                <a:gd name="connsiteX9" fmla="*/ 302196 w 2014505"/>
                <a:gd name="connsiteY9" fmla="*/ 657911 h 3132385"/>
                <a:gd name="connsiteX10" fmla="*/ 0 w 2014505"/>
                <a:gd name="connsiteY10" fmla="*/ 395733 h 3132385"/>
                <a:gd name="connsiteX11" fmla="*/ 788656 w 2014505"/>
                <a:gd name="connsiteY11" fmla="*/ 0 h 3132385"/>
                <a:gd name="connsiteX0" fmla="*/ 788656 w 2014505"/>
                <a:gd name="connsiteY0" fmla="*/ 0 h 3136863"/>
                <a:gd name="connsiteX1" fmla="*/ 1341106 w 2014505"/>
                <a:gd name="connsiteY1" fmla="*/ 333375 h 3136863"/>
                <a:gd name="connsiteX2" fmla="*/ 1130185 w 2014505"/>
                <a:gd name="connsiteY2" fmla="*/ 1396885 h 3136863"/>
                <a:gd name="connsiteX3" fmla="*/ 1955573 w 2014505"/>
                <a:gd name="connsiteY3" fmla="*/ 1705864 h 3136863"/>
                <a:gd name="connsiteX4" fmla="*/ 1937206 w 2014505"/>
                <a:gd name="connsiteY4" fmla="*/ 2928698 h 3136863"/>
                <a:gd name="connsiteX5" fmla="*/ 1558262 w 2014505"/>
                <a:gd name="connsiteY5" fmla="*/ 2919516 h 3136863"/>
                <a:gd name="connsiteX6" fmla="*/ 1586837 w 2014505"/>
                <a:gd name="connsiteY6" fmla="*/ 2026769 h 3136863"/>
                <a:gd name="connsiteX7" fmla="*/ 494614 w 2014505"/>
                <a:gd name="connsiteY7" fmla="*/ 1459312 h 3136863"/>
                <a:gd name="connsiteX8" fmla="*/ 643862 w 2014505"/>
                <a:gd name="connsiteY8" fmla="*/ 481801 h 3136863"/>
                <a:gd name="connsiteX9" fmla="*/ 302196 w 2014505"/>
                <a:gd name="connsiteY9" fmla="*/ 657911 h 3136863"/>
                <a:gd name="connsiteX10" fmla="*/ 0 w 2014505"/>
                <a:gd name="connsiteY10" fmla="*/ 395733 h 3136863"/>
                <a:gd name="connsiteX11" fmla="*/ 788656 w 2014505"/>
                <a:gd name="connsiteY11" fmla="*/ 0 h 3136863"/>
                <a:gd name="connsiteX0" fmla="*/ 788656 w 2014505"/>
                <a:gd name="connsiteY0" fmla="*/ 0 h 3130920"/>
                <a:gd name="connsiteX1" fmla="*/ 1341106 w 2014505"/>
                <a:gd name="connsiteY1" fmla="*/ 333375 h 3130920"/>
                <a:gd name="connsiteX2" fmla="*/ 1130185 w 2014505"/>
                <a:gd name="connsiteY2" fmla="*/ 1396885 h 3130920"/>
                <a:gd name="connsiteX3" fmla="*/ 1955573 w 2014505"/>
                <a:gd name="connsiteY3" fmla="*/ 1705864 h 3130920"/>
                <a:gd name="connsiteX4" fmla="*/ 1937206 w 2014505"/>
                <a:gd name="connsiteY4" fmla="*/ 2928698 h 3130920"/>
                <a:gd name="connsiteX5" fmla="*/ 1528659 w 2014505"/>
                <a:gd name="connsiteY5" fmla="*/ 2906359 h 3130920"/>
                <a:gd name="connsiteX6" fmla="*/ 1586837 w 2014505"/>
                <a:gd name="connsiteY6" fmla="*/ 2026769 h 3130920"/>
                <a:gd name="connsiteX7" fmla="*/ 494614 w 2014505"/>
                <a:gd name="connsiteY7" fmla="*/ 1459312 h 3130920"/>
                <a:gd name="connsiteX8" fmla="*/ 643862 w 2014505"/>
                <a:gd name="connsiteY8" fmla="*/ 481801 h 3130920"/>
                <a:gd name="connsiteX9" fmla="*/ 302196 w 2014505"/>
                <a:gd name="connsiteY9" fmla="*/ 657911 h 3130920"/>
                <a:gd name="connsiteX10" fmla="*/ 0 w 2014505"/>
                <a:gd name="connsiteY10" fmla="*/ 395733 h 3130920"/>
                <a:gd name="connsiteX11" fmla="*/ 788656 w 2014505"/>
                <a:gd name="connsiteY11" fmla="*/ 0 h 3130920"/>
                <a:gd name="connsiteX0" fmla="*/ 788656 w 2014505"/>
                <a:gd name="connsiteY0" fmla="*/ 0 h 3130920"/>
                <a:gd name="connsiteX1" fmla="*/ 1341106 w 2014505"/>
                <a:gd name="connsiteY1" fmla="*/ 333375 h 3130920"/>
                <a:gd name="connsiteX2" fmla="*/ 1130185 w 2014505"/>
                <a:gd name="connsiteY2" fmla="*/ 1396885 h 3130920"/>
                <a:gd name="connsiteX3" fmla="*/ 1955573 w 2014505"/>
                <a:gd name="connsiteY3" fmla="*/ 1705864 h 3130920"/>
                <a:gd name="connsiteX4" fmla="*/ 1937206 w 2014505"/>
                <a:gd name="connsiteY4" fmla="*/ 2928698 h 3130920"/>
                <a:gd name="connsiteX5" fmla="*/ 1528659 w 2014505"/>
                <a:gd name="connsiteY5" fmla="*/ 2906359 h 3130920"/>
                <a:gd name="connsiteX6" fmla="*/ 1570391 w 2014505"/>
                <a:gd name="connsiteY6" fmla="*/ 2046504 h 3130920"/>
                <a:gd name="connsiteX7" fmla="*/ 494614 w 2014505"/>
                <a:gd name="connsiteY7" fmla="*/ 1459312 h 3130920"/>
                <a:gd name="connsiteX8" fmla="*/ 643862 w 2014505"/>
                <a:gd name="connsiteY8" fmla="*/ 481801 h 3130920"/>
                <a:gd name="connsiteX9" fmla="*/ 302196 w 2014505"/>
                <a:gd name="connsiteY9" fmla="*/ 657911 h 3130920"/>
                <a:gd name="connsiteX10" fmla="*/ 0 w 2014505"/>
                <a:gd name="connsiteY10" fmla="*/ 395733 h 3130920"/>
                <a:gd name="connsiteX11" fmla="*/ 788656 w 2014505"/>
                <a:gd name="connsiteY11" fmla="*/ 0 h 3130920"/>
                <a:gd name="connsiteX0" fmla="*/ 788656 w 2014505"/>
                <a:gd name="connsiteY0" fmla="*/ 0 h 3130920"/>
                <a:gd name="connsiteX1" fmla="*/ 1341106 w 2014505"/>
                <a:gd name="connsiteY1" fmla="*/ 333375 h 3130920"/>
                <a:gd name="connsiteX2" fmla="*/ 1130185 w 2014505"/>
                <a:gd name="connsiteY2" fmla="*/ 1396885 h 3130920"/>
                <a:gd name="connsiteX3" fmla="*/ 1955573 w 2014505"/>
                <a:gd name="connsiteY3" fmla="*/ 1705864 h 3130920"/>
                <a:gd name="connsiteX4" fmla="*/ 1937206 w 2014505"/>
                <a:gd name="connsiteY4" fmla="*/ 2928698 h 3130920"/>
                <a:gd name="connsiteX5" fmla="*/ 1528659 w 2014505"/>
                <a:gd name="connsiteY5" fmla="*/ 2906359 h 3130920"/>
                <a:gd name="connsiteX6" fmla="*/ 1580259 w 2014505"/>
                <a:gd name="connsiteY6" fmla="*/ 2013612 h 3130920"/>
                <a:gd name="connsiteX7" fmla="*/ 494614 w 2014505"/>
                <a:gd name="connsiteY7" fmla="*/ 1459312 h 3130920"/>
                <a:gd name="connsiteX8" fmla="*/ 643862 w 2014505"/>
                <a:gd name="connsiteY8" fmla="*/ 481801 h 3130920"/>
                <a:gd name="connsiteX9" fmla="*/ 302196 w 2014505"/>
                <a:gd name="connsiteY9" fmla="*/ 657911 h 3130920"/>
                <a:gd name="connsiteX10" fmla="*/ 0 w 2014505"/>
                <a:gd name="connsiteY10" fmla="*/ 395733 h 3130920"/>
                <a:gd name="connsiteX11" fmla="*/ 788656 w 2014505"/>
                <a:gd name="connsiteY11" fmla="*/ 0 h 3130920"/>
                <a:gd name="connsiteX0" fmla="*/ 788656 w 2014505"/>
                <a:gd name="connsiteY0" fmla="*/ 0 h 3130920"/>
                <a:gd name="connsiteX1" fmla="*/ 1341106 w 2014505"/>
                <a:gd name="connsiteY1" fmla="*/ 333375 h 3130920"/>
                <a:gd name="connsiteX2" fmla="*/ 1130185 w 2014505"/>
                <a:gd name="connsiteY2" fmla="*/ 1396885 h 3130920"/>
                <a:gd name="connsiteX3" fmla="*/ 1955573 w 2014505"/>
                <a:gd name="connsiteY3" fmla="*/ 1705864 h 3130920"/>
                <a:gd name="connsiteX4" fmla="*/ 1937206 w 2014505"/>
                <a:gd name="connsiteY4" fmla="*/ 2928698 h 3130920"/>
                <a:gd name="connsiteX5" fmla="*/ 1528659 w 2014505"/>
                <a:gd name="connsiteY5" fmla="*/ 2906359 h 3130920"/>
                <a:gd name="connsiteX6" fmla="*/ 1573680 w 2014505"/>
                <a:gd name="connsiteY6" fmla="*/ 2023479 h 3130920"/>
                <a:gd name="connsiteX7" fmla="*/ 494614 w 2014505"/>
                <a:gd name="connsiteY7" fmla="*/ 1459312 h 3130920"/>
                <a:gd name="connsiteX8" fmla="*/ 643862 w 2014505"/>
                <a:gd name="connsiteY8" fmla="*/ 481801 h 3130920"/>
                <a:gd name="connsiteX9" fmla="*/ 302196 w 2014505"/>
                <a:gd name="connsiteY9" fmla="*/ 657911 h 3130920"/>
                <a:gd name="connsiteX10" fmla="*/ 0 w 2014505"/>
                <a:gd name="connsiteY10" fmla="*/ 395733 h 3130920"/>
                <a:gd name="connsiteX11" fmla="*/ 788656 w 2014505"/>
                <a:gd name="connsiteY11" fmla="*/ 0 h 3130920"/>
                <a:gd name="connsiteX0" fmla="*/ 788656 w 2014505"/>
                <a:gd name="connsiteY0" fmla="*/ 0 h 3130920"/>
                <a:gd name="connsiteX1" fmla="*/ 1341106 w 2014505"/>
                <a:gd name="connsiteY1" fmla="*/ 333375 h 3130920"/>
                <a:gd name="connsiteX2" fmla="*/ 1130185 w 2014505"/>
                <a:gd name="connsiteY2" fmla="*/ 1396885 h 3130920"/>
                <a:gd name="connsiteX3" fmla="*/ 1955573 w 2014505"/>
                <a:gd name="connsiteY3" fmla="*/ 1705864 h 3130920"/>
                <a:gd name="connsiteX4" fmla="*/ 1937206 w 2014505"/>
                <a:gd name="connsiteY4" fmla="*/ 2928698 h 3130920"/>
                <a:gd name="connsiteX5" fmla="*/ 1528659 w 2014505"/>
                <a:gd name="connsiteY5" fmla="*/ 2906359 h 3130920"/>
                <a:gd name="connsiteX6" fmla="*/ 1573680 w 2014505"/>
                <a:gd name="connsiteY6" fmla="*/ 2023479 h 3130920"/>
                <a:gd name="connsiteX7" fmla="*/ 494614 w 2014505"/>
                <a:gd name="connsiteY7" fmla="*/ 1459312 h 3130920"/>
                <a:gd name="connsiteX8" fmla="*/ 643862 w 2014505"/>
                <a:gd name="connsiteY8" fmla="*/ 481801 h 3130920"/>
                <a:gd name="connsiteX9" fmla="*/ 302196 w 2014505"/>
                <a:gd name="connsiteY9" fmla="*/ 657911 h 3130920"/>
                <a:gd name="connsiteX10" fmla="*/ 0 w 2014505"/>
                <a:gd name="connsiteY10" fmla="*/ 395733 h 3130920"/>
                <a:gd name="connsiteX11" fmla="*/ 788656 w 2014505"/>
                <a:gd name="connsiteY11" fmla="*/ 0 h 3130920"/>
                <a:gd name="connsiteX0" fmla="*/ 788656 w 1991345"/>
                <a:gd name="connsiteY0" fmla="*/ 0 h 3130920"/>
                <a:gd name="connsiteX1" fmla="*/ 1341106 w 1991345"/>
                <a:gd name="connsiteY1" fmla="*/ 333375 h 3130920"/>
                <a:gd name="connsiteX2" fmla="*/ 1130185 w 1991345"/>
                <a:gd name="connsiteY2" fmla="*/ 1396885 h 3130920"/>
                <a:gd name="connsiteX3" fmla="*/ 1922681 w 1991345"/>
                <a:gd name="connsiteY3" fmla="*/ 1682839 h 3130920"/>
                <a:gd name="connsiteX4" fmla="*/ 1937206 w 1991345"/>
                <a:gd name="connsiteY4" fmla="*/ 2928698 h 3130920"/>
                <a:gd name="connsiteX5" fmla="*/ 1528659 w 1991345"/>
                <a:gd name="connsiteY5" fmla="*/ 2906359 h 3130920"/>
                <a:gd name="connsiteX6" fmla="*/ 1573680 w 1991345"/>
                <a:gd name="connsiteY6" fmla="*/ 2023479 h 3130920"/>
                <a:gd name="connsiteX7" fmla="*/ 494614 w 1991345"/>
                <a:gd name="connsiteY7" fmla="*/ 1459312 h 3130920"/>
                <a:gd name="connsiteX8" fmla="*/ 643862 w 1991345"/>
                <a:gd name="connsiteY8" fmla="*/ 481801 h 3130920"/>
                <a:gd name="connsiteX9" fmla="*/ 302196 w 1991345"/>
                <a:gd name="connsiteY9" fmla="*/ 657911 h 3130920"/>
                <a:gd name="connsiteX10" fmla="*/ 0 w 1991345"/>
                <a:gd name="connsiteY10" fmla="*/ 395733 h 3130920"/>
                <a:gd name="connsiteX11" fmla="*/ 788656 w 1991345"/>
                <a:gd name="connsiteY11" fmla="*/ 0 h 3130920"/>
                <a:gd name="connsiteX0" fmla="*/ 788656 w 1978998"/>
                <a:gd name="connsiteY0" fmla="*/ 0 h 3130920"/>
                <a:gd name="connsiteX1" fmla="*/ 1341106 w 1978998"/>
                <a:gd name="connsiteY1" fmla="*/ 333375 h 3130920"/>
                <a:gd name="connsiteX2" fmla="*/ 1130185 w 1978998"/>
                <a:gd name="connsiteY2" fmla="*/ 1396885 h 3130920"/>
                <a:gd name="connsiteX3" fmla="*/ 1902946 w 1978998"/>
                <a:gd name="connsiteY3" fmla="*/ 1672971 h 3130920"/>
                <a:gd name="connsiteX4" fmla="*/ 1937206 w 1978998"/>
                <a:gd name="connsiteY4" fmla="*/ 2928698 h 3130920"/>
                <a:gd name="connsiteX5" fmla="*/ 1528659 w 1978998"/>
                <a:gd name="connsiteY5" fmla="*/ 2906359 h 3130920"/>
                <a:gd name="connsiteX6" fmla="*/ 1573680 w 1978998"/>
                <a:gd name="connsiteY6" fmla="*/ 2023479 h 3130920"/>
                <a:gd name="connsiteX7" fmla="*/ 494614 w 1978998"/>
                <a:gd name="connsiteY7" fmla="*/ 1459312 h 3130920"/>
                <a:gd name="connsiteX8" fmla="*/ 643862 w 1978998"/>
                <a:gd name="connsiteY8" fmla="*/ 481801 h 3130920"/>
                <a:gd name="connsiteX9" fmla="*/ 302196 w 1978998"/>
                <a:gd name="connsiteY9" fmla="*/ 657911 h 3130920"/>
                <a:gd name="connsiteX10" fmla="*/ 0 w 1978998"/>
                <a:gd name="connsiteY10" fmla="*/ 395733 h 3130920"/>
                <a:gd name="connsiteX11" fmla="*/ 788656 w 1978998"/>
                <a:gd name="connsiteY11" fmla="*/ 0 h 3130920"/>
                <a:gd name="connsiteX0" fmla="*/ 788656 w 1959609"/>
                <a:gd name="connsiteY0" fmla="*/ 0 h 3130920"/>
                <a:gd name="connsiteX1" fmla="*/ 1341106 w 1959609"/>
                <a:gd name="connsiteY1" fmla="*/ 333375 h 3130920"/>
                <a:gd name="connsiteX2" fmla="*/ 1130185 w 1959609"/>
                <a:gd name="connsiteY2" fmla="*/ 1396885 h 3130920"/>
                <a:gd name="connsiteX3" fmla="*/ 1902946 w 1959609"/>
                <a:gd name="connsiteY3" fmla="*/ 1672971 h 3130920"/>
                <a:gd name="connsiteX4" fmla="*/ 1937206 w 1959609"/>
                <a:gd name="connsiteY4" fmla="*/ 2928698 h 3130920"/>
                <a:gd name="connsiteX5" fmla="*/ 1528659 w 1959609"/>
                <a:gd name="connsiteY5" fmla="*/ 2906359 h 3130920"/>
                <a:gd name="connsiteX6" fmla="*/ 1573680 w 1959609"/>
                <a:gd name="connsiteY6" fmla="*/ 2023479 h 3130920"/>
                <a:gd name="connsiteX7" fmla="*/ 494614 w 1959609"/>
                <a:gd name="connsiteY7" fmla="*/ 1459312 h 3130920"/>
                <a:gd name="connsiteX8" fmla="*/ 643862 w 1959609"/>
                <a:gd name="connsiteY8" fmla="*/ 481801 h 3130920"/>
                <a:gd name="connsiteX9" fmla="*/ 302196 w 1959609"/>
                <a:gd name="connsiteY9" fmla="*/ 657911 h 3130920"/>
                <a:gd name="connsiteX10" fmla="*/ 0 w 1959609"/>
                <a:gd name="connsiteY10" fmla="*/ 395733 h 3130920"/>
                <a:gd name="connsiteX11" fmla="*/ 788656 w 1959609"/>
                <a:gd name="connsiteY11" fmla="*/ 0 h 3130920"/>
                <a:gd name="connsiteX0" fmla="*/ 788656 w 1946807"/>
                <a:gd name="connsiteY0" fmla="*/ 0 h 3125489"/>
                <a:gd name="connsiteX1" fmla="*/ 1341106 w 1946807"/>
                <a:gd name="connsiteY1" fmla="*/ 333375 h 3125489"/>
                <a:gd name="connsiteX2" fmla="*/ 1130185 w 1946807"/>
                <a:gd name="connsiteY2" fmla="*/ 1396885 h 3125489"/>
                <a:gd name="connsiteX3" fmla="*/ 1902946 w 1946807"/>
                <a:gd name="connsiteY3" fmla="*/ 1672971 h 3125489"/>
                <a:gd name="connsiteX4" fmla="*/ 1907604 w 1946807"/>
                <a:gd name="connsiteY4" fmla="*/ 2918830 h 3125489"/>
                <a:gd name="connsiteX5" fmla="*/ 1528659 w 1946807"/>
                <a:gd name="connsiteY5" fmla="*/ 2906359 h 3125489"/>
                <a:gd name="connsiteX6" fmla="*/ 1573680 w 1946807"/>
                <a:gd name="connsiteY6" fmla="*/ 2023479 h 3125489"/>
                <a:gd name="connsiteX7" fmla="*/ 494614 w 1946807"/>
                <a:gd name="connsiteY7" fmla="*/ 1459312 h 3125489"/>
                <a:gd name="connsiteX8" fmla="*/ 643862 w 1946807"/>
                <a:gd name="connsiteY8" fmla="*/ 481801 h 3125489"/>
                <a:gd name="connsiteX9" fmla="*/ 302196 w 1946807"/>
                <a:gd name="connsiteY9" fmla="*/ 657911 h 3125489"/>
                <a:gd name="connsiteX10" fmla="*/ 0 w 1946807"/>
                <a:gd name="connsiteY10" fmla="*/ 395733 h 3125489"/>
                <a:gd name="connsiteX11" fmla="*/ 788656 w 1946807"/>
                <a:gd name="connsiteY11" fmla="*/ 0 h 3125489"/>
                <a:gd name="connsiteX0" fmla="*/ 788656 w 1954723"/>
                <a:gd name="connsiteY0" fmla="*/ 0 h 3129096"/>
                <a:gd name="connsiteX1" fmla="*/ 1341106 w 1954723"/>
                <a:gd name="connsiteY1" fmla="*/ 333375 h 3129096"/>
                <a:gd name="connsiteX2" fmla="*/ 1130185 w 1954723"/>
                <a:gd name="connsiteY2" fmla="*/ 1396885 h 3129096"/>
                <a:gd name="connsiteX3" fmla="*/ 1902946 w 1954723"/>
                <a:gd name="connsiteY3" fmla="*/ 1672971 h 3129096"/>
                <a:gd name="connsiteX4" fmla="*/ 1927339 w 1954723"/>
                <a:gd name="connsiteY4" fmla="*/ 2925409 h 3129096"/>
                <a:gd name="connsiteX5" fmla="*/ 1528659 w 1954723"/>
                <a:gd name="connsiteY5" fmla="*/ 2906359 h 3129096"/>
                <a:gd name="connsiteX6" fmla="*/ 1573680 w 1954723"/>
                <a:gd name="connsiteY6" fmla="*/ 2023479 h 3129096"/>
                <a:gd name="connsiteX7" fmla="*/ 494614 w 1954723"/>
                <a:gd name="connsiteY7" fmla="*/ 1459312 h 3129096"/>
                <a:gd name="connsiteX8" fmla="*/ 643862 w 1954723"/>
                <a:gd name="connsiteY8" fmla="*/ 481801 h 3129096"/>
                <a:gd name="connsiteX9" fmla="*/ 302196 w 1954723"/>
                <a:gd name="connsiteY9" fmla="*/ 657911 h 3129096"/>
                <a:gd name="connsiteX10" fmla="*/ 0 w 1954723"/>
                <a:gd name="connsiteY10" fmla="*/ 395733 h 3129096"/>
                <a:gd name="connsiteX11" fmla="*/ 788656 w 1954723"/>
                <a:gd name="connsiteY11" fmla="*/ 0 h 3129096"/>
                <a:gd name="connsiteX0" fmla="*/ 788656 w 1974642"/>
                <a:gd name="connsiteY0" fmla="*/ 0 h 3129096"/>
                <a:gd name="connsiteX1" fmla="*/ 1341106 w 1974642"/>
                <a:gd name="connsiteY1" fmla="*/ 333375 h 3129096"/>
                <a:gd name="connsiteX2" fmla="*/ 1130185 w 1974642"/>
                <a:gd name="connsiteY2" fmla="*/ 1396885 h 3129096"/>
                <a:gd name="connsiteX3" fmla="*/ 1902946 w 1974642"/>
                <a:gd name="connsiteY3" fmla="*/ 1672971 h 3129096"/>
                <a:gd name="connsiteX4" fmla="*/ 1943513 w 1974642"/>
                <a:gd name="connsiteY4" fmla="*/ 1852645 h 3129096"/>
                <a:gd name="connsiteX5" fmla="*/ 1927339 w 1974642"/>
                <a:gd name="connsiteY5" fmla="*/ 2925409 h 3129096"/>
                <a:gd name="connsiteX6" fmla="*/ 1528659 w 1974642"/>
                <a:gd name="connsiteY6" fmla="*/ 2906359 h 3129096"/>
                <a:gd name="connsiteX7" fmla="*/ 1573680 w 1974642"/>
                <a:gd name="connsiteY7" fmla="*/ 2023479 h 3129096"/>
                <a:gd name="connsiteX8" fmla="*/ 494614 w 1974642"/>
                <a:gd name="connsiteY8" fmla="*/ 1459312 h 3129096"/>
                <a:gd name="connsiteX9" fmla="*/ 643862 w 1974642"/>
                <a:gd name="connsiteY9" fmla="*/ 481801 h 3129096"/>
                <a:gd name="connsiteX10" fmla="*/ 302196 w 1974642"/>
                <a:gd name="connsiteY10" fmla="*/ 657911 h 3129096"/>
                <a:gd name="connsiteX11" fmla="*/ 0 w 1974642"/>
                <a:gd name="connsiteY11" fmla="*/ 395733 h 3129096"/>
                <a:gd name="connsiteX12" fmla="*/ 788656 w 1974642"/>
                <a:gd name="connsiteY12" fmla="*/ 0 h 3129096"/>
                <a:gd name="connsiteX0" fmla="*/ 788656 w 1996447"/>
                <a:gd name="connsiteY0" fmla="*/ 0 h 3129096"/>
                <a:gd name="connsiteX1" fmla="*/ 1341106 w 1996447"/>
                <a:gd name="connsiteY1" fmla="*/ 333375 h 3129096"/>
                <a:gd name="connsiteX2" fmla="*/ 1130185 w 1996447"/>
                <a:gd name="connsiteY2" fmla="*/ 1396885 h 3129096"/>
                <a:gd name="connsiteX3" fmla="*/ 1902946 w 1996447"/>
                <a:gd name="connsiteY3" fmla="*/ 1672971 h 3129096"/>
                <a:gd name="connsiteX4" fmla="*/ 1989562 w 1996447"/>
                <a:gd name="connsiteY4" fmla="*/ 1882248 h 3129096"/>
                <a:gd name="connsiteX5" fmla="*/ 1927339 w 1996447"/>
                <a:gd name="connsiteY5" fmla="*/ 2925409 h 3129096"/>
                <a:gd name="connsiteX6" fmla="*/ 1528659 w 1996447"/>
                <a:gd name="connsiteY6" fmla="*/ 2906359 h 3129096"/>
                <a:gd name="connsiteX7" fmla="*/ 1573680 w 1996447"/>
                <a:gd name="connsiteY7" fmla="*/ 2023479 h 3129096"/>
                <a:gd name="connsiteX8" fmla="*/ 494614 w 1996447"/>
                <a:gd name="connsiteY8" fmla="*/ 1459312 h 3129096"/>
                <a:gd name="connsiteX9" fmla="*/ 643862 w 1996447"/>
                <a:gd name="connsiteY9" fmla="*/ 481801 h 3129096"/>
                <a:gd name="connsiteX10" fmla="*/ 302196 w 1996447"/>
                <a:gd name="connsiteY10" fmla="*/ 657911 h 3129096"/>
                <a:gd name="connsiteX11" fmla="*/ 0 w 1996447"/>
                <a:gd name="connsiteY11" fmla="*/ 395733 h 3129096"/>
                <a:gd name="connsiteX12" fmla="*/ 788656 w 1996447"/>
                <a:gd name="connsiteY12" fmla="*/ 0 h 3129096"/>
                <a:gd name="connsiteX0" fmla="*/ 788656 w 1996447"/>
                <a:gd name="connsiteY0" fmla="*/ 0 h 3129096"/>
                <a:gd name="connsiteX1" fmla="*/ 1341106 w 1996447"/>
                <a:gd name="connsiteY1" fmla="*/ 333375 h 3129096"/>
                <a:gd name="connsiteX2" fmla="*/ 1130185 w 1996447"/>
                <a:gd name="connsiteY2" fmla="*/ 1396885 h 3129096"/>
                <a:gd name="connsiteX3" fmla="*/ 1902946 w 1996447"/>
                <a:gd name="connsiteY3" fmla="*/ 1672971 h 3129096"/>
                <a:gd name="connsiteX4" fmla="*/ 1989562 w 1996447"/>
                <a:gd name="connsiteY4" fmla="*/ 1882248 h 3129096"/>
                <a:gd name="connsiteX5" fmla="*/ 1927339 w 1996447"/>
                <a:gd name="connsiteY5" fmla="*/ 2925409 h 3129096"/>
                <a:gd name="connsiteX6" fmla="*/ 1528659 w 1996447"/>
                <a:gd name="connsiteY6" fmla="*/ 2906359 h 3129096"/>
                <a:gd name="connsiteX7" fmla="*/ 1573680 w 1996447"/>
                <a:gd name="connsiteY7" fmla="*/ 2023479 h 3129096"/>
                <a:gd name="connsiteX8" fmla="*/ 494614 w 1996447"/>
                <a:gd name="connsiteY8" fmla="*/ 1459312 h 3129096"/>
                <a:gd name="connsiteX9" fmla="*/ 643862 w 1996447"/>
                <a:gd name="connsiteY9" fmla="*/ 481801 h 3129096"/>
                <a:gd name="connsiteX10" fmla="*/ 302196 w 1996447"/>
                <a:gd name="connsiteY10" fmla="*/ 657911 h 3129096"/>
                <a:gd name="connsiteX11" fmla="*/ 0 w 1996447"/>
                <a:gd name="connsiteY11" fmla="*/ 395733 h 3129096"/>
                <a:gd name="connsiteX12" fmla="*/ 788656 w 1996447"/>
                <a:gd name="connsiteY12" fmla="*/ 0 h 3129096"/>
                <a:gd name="connsiteX0" fmla="*/ 788656 w 1996447"/>
                <a:gd name="connsiteY0" fmla="*/ 0 h 3129096"/>
                <a:gd name="connsiteX1" fmla="*/ 1341106 w 1996447"/>
                <a:gd name="connsiteY1" fmla="*/ 333375 h 3129096"/>
                <a:gd name="connsiteX2" fmla="*/ 1130185 w 1996447"/>
                <a:gd name="connsiteY2" fmla="*/ 1396885 h 3129096"/>
                <a:gd name="connsiteX3" fmla="*/ 1902946 w 1996447"/>
                <a:gd name="connsiteY3" fmla="*/ 1672971 h 3129096"/>
                <a:gd name="connsiteX4" fmla="*/ 1989562 w 1996447"/>
                <a:gd name="connsiteY4" fmla="*/ 1882248 h 3129096"/>
                <a:gd name="connsiteX5" fmla="*/ 1927339 w 1996447"/>
                <a:gd name="connsiteY5" fmla="*/ 2925409 h 3129096"/>
                <a:gd name="connsiteX6" fmla="*/ 1528659 w 1996447"/>
                <a:gd name="connsiteY6" fmla="*/ 2906359 h 3129096"/>
                <a:gd name="connsiteX7" fmla="*/ 1573680 w 1996447"/>
                <a:gd name="connsiteY7" fmla="*/ 2023479 h 3129096"/>
                <a:gd name="connsiteX8" fmla="*/ 494614 w 1996447"/>
                <a:gd name="connsiteY8" fmla="*/ 1459312 h 3129096"/>
                <a:gd name="connsiteX9" fmla="*/ 643862 w 1996447"/>
                <a:gd name="connsiteY9" fmla="*/ 481801 h 3129096"/>
                <a:gd name="connsiteX10" fmla="*/ 302196 w 1996447"/>
                <a:gd name="connsiteY10" fmla="*/ 657911 h 3129096"/>
                <a:gd name="connsiteX11" fmla="*/ 0 w 1996447"/>
                <a:gd name="connsiteY11" fmla="*/ 395733 h 3129096"/>
                <a:gd name="connsiteX12" fmla="*/ 788656 w 1996447"/>
                <a:gd name="connsiteY12" fmla="*/ 0 h 3129096"/>
                <a:gd name="connsiteX0" fmla="*/ 788656 w 1996447"/>
                <a:gd name="connsiteY0" fmla="*/ 0 h 3129096"/>
                <a:gd name="connsiteX1" fmla="*/ 1341106 w 1996447"/>
                <a:gd name="connsiteY1" fmla="*/ 333375 h 3129096"/>
                <a:gd name="connsiteX2" fmla="*/ 1130185 w 1996447"/>
                <a:gd name="connsiteY2" fmla="*/ 1396885 h 3129096"/>
                <a:gd name="connsiteX3" fmla="*/ 1902946 w 1996447"/>
                <a:gd name="connsiteY3" fmla="*/ 1672971 h 3129096"/>
                <a:gd name="connsiteX4" fmla="*/ 1989562 w 1996447"/>
                <a:gd name="connsiteY4" fmla="*/ 1882248 h 3129096"/>
                <a:gd name="connsiteX5" fmla="*/ 1927339 w 1996447"/>
                <a:gd name="connsiteY5" fmla="*/ 2925409 h 3129096"/>
                <a:gd name="connsiteX6" fmla="*/ 1528659 w 1996447"/>
                <a:gd name="connsiteY6" fmla="*/ 2906359 h 3129096"/>
                <a:gd name="connsiteX7" fmla="*/ 1573680 w 1996447"/>
                <a:gd name="connsiteY7" fmla="*/ 2023479 h 3129096"/>
                <a:gd name="connsiteX8" fmla="*/ 494614 w 1996447"/>
                <a:gd name="connsiteY8" fmla="*/ 1459312 h 3129096"/>
                <a:gd name="connsiteX9" fmla="*/ 643862 w 1996447"/>
                <a:gd name="connsiteY9" fmla="*/ 481801 h 3129096"/>
                <a:gd name="connsiteX10" fmla="*/ 302196 w 1996447"/>
                <a:gd name="connsiteY10" fmla="*/ 657911 h 3129096"/>
                <a:gd name="connsiteX11" fmla="*/ 0 w 1996447"/>
                <a:gd name="connsiteY11" fmla="*/ 395733 h 3129096"/>
                <a:gd name="connsiteX12" fmla="*/ 788656 w 1996447"/>
                <a:gd name="connsiteY12" fmla="*/ 0 h 3129096"/>
                <a:gd name="connsiteX0" fmla="*/ 788656 w 1996447"/>
                <a:gd name="connsiteY0" fmla="*/ 0 h 3129096"/>
                <a:gd name="connsiteX1" fmla="*/ 1341106 w 1996447"/>
                <a:gd name="connsiteY1" fmla="*/ 333375 h 3129096"/>
                <a:gd name="connsiteX2" fmla="*/ 1130185 w 1996447"/>
                <a:gd name="connsiteY2" fmla="*/ 1396885 h 3129096"/>
                <a:gd name="connsiteX3" fmla="*/ 1902946 w 1996447"/>
                <a:gd name="connsiteY3" fmla="*/ 1672971 h 3129096"/>
                <a:gd name="connsiteX4" fmla="*/ 1989562 w 1996447"/>
                <a:gd name="connsiteY4" fmla="*/ 1882248 h 3129096"/>
                <a:gd name="connsiteX5" fmla="*/ 1927339 w 1996447"/>
                <a:gd name="connsiteY5" fmla="*/ 2925409 h 3129096"/>
                <a:gd name="connsiteX6" fmla="*/ 1528659 w 1996447"/>
                <a:gd name="connsiteY6" fmla="*/ 2906359 h 3129096"/>
                <a:gd name="connsiteX7" fmla="*/ 1573680 w 1996447"/>
                <a:gd name="connsiteY7" fmla="*/ 2023479 h 3129096"/>
                <a:gd name="connsiteX8" fmla="*/ 494614 w 1996447"/>
                <a:gd name="connsiteY8" fmla="*/ 1459312 h 3129096"/>
                <a:gd name="connsiteX9" fmla="*/ 643862 w 1996447"/>
                <a:gd name="connsiteY9" fmla="*/ 481801 h 3129096"/>
                <a:gd name="connsiteX10" fmla="*/ 302196 w 1996447"/>
                <a:gd name="connsiteY10" fmla="*/ 657911 h 3129096"/>
                <a:gd name="connsiteX11" fmla="*/ 0 w 1996447"/>
                <a:gd name="connsiteY11" fmla="*/ 395733 h 3129096"/>
                <a:gd name="connsiteX12" fmla="*/ 788656 w 1996447"/>
                <a:gd name="connsiteY12" fmla="*/ 0 h 3129096"/>
                <a:gd name="connsiteX0" fmla="*/ 788656 w 1996447"/>
                <a:gd name="connsiteY0" fmla="*/ 0 h 3129096"/>
                <a:gd name="connsiteX1" fmla="*/ 1341106 w 1996447"/>
                <a:gd name="connsiteY1" fmla="*/ 333375 h 3129096"/>
                <a:gd name="connsiteX2" fmla="*/ 1130185 w 1996447"/>
                <a:gd name="connsiteY2" fmla="*/ 1396885 h 3129096"/>
                <a:gd name="connsiteX3" fmla="*/ 1902946 w 1996447"/>
                <a:gd name="connsiteY3" fmla="*/ 1672971 h 3129096"/>
                <a:gd name="connsiteX4" fmla="*/ 1989562 w 1996447"/>
                <a:gd name="connsiteY4" fmla="*/ 1882248 h 3129096"/>
                <a:gd name="connsiteX5" fmla="*/ 1927339 w 1996447"/>
                <a:gd name="connsiteY5" fmla="*/ 2925409 h 3129096"/>
                <a:gd name="connsiteX6" fmla="*/ 1528659 w 1996447"/>
                <a:gd name="connsiteY6" fmla="*/ 2906359 h 3129096"/>
                <a:gd name="connsiteX7" fmla="*/ 1573680 w 1996447"/>
                <a:gd name="connsiteY7" fmla="*/ 2023479 h 3129096"/>
                <a:gd name="connsiteX8" fmla="*/ 494614 w 1996447"/>
                <a:gd name="connsiteY8" fmla="*/ 1459312 h 3129096"/>
                <a:gd name="connsiteX9" fmla="*/ 643862 w 1996447"/>
                <a:gd name="connsiteY9" fmla="*/ 481801 h 3129096"/>
                <a:gd name="connsiteX10" fmla="*/ 302196 w 1996447"/>
                <a:gd name="connsiteY10" fmla="*/ 657911 h 3129096"/>
                <a:gd name="connsiteX11" fmla="*/ 0 w 1996447"/>
                <a:gd name="connsiteY11" fmla="*/ 395733 h 3129096"/>
                <a:gd name="connsiteX12" fmla="*/ 788656 w 1996447"/>
                <a:gd name="connsiteY12" fmla="*/ 0 h 3129096"/>
                <a:gd name="connsiteX0" fmla="*/ 788656 w 1996447"/>
                <a:gd name="connsiteY0" fmla="*/ 0 h 3129096"/>
                <a:gd name="connsiteX1" fmla="*/ 1341106 w 1996447"/>
                <a:gd name="connsiteY1" fmla="*/ 333375 h 3129096"/>
                <a:gd name="connsiteX2" fmla="*/ 1130185 w 1996447"/>
                <a:gd name="connsiteY2" fmla="*/ 1396885 h 3129096"/>
                <a:gd name="connsiteX3" fmla="*/ 1902946 w 1996447"/>
                <a:gd name="connsiteY3" fmla="*/ 1672971 h 3129096"/>
                <a:gd name="connsiteX4" fmla="*/ 1989562 w 1996447"/>
                <a:gd name="connsiteY4" fmla="*/ 1882248 h 3129096"/>
                <a:gd name="connsiteX5" fmla="*/ 1927339 w 1996447"/>
                <a:gd name="connsiteY5" fmla="*/ 2925409 h 3129096"/>
                <a:gd name="connsiteX6" fmla="*/ 1528659 w 1996447"/>
                <a:gd name="connsiteY6" fmla="*/ 2906359 h 3129096"/>
                <a:gd name="connsiteX7" fmla="*/ 1573680 w 1996447"/>
                <a:gd name="connsiteY7" fmla="*/ 2023479 h 3129096"/>
                <a:gd name="connsiteX8" fmla="*/ 494614 w 1996447"/>
                <a:gd name="connsiteY8" fmla="*/ 1459312 h 3129096"/>
                <a:gd name="connsiteX9" fmla="*/ 643862 w 1996447"/>
                <a:gd name="connsiteY9" fmla="*/ 481801 h 3129096"/>
                <a:gd name="connsiteX10" fmla="*/ 302196 w 1996447"/>
                <a:gd name="connsiteY10" fmla="*/ 657911 h 3129096"/>
                <a:gd name="connsiteX11" fmla="*/ 0 w 1996447"/>
                <a:gd name="connsiteY11" fmla="*/ 395733 h 3129096"/>
                <a:gd name="connsiteX12" fmla="*/ 788656 w 1996447"/>
                <a:gd name="connsiteY12" fmla="*/ 0 h 3129096"/>
                <a:gd name="connsiteX0" fmla="*/ 788656 w 2015876"/>
                <a:gd name="connsiteY0" fmla="*/ 0 h 3129096"/>
                <a:gd name="connsiteX1" fmla="*/ 1341106 w 2015876"/>
                <a:gd name="connsiteY1" fmla="*/ 333375 h 3129096"/>
                <a:gd name="connsiteX2" fmla="*/ 1130185 w 2015876"/>
                <a:gd name="connsiteY2" fmla="*/ 1396885 h 3129096"/>
                <a:gd name="connsiteX3" fmla="*/ 1902946 w 2015876"/>
                <a:gd name="connsiteY3" fmla="*/ 1672971 h 3129096"/>
                <a:gd name="connsiteX4" fmla="*/ 2015876 w 2015876"/>
                <a:gd name="connsiteY4" fmla="*/ 1882248 h 3129096"/>
                <a:gd name="connsiteX5" fmla="*/ 1927339 w 2015876"/>
                <a:gd name="connsiteY5" fmla="*/ 2925409 h 3129096"/>
                <a:gd name="connsiteX6" fmla="*/ 1528659 w 2015876"/>
                <a:gd name="connsiteY6" fmla="*/ 2906359 h 3129096"/>
                <a:gd name="connsiteX7" fmla="*/ 1573680 w 2015876"/>
                <a:gd name="connsiteY7" fmla="*/ 2023479 h 3129096"/>
                <a:gd name="connsiteX8" fmla="*/ 494614 w 2015876"/>
                <a:gd name="connsiteY8" fmla="*/ 1459312 h 3129096"/>
                <a:gd name="connsiteX9" fmla="*/ 643862 w 2015876"/>
                <a:gd name="connsiteY9" fmla="*/ 481801 h 3129096"/>
                <a:gd name="connsiteX10" fmla="*/ 302196 w 2015876"/>
                <a:gd name="connsiteY10" fmla="*/ 657911 h 3129096"/>
                <a:gd name="connsiteX11" fmla="*/ 0 w 2015876"/>
                <a:gd name="connsiteY11" fmla="*/ 395733 h 3129096"/>
                <a:gd name="connsiteX12" fmla="*/ 788656 w 2015876"/>
                <a:gd name="connsiteY12" fmla="*/ 0 h 3129096"/>
                <a:gd name="connsiteX0" fmla="*/ 788656 w 2000633"/>
                <a:gd name="connsiteY0" fmla="*/ 0 h 3129096"/>
                <a:gd name="connsiteX1" fmla="*/ 1341106 w 2000633"/>
                <a:gd name="connsiteY1" fmla="*/ 333375 h 3129096"/>
                <a:gd name="connsiteX2" fmla="*/ 1130185 w 2000633"/>
                <a:gd name="connsiteY2" fmla="*/ 1396885 h 3129096"/>
                <a:gd name="connsiteX3" fmla="*/ 1902946 w 2000633"/>
                <a:gd name="connsiteY3" fmla="*/ 1672971 h 3129096"/>
                <a:gd name="connsiteX4" fmla="*/ 1996141 w 2000633"/>
                <a:gd name="connsiteY4" fmla="*/ 1882248 h 3129096"/>
                <a:gd name="connsiteX5" fmla="*/ 1927339 w 2000633"/>
                <a:gd name="connsiteY5" fmla="*/ 2925409 h 3129096"/>
                <a:gd name="connsiteX6" fmla="*/ 1528659 w 2000633"/>
                <a:gd name="connsiteY6" fmla="*/ 2906359 h 3129096"/>
                <a:gd name="connsiteX7" fmla="*/ 1573680 w 2000633"/>
                <a:gd name="connsiteY7" fmla="*/ 2023479 h 3129096"/>
                <a:gd name="connsiteX8" fmla="*/ 494614 w 2000633"/>
                <a:gd name="connsiteY8" fmla="*/ 1459312 h 3129096"/>
                <a:gd name="connsiteX9" fmla="*/ 643862 w 2000633"/>
                <a:gd name="connsiteY9" fmla="*/ 481801 h 3129096"/>
                <a:gd name="connsiteX10" fmla="*/ 302196 w 2000633"/>
                <a:gd name="connsiteY10" fmla="*/ 657911 h 3129096"/>
                <a:gd name="connsiteX11" fmla="*/ 0 w 2000633"/>
                <a:gd name="connsiteY11" fmla="*/ 395733 h 3129096"/>
                <a:gd name="connsiteX12" fmla="*/ 788656 w 2000633"/>
                <a:gd name="connsiteY12" fmla="*/ 0 h 3129096"/>
                <a:gd name="connsiteX0" fmla="*/ 788656 w 1996448"/>
                <a:gd name="connsiteY0" fmla="*/ 0 h 3129096"/>
                <a:gd name="connsiteX1" fmla="*/ 1341106 w 1996448"/>
                <a:gd name="connsiteY1" fmla="*/ 333375 h 3129096"/>
                <a:gd name="connsiteX2" fmla="*/ 1130185 w 1996448"/>
                <a:gd name="connsiteY2" fmla="*/ 1396885 h 3129096"/>
                <a:gd name="connsiteX3" fmla="*/ 1902946 w 1996448"/>
                <a:gd name="connsiteY3" fmla="*/ 1672971 h 3129096"/>
                <a:gd name="connsiteX4" fmla="*/ 1989563 w 1996448"/>
                <a:gd name="connsiteY4" fmla="*/ 1878958 h 3129096"/>
                <a:gd name="connsiteX5" fmla="*/ 1927339 w 1996448"/>
                <a:gd name="connsiteY5" fmla="*/ 2925409 h 3129096"/>
                <a:gd name="connsiteX6" fmla="*/ 1528659 w 1996448"/>
                <a:gd name="connsiteY6" fmla="*/ 2906359 h 3129096"/>
                <a:gd name="connsiteX7" fmla="*/ 1573680 w 1996448"/>
                <a:gd name="connsiteY7" fmla="*/ 2023479 h 3129096"/>
                <a:gd name="connsiteX8" fmla="*/ 494614 w 1996448"/>
                <a:gd name="connsiteY8" fmla="*/ 1459312 h 3129096"/>
                <a:gd name="connsiteX9" fmla="*/ 643862 w 1996448"/>
                <a:gd name="connsiteY9" fmla="*/ 481801 h 3129096"/>
                <a:gd name="connsiteX10" fmla="*/ 302196 w 1996448"/>
                <a:gd name="connsiteY10" fmla="*/ 657911 h 3129096"/>
                <a:gd name="connsiteX11" fmla="*/ 0 w 1996448"/>
                <a:gd name="connsiteY11" fmla="*/ 395733 h 3129096"/>
                <a:gd name="connsiteX12" fmla="*/ 788656 w 1996448"/>
                <a:gd name="connsiteY12" fmla="*/ 0 h 3129096"/>
                <a:gd name="connsiteX0" fmla="*/ 788656 w 1989023"/>
                <a:gd name="connsiteY0" fmla="*/ 0 h 3129096"/>
                <a:gd name="connsiteX1" fmla="*/ 1341106 w 1989023"/>
                <a:gd name="connsiteY1" fmla="*/ 333375 h 3129096"/>
                <a:gd name="connsiteX2" fmla="*/ 1130185 w 1989023"/>
                <a:gd name="connsiteY2" fmla="*/ 1396885 h 3129096"/>
                <a:gd name="connsiteX3" fmla="*/ 1902946 w 1989023"/>
                <a:gd name="connsiteY3" fmla="*/ 1672971 h 3129096"/>
                <a:gd name="connsiteX4" fmla="*/ 1976406 w 1989023"/>
                <a:gd name="connsiteY4" fmla="*/ 1878958 h 3129096"/>
                <a:gd name="connsiteX5" fmla="*/ 1927339 w 1989023"/>
                <a:gd name="connsiteY5" fmla="*/ 2925409 h 3129096"/>
                <a:gd name="connsiteX6" fmla="*/ 1528659 w 1989023"/>
                <a:gd name="connsiteY6" fmla="*/ 2906359 h 3129096"/>
                <a:gd name="connsiteX7" fmla="*/ 1573680 w 1989023"/>
                <a:gd name="connsiteY7" fmla="*/ 2023479 h 3129096"/>
                <a:gd name="connsiteX8" fmla="*/ 494614 w 1989023"/>
                <a:gd name="connsiteY8" fmla="*/ 1459312 h 3129096"/>
                <a:gd name="connsiteX9" fmla="*/ 643862 w 1989023"/>
                <a:gd name="connsiteY9" fmla="*/ 481801 h 3129096"/>
                <a:gd name="connsiteX10" fmla="*/ 302196 w 1989023"/>
                <a:gd name="connsiteY10" fmla="*/ 657911 h 3129096"/>
                <a:gd name="connsiteX11" fmla="*/ 0 w 1989023"/>
                <a:gd name="connsiteY11" fmla="*/ 395733 h 3129096"/>
                <a:gd name="connsiteX12" fmla="*/ 788656 w 1989023"/>
                <a:gd name="connsiteY12" fmla="*/ 0 h 3129096"/>
                <a:gd name="connsiteX0" fmla="*/ 788656 w 1996447"/>
                <a:gd name="connsiteY0" fmla="*/ 0 h 3129096"/>
                <a:gd name="connsiteX1" fmla="*/ 1341106 w 1996447"/>
                <a:gd name="connsiteY1" fmla="*/ 333375 h 3129096"/>
                <a:gd name="connsiteX2" fmla="*/ 1130185 w 1996447"/>
                <a:gd name="connsiteY2" fmla="*/ 1396885 h 3129096"/>
                <a:gd name="connsiteX3" fmla="*/ 1902946 w 1996447"/>
                <a:gd name="connsiteY3" fmla="*/ 1672971 h 3129096"/>
                <a:gd name="connsiteX4" fmla="*/ 1989562 w 1996447"/>
                <a:gd name="connsiteY4" fmla="*/ 1878958 h 3129096"/>
                <a:gd name="connsiteX5" fmla="*/ 1927339 w 1996447"/>
                <a:gd name="connsiteY5" fmla="*/ 2925409 h 3129096"/>
                <a:gd name="connsiteX6" fmla="*/ 1528659 w 1996447"/>
                <a:gd name="connsiteY6" fmla="*/ 2906359 h 3129096"/>
                <a:gd name="connsiteX7" fmla="*/ 1573680 w 1996447"/>
                <a:gd name="connsiteY7" fmla="*/ 2023479 h 3129096"/>
                <a:gd name="connsiteX8" fmla="*/ 494614 w 1996447"/>
                <a:gd name="connsiteY8" fmla="*/ 1459312 h 3129096"/>
                <a:gd name="connsiteX9" fmla="*/ 643862 w 1996447"/>
                <a:gd name="connsiteY9" fmla="*/ 481801 h 3129096"/>
                <a:gd name="connsiteX10" fmla="*/ 302196 w 1996447"/>
                <a:gd name="connsiteY10" fmla="*/ 657911 h 3129096"/>
                <a:gd name="connsiteX11" fmla="*/ 0 w 1996447"/>
                <a:gd name="connsiteY11" fmla="*/ 395733 h 3129096"/>
                <a:gd name="connsiteX12" fmla="*/ 788656 w 1996447"/>
                <a:gd name="connsiteY12" fmla="*/ 0 h 3129096"/>
                <a:gd name="connsiteX0" fmla="*/ 788656 w 1997837"/>
                <a:gd name="connsiteY0" fmla="*/ 0 h 3129096"/>
                <a:gd name="connsiteX1" fmla="*/ 1341106 w 1997837"/>
                <a:gd name="connsiteY1" fmla="*/ 333375 h 3129096"/>
                <a:gd name="connsiteX2" fmla="*/ 1130185 w 1997837"/>
                <a:gd name="connsiteY2" fmla="*/ 1396885 h 3129096"/>
                <a:gd name="connsiteX3" fmla="*/ 1902946 w 1997837"/>
                <a:gd name="connsiteY3" fmla="*/ 1672971 h 3129096"/>
                <a:gd name="connsiteX4" fmla="*/ 1989562 w 1997837"/>
                <a:gd name="connsiteY4" fmla="*/ 1878958 h 3129096"/>
                <a:gd name="connsiteX5" fmla="*/ 1927339 w 1997837"/>
                <a:gd name="connsiteY5" fmla="*/ 2925409 h 3129096"/>
                <a:gd name="connsiteX6" fmla="*/ 1528659 w 1997837"/>
                <a:gd name="connsiteY6" fmla="*/ 2906359 h 3129096"/>
                <a:gd name="connsiteX7" fmla="*/ 1573680 w 1997837"/>
                <a:gd name="connsiteY7" fmla="*/ 2023479 h 3129096"/>
                <a:gd name="connsiteX8" fmla="*/ 494614 w 1997837"/>
                <a:gd name="connsiteY8" fmla="*/ 1459312 h 3129096"/>
                <a:gd name="connsiteX9" fmla="*/ 643862 w 1997837"/>
                <a:gd name="connsiteY9" fmla="*/ 481801 h 3129096"/>
                <a:gd name="connsiteX10" fmla="*/ 302196 w 1997837"/>
                <a:gd name="connsiteY10" fmla="*/ 657911 h 3129096"/>
                <a:gd name="connsiteX11" fmla="*/ 0 w 1997837"/>
                <a:gd name="connsiteY11" fmla="*/ 395733 h 3129096"/>
                <a:gd name="connsiteX12" fmla="*/ 788656 w 1997837"/>
                <a:gd name="connsiteY12" fmla="*/ 0 h 3129096"/>
                <a:gd name="connsiteX0" fmla="*/ 788656 w 1989562"/>
                <a:gd name="connsiteY0" fmla="*/ 0 h 3129096"/>
                <a:gd name="connsiteX1" fmla="*/ 1341106 w 1989562"/>
                <a:gd name="connsiteY1" fmla="*/ 333375 h 3129096"/>
                <a:gd name="connsiteX2" fmla="*/ 1130185 w 1989562"/>
                <a:gd name="connsiteY2" fmla="*/ 1396885 h 3129096"/>
                <a:gd name="connsiteX3" fmla="*/ 1853608 w 1989562"/>
                <a:gd name="connsiteY3" fmla="*/ 1669682 h 3129096"/>
                <a:gd name="connsiteX4" fmla="*/ 1989562 w 1989562"/>
                <a:gd name="connsiteY4" fmla="*/ 1878958 h 3129096"/>
                <a:gd name="connsiteX5" fmla="*/ 1927339 w 1989562"/>
                <a:gd name="connsiteY5" fmla="*/ 2925409 h 3129096"/>
                <a:gd name="connsiteX6" fmla="*/ 1528659 w 1989562"/>
                <a:gd name="connsiteY6" fmla="*/ 2906359 h 3129096"/>
                <a:gd name="connsiteX7" fmla="*/ 1573680 w 1989562"/>
                <a:gd name="connsiteY7" fmla="*/ 2023479 h 3129096"/>
                <a:gd name="connsiteX8" fmla="*/ 494614 w 1989562"/>
                <a:gd name="connsiteY8" fmla="*/ 1459312 h 3129096"/>
                <a:gd name="connsiteX9" fmla="*/ 643862 w 1989562"/>
                <a:gd name="connsiteY9" fmla="*/ 481801 h 3129096"/>
                <a:gd name="connsiteX10" fmla="*/ 302196 w 1989562"/>
                <a:gd name="connsiteY10" fmla="*/ 657911 h 3129096"/>
                <a:gd name="connsiteX11" fmla="*/ 0 w 1989562"/>
                <a:gd name="connsiteY11" fmla="*/ 395733 h 3129096"/>
                <a:gd name="connsiteX12" fmla="*/ 788656 w 1989562"/>
                <a:gd name="connsiteY12" fmla="*/ 0 h 3129096"/>
                <a:gd name="connsiteX0" fmla="*/ 788656 w 1989562"/>
                <a:gd name="connsiteY0" fmla="*/ 0 h 3129096"/>
                <a:gd name="connsiteX1" fmla="*/ 1341106 w 1989562"/>
                <a:gd name="connsiteY1" fmla="*/ 333375 h 3129096"/>
                <a:gd name="connsiteX2" fmla="*/ 1130185 w 1989562"/>
                <a:gd name="connsiteY2" fmla="*/ 1396885 h 3129096"/>
                <a:gd name="connsiteX3" fmla="*/ 1856897 w 1989562"/>
                <a:gd name="connsiteY3" fmla="*/ 1649946 h 3129096"/>
                <a:gd name="connsiteX4" fmla="*/ 1989562 w 1989562"/>
                <a:gd name="connsiteY4" fmla="*/ 1878958 h 3129096"/>
                <a:gd name="connsiteX5" fmla="*/ 1927339 w 1989562"/>
                <a:gd name="connsiteY5" fmla="*/ 2925409 h 3129096"/>
                <a:gd name="connsiteX6" fmla="*/ 1528659 w 1989562"/>
                <a:gd name="connsiteY6" fmla="*/ 2906359 h 3129096"/>
                <a:gd name="connsiteX7" fmla="*/ 1573680 w 1989562"/>
                <a:gd name="connsiteY7" fmla="*/ 2023479 h 3129096"/>
                <a:gd name="connsiteX8" fmla="*/ 494614 w 1989562"/>
                <a:gd name="connsiteY8" fmla="*/ 1459312 h 3129096"/>
                <a:gd name="connsiteX9" fmla="*/ 643862 w 1989562"/>
                <a:gd name="connsiteY9" fmla="*/ 481801 h 3129096"/>
                <a:gd name="connsiteX10" fmla="*/ 302196 w 1989562"/>
                <a:gd name="connsiteY10" fmla="*/ 657911 h 3129096"/>
                <a:gd name="connsiteX11" fmla="*/ 0 w 1989562"/>
                <a:gd name="connsiteY11" fmla="*/ 395733 h 3129096"/>
                <a:gd name="connsiteX12" fmla="*/ 788656 w 1989562"/>
                <a:gd name="connsiteY12" fmla="*/ 0 h 3129096"/>
                <a:gd name="connsiteX0" fmla="*/ 788656 w 1989562"/>
                <a:gd name="connsiteY0" fmla="*/ 0 h 3129096"/>
                <a:gd name="connsiteX1" fmla="*/ 1341106 w 1989562"/>
                <a:gd name="connsiteY1" fmla="*/ 333375 h 3129096"/>
                <a:gd name="connsiteX2" fmla="*/ 1130185 w 1989562"/>
                <a:gd name="connsiteY2" fmla="*/ 1396885 h 3129096"/>
                <a:gd name="connsiteX3" fmla="*/ 1856897 w 1989562"/>
                <a:gd name="connsiteY3" fmla="*/ 1649946 h 3129096"/>
                <a:gd name="connsiteX4" fmla="*/ 1989562 w 1989562"/>
                <a:gd name="connsiteY4" fmla="*/ 1878958 h 3129096"/>
                <a:gd name="connsiteX5" fmla="*/ 1927339 w 1989562"/>
                <a:gd name="connsiteY5" fmla="*/ 2925409 h 3129096"/>
                <a:gd name="connsiteX6" fmla="*/ 1528659 w 1989562"/>
                <a:gd name="connsiteY6" fmla="*/ 2906359 h 3129096"/>
                <a:gd name="connsiteX7" fmla="*/ 1573680 w 1989562"/>
                <a:gd name="connsiteY7" fmla="*/ 2023479 h 3129096"/>
                <a:gd name="connsiteX8" fmla="*/ 494614 w 1989562"/>
                <a:gd name="connsiteY8" fmla="*/ 1459312 h 3129096"/>
                <a:gd name="connsiteX9" fmla="*/ 643862 w 1989562"/>
                <a:gd name="connsiteY9" fmla="*/ 481801 h 3129096"/>
                <a:gd name="connsiteX10" fmla="*/ 302196 w 1989562"/>
                <a:gd name="connsiteY10" fmla="*/ 657911 h 3129096"/>
                <a:gd name="connsiteX11" fmla="*/ 0 w 1989562"/>
                <a:gd name="connsiteY11" fmla="*/ 395733 h 3129096"/>
                <a:gd name="connsiteX12" fmla="*/ 788656 w 1989562"/>
                <a:gd name="connsiteY12" fmla="*/ 0 h 3129096"/>
                <a:gd name="connsiteX0" fmla="*/ 788656 w 1989562"/>
                <a:gd name="connsiteY0" fmla="*/ 0 h 3129096"/>
                <a:gd name="connsiteX1" fmla="*/ 1341106 w 1989562"/>
                <a:gd name="connsiteY1" fmla="*/ 333375 h 3129096"/>
                <a:gd name="connsiteX2" fmla="*/ 1130185 w 1989562"/>
                <a:gd name="connsiteY2" fmla="*/ 1396885 h 3129096"/>
                <a:gd name="connsiteX3" fmla="*/ 1856897 w 1989562"/>
                <a:gd name="connsiteY3" fmla="*/ 1649946 h 3129096"/>
                <a:gd name="connsiteX4" fmla="*/ 1989562 w 1989562"/>
                <a:gd name="connsiteY4" fmla="*/ 1878958 h 3129096"/>
                <a:gd name="connsiteX5" fmla="*/ 1927339 w 1989562"/>
                <a:gd name="connsiteY5" fmla="*/ 2925409 h 3129096"/>
                <a:gd name="connsiteX6" fmla="*/ 1528659 w 1989562"/>
                <a:gd name="connsiteY6" fmla="*/ 2906359 h 3129096"/>
                <a:gd name="connsiteX7" fmla="*/ 1573680 w 1989562"/>
                <a:gd name="connsiteY7" fmla="*/ 2023479 h 3129096"/>
                <a:gd name="connsiteX8" fmla="*/ 494614 w 1989562"/>
                <a:gd name="connsiteY8" fmla="*/ 1459312 h 3129096"/>
                <a:gd name="connsiteX9" fmla="*/ 643862 w 1989562"/>
                <a:gd name="connsiteY9" fmla="*/ 481801 h 3129096"/>
                <a:gd name="connsiteX10" fmla="*/ 302196 w 1989562"/>
                <a:gd name="connsiteY10" fmla="*/ 657911 h 3129096"/>
                <a:gd name="connsiteX11" fmla="*/ 0 w 1989562"/>
                <a:gd name="connsiteY11" fmla="*/ 395733 h 3129096"/>
                <a:gd name="connsiteX12" fmla="*/ 788656 w 1989562"/>
                <a:gd name="connsiteY12" fmla="*/ 0 h 3129096"/>
                <a:gd name="connsiteX0" fmla="*/ 788656 w 1989562"/>
                <a:gd name="connsiteY0" fmla="*/ 0 h 3129096"/>
                <a:gd name="connsiteX1" fmla="*/ 1341106 w 1989562"/>
                <a:gd name="connsiteY1" fmla="*/ 333375 h 3129096"/>
                <a:gd name="connsiteX2" fmla="*/ 1130185 w 1989562"/>
                <a:gd name="connsiteY2" fmla="*/ 1396885 h 3129096"/>
                <a:gd name="connsiteX3" fmla="*/ 1856897 w 1989562"/>
                <a:gd name="connsiteY3" fmla="*/ 1649946 h 3129096"/>
                <a:gd name="connsiteX4" fmla="*/ 1989562 w 1989562"/>
                <a:gd name="connsiteY4" fmla="*/ 1878958 h 3129096"/>
                <a:gd name="connsiteX5" fmla="*/ 1927339 w 1989562"/>
                <a:gd name="connsiteY5" fmla="*/ 2925409 h 3129096"/>
                <a:gd name="connsiteX6" fmla="*/ 1528659 w 1989562"/>
                <a:gd name="connsiteY6" fmla="*/ 2906359 h 3129096"/>
                <a:gd name="connsiteX7" fmla="*/ 1573680 w 1989562"/>
                <a:gd name="connsiteY7" fmla="*/ 2023479 h 3129096"/>
                <a:gd name="connsiteX8" fmla="*/ 494614 w 1989562"/>
                <a:gd name="connsiteY8" fmla="*/ 1459312 h 3129096"/>
                <a:gd name="connsiteX9" fmla="*/ 643862 w 1989562"/>
                <a:gd name="connsiteY9" fmla="*/ 481801 h 3129096"/>
                <a:gd name="connsiteX10" fmla="*/ 302196 w 1989562"/>
                <a:gd name="connsiteY10" fmla="*/ 657911 h 3129096"/>
                <a:gd name="connsiteX11" fmla="*/ 0 w 1989562"/>
                <a:gd name="connsiteY11" fmla="*/ 395733 h 3129096"/>
                <a:gd name="connsiteX12" fmla="*/ 788656 w 1989562"/>
                <a:gd name="connsiteY12" fmla="*/ 0 h 3129096"/>
                <a:gd name="connsiteX0" fmla="*/ 788656 w 1989562"/>
                <a:gd name="connsiteY0" fmla="*/ 0 h 3129096"/>
                <a:gd name="connsiteX1" fmla="*/ 1341106 w 1989562"/>
                <a:gd name="connsiteY1" fmla="*/ 333375 h 3129096"/>
                <a:gd name="connsiteX2" fmla="*/ 1130185 w 1989562"/>
                <a:gd name="connsiteY2" fmla="*/ 1396885 h 3129096"/>
                <a:gd name="connsiteX3" fmla="*/ 1856897 w 1989562"/>
                <a:gd name="connsiteY3" fmla="*/ 1649946 h 3129096"/>
                <a:gd name="connsiteX4" fmla="*/ 1989562 w 1989562"/>
                <a:gd name="connsiteY4" fmla="*/ 1878958 h 3129096"/>
                <a:gd name="connsiteX5" fmla="*/ 1927339 w 1989562"/>
                <a:gd name="connsiteY5" fmla="*/ 2925409 h 3129096"/>
                <a:gd name="connsiteX6" fmla="*/ 1528659 w 1989562"/>
                <a:gd name="connsiteY6" fmla="*/ 2906359 h 3129096"/>
                <a:gd name="connsiteX7" fmla="*/ 1573680 w 1989562"/>
                <a:gd name="connsiteY7" fmla="*/ 2023479 h 3129096"/>
                <a:gd name="connsiteX8" fmla="*/ 494614 w 1989562"/>
                <a:gd name="connsiteY8" fmla="*/ 1459312 h 3129096"/>
                <a:gd name="connsiteX9" fmla="*/ 643862 w 1989562"/>
                <a:gd name="connsiteY9" fmla="*/ 481801 h 3129096"/>
                <a:gd name="connsiteX10" fmla="*/ 302196 w 1989562"/>
                <a:gd name="connsiteY10" fmla="*/ 657911 h 3129096"/>
                <a:gd name="connsiteX11" fmla="*/ 0 w 1989562"/>
                <a:gd name="connsiteY11" fmla="*/ 395733 h 3129096"/>
                <a:gd name="connsiteX12" fmla="*/ 788656 w 1989562"/>
                <a:gd name="connsiteY12" fmla="*/ 0 h 3129096"/>
                <a:gd name="connsiteX0" fmla="*/ 788656 w 1989562"/>
                <a:gd name="connsiteY0" fmla="*/ 0 h 3129096"/>
                <a:gd name="connsiteX1" fmla="*/ 1341106 w 1989562"/>
                <a:gd name="connsiteY1" fmla="*/ 333375 h 3129096"/>
                <a:gd name="connsiteX2" fmla="*/ 1130185 w 1989562"/>
                <a:gd name="connsiteY2" fmla="*/ 1396885 h 3129096"/>
                <a:gd name="connsiteX3" fmla="*/ 1856897 w 1989562"/>
                <a:gd name="connsiteY3" fmla="*/ 1649946 h 3129096"/>
                <a:gd name="connsiteX4" fmla="*/ 1989562 w 1989562"/>
                <a:gd name="connsiteY4" fmla="*/ 1878958 h 3129096"/>
                <a:gd name="connsiteX5" fmla="*/ 1927339 w 1989562"/>
                <a:gd name="connsiteY5" fmla="*/ 2925409 h 3129096"/>
                <a:gd name="connsiteX6" fmla="*/ 1528659 w 1989562"/>
                <a:gd name="connsiteY6" fmla="*/ 2906359 h 3129096"/>
                <a:gd name="connsiteX7" fmla="*/ 1573680 w 1989562"/>
                <a:gd name="connsiteY7" fmla="*/ 2023479 h 3129096"/>
                <a:gd name="connsiteX8" fmla="*/ 494614 w 1989562"/>
                <a:gd name="connsiteY8" fmla="*/ 1459312 h 3129096"/>
                <a:gd name="connsiteX9" fmla="*/ 643862 w 1989562"/>
                <a:gd name="connsiteY9" fmla="*/ 481801 h 3129096"/>
                <a:gd name="connsiteX10" fmla="*/ 302196 w 1989562"/>
                <a:gd name="connsiteY10" fmla="*/ 657911 h 3129096"/>
                <a:gd name="connsiteX11" fmla="*/ 0 w 1989562"/>
                <a:gd name="connsiteY11" fmla="*/ 395733 h 3129096"/>
                <a:gd name="connsiteX12" fmla="*/ 788656 w 1989562"/>
                <a:gd name="connsiteY12" fmla="*/ 0 h 3129096"/>
                <a:gd name="connsiteX0" fmla="*/ 788656 w 1989562"/>
                <a:gd name="connsiteY0" fmla="*/ 0 h 3129096"/>
                <a:gd name="connsiteX1" fmla="*/ 1341106 w 1989562"/>
                <a:gd name="connsiteY1" fmla="*/ 333375 h 3129096"/>
                <a:gd name="connsiteX2" fmla="*/ 1130185 w 1989562"/>
                <a:gd name="connsiteY2" fmla="*/ 1396885 h 3129096"/>
                <a:gd name="connsiteX3" fmla="*/ 1856897 w 1989562"/>
                <a:gd name="connsiteY3" fmla="*/ 1649946 h 3129096"/>
                <a:gd name="connsiteX4" fmla="*/ 1989562 w 1989562"/>
                <a:gd name="connsiteY4" fmla="*/ 1878958 h 3129096"/>
                <a:gd name="connsiteX5" fmla="*/ 1927339 w 1989562"/>
                <a:gd name="connsiteY5" fmla="*/ 2925409 h 3129096"/>
                <a:gd name="connsiteX6" fmla="*/ 1528659 w 1989562"/>
                <a:gd name="connsiteY6" fmla="*/ 2906359 h 3129096"/>
                <a:gd name="connsiteX7" fmla="*/ 1573680 w 1989562"/>
                <a:gd name="connsiteY7" fmla="*/ 2023479 h 3129096"/>
                <a:gd name="connsiteX8" fmla="*/ 494614 w 1989562"/>
                <a:gd name="connsiteY8" fmla="*/ 1459312 h 3129096"/>
                <a:gd name="connsiteX9" fmla="*/ 643862 w 1989562"/>
                <a:gd name="connsiteY9" fmla="*/ 481801 h 3129096"/>
                <a:gd name="connsiteX10" fmla="*/ 302196 w 1989562"/>
                <a:gd name="connsiteY10" fmla="*/ 657911 h 3129096"/>
                <a:gd name="connsiteX11" fmla="*/ 0 w 1989562"/>
                <a:gd name="connsiteY11" fmla="*/ 395733 h 3129096"/>
                <a:gd name="connsiteX12" fmla="*/ 788656 w 1989562"/>
                <a:gd name="connsiteY12" fmla="*/ 0 h 3129096"/>
                <a:gd name="connsiteX0" fmla="*/ 788656 w 1990025"/>
                <a:gd name="connsiteY0" fmla="*/ 0 h 3129096"/>
                <a:gd name="connsiteX1" fmla="*/ 1341106 w 1990025"/>
                <a:gd name="connsiteY1" fmla="*/ 333375 h 3129096"/>
                <a:gd name="connsiteX2" fmla="*/ 1130185 w 1990025"/>
                <a:gd name="connsiteY2" fmla="*/ 1396885 h 3129096"/>
                <a:gd name="connsiteX3" fmla="*/ 1856897 w 1990025"/>
                <a:gd name="connsiteY3" fmla="*/ 1649946 h 3129096"/>
                <a:gd name="connsiteX4" fmla="*/ 1989562 w 1990025"/>
                <a:gd name="connsiteY4" fmla="*/ 1878958 h 3129096"/>
                <a:gd name="connsiteX5" fmla="*/ 1927339 w 1990025"/>
                <a:gd name="connsiteY5" fmla="*/ 2925409 h 3129096"/>
                <a:gd name="connsiteX6" fmla="*/ 1528659 w 1990025"/>
                <a:gd name="connsiteY6" fmla="*/ 2906359 h 3129096"/>
                <a:gd name="connsiteX7" fmla="*/ 1573680 w 1990025"/>
                <a:gd name="connsiteY7" fmla="*/ 2023479 h 3129096"/>
                <a:gd name="connsiteX8" fmla="*/ 494614 w 1990025"/>
                <a:gd name="connsiteY8" fmla="*/ 1459312 h 3129096"/>
                <a:gd name="connsiteX9" fmla="*/ 643862 w 1990025"/>
                <a:gd name="connsiteY9" fmla="*/ 481801 h 3129096"/>
                <a:gd name="connsiteX10" fmla="*/ 302196 w 1990025"/>
                <a:gd name="connsiteY10" fmla="*/ 657911 h 3129096"/>
                <a:gd name="connsiteX11" fmla="*/ 0 w 1990025"/>
                <a:gd name="connsiteY11" fmla="*/ 395733 h 3129096"/>
                <a:gd name="connsiteX12" fmla="*/ 788656 w 1990025"/>
                <a:gd name="connsiteY12" fmla="*/ 0 h 3129096"/>
                <a:gd name="connsiteX0" fmla="*/ 791945 w 1990025"/>
                <a:gd name="connsiteY0" fmla="*/ 0 h 3112650"/>
                <a:gd name="connsiteX1" fmla="*/ 1341106 w 1990025"/>
                <a:gd name="connsiteY1" fmla="*/ 316929 h 3112650"/>
                <a:gd name="connsiteX2" fmla="*/ 1130185 w 1990025"/>
                <a:gd name="connsiteY2" fmla="*/ 1380439 h 3112650"/>
                <a:gd name="connsiteX3" fmla="*/ 1856897 w 1990025"/>
                <a:gd name="connsiteY3" fmla="*/ 1633500 h 3112650"/>
                <a:gd name="connsiteX4" fmla="*/ 1989562 w 1990025"/>
                <a:gd name="connsiteY4" fmla="*/ 1862512 h 3112650"/>
                <a:gd name="connsiteX5" fmla="*/ 1927339 w 1990025"/>
                <a:gd name="connsiteY5" fmla="*/ 2908963 h 3112650"/>
                <a:gd name="connsiteX6" fmla="*/ 1528659 w 1990025"/>
                <a:gd name="connsiteY6" fmla="*/ 2889913 h 3112650"/>
                <a:gd name="connsiteX7" fmla="*/ 1573680 w 1990025"/>
                <a:gd name="connsiteY7" fmla="*/ 2007033 h 3112650"/>
                <a:gd name="connsiteX8" fmla="*/ 494614 w 1990025"/>
                <a:gd name="connsiteY8" fmla="*/ 1442866 h 3112650"/>
                <a:gd name="connsiteX9" fmla="*/ 643862 w 1990025"/>
                <a:gd name="connsiteY9" fmla="*/ 465355 h 3112650"/>
                <a:gd name="connsiteX10" fmla="*/ 302196 w 1990025"/>
                <a:gd name="connsiteY10" fmla="*/ 641465 h 3112650"/>
                <a:gd name="connsiteX11" fmla="*/ 0 w 1990025"/>
                <a:gd name="connsiteY11" fmla="*/ 379287 h 3112650"/>
                <a:gd name="connsiteX12" fmla="*/ 791945 w 1990025"/>
                <a:gd name="connsiteY12" fmla="*/ 0 h 3112650"/>
                <a:gd name="connsiteX0" fmla="*/ 791945 w 1990025"/>
                <a:gd name="connsiteY0" fmla="*/ 2826 h 3115476"/>
                <a:gd name="connsiteX1" fmla="*/ 1341106 w 1990025"/>
                <a:gd name="connsiteY1" fmla="*/ 319755 h 3115476"/>
                <a:gd name="connsiteX2" fmla="*/ 1130185 w 1990025"/>
                <a:gd name="connsiteY2" fmla="*/ 1383265 h 3115476"/>
                <a:gd name="connsiteX3" fmla="*/ 1856897 w 1990025"/>
                <a:gd name="connsiteY3" fmla="*/ 1636326 h 3115476"/>
                <a:gd name="connsiteX4" fmla="*/ 1989562 w 1990025"/>
                <a:gd name="connsiteY4" fmla="*/ 1865338 h 3115476"/>
                <a:gd name="connsiteX5" fmla="*/ 1927339 w 1990025"/>
                <a:gd name="connsiteY5" fmla="*/ 2911789 h 3115476"/>
                <a:gd name="connsiteX6" fmla="*/ 1528659 w 1990025"/>
                <a:gd name="connsiteY6" fmla="*/ 2892739 h 3115476"/>
                <a:gd name="connsiteX7" fmla="*/ 1573680 w 1990025"/>
                <a:gd name="connsiteY7" fmla="*/ 2009859 h 3115476"/>
                <a:gd name="connsiteX8" fmla="*/ 494614 w 1990025"/>
                <a:gd name="connsiteY8" fmla="*/ 1445692 h 3115476"/>
                <a:gd name="connsiteX9" fmla="*/ 643862 w 1990025"/>
                <a:gd name="connsiteY9" fmla="*/ 468181 h 3115476"/>
                <a:gd name="connsiteX10" fmla="*/ 302196 w 1990025"/>
                <a:gd name="connsiteY10" fmla="*/ 644291 h 3115476"/>
                <a:gd name="connsiteX11" fmla="*/ 0 w 1990025"/>
                <a:gd name="connsiteY11" fmla="*/ 382113 h 3115476"/>
                <a:gd name="connsiteX12" fmla="*/ 791945 w 1990025"/>
                <a:gd name="connsiteY12" fmla="*/ 2826 h 3115476"/>
                <a:gd name="connsiteX0" fmla="*/ 791945 w 1990025"/>
                <a:gd name="connsiteY0" fmla="*/ 3363 h 3116013"/>
                <a:gd name="connsiteX1" fmla="*/ 1341106 w 1990025"/>
                <a:gd name="connsiteY1" fmla="*/ 320292 h 3116013"/>
                <a:gd name="connsiteX2" fmla="*/ 1130185 w 1990025"/>
                <a:gd name="connsiteY2" fmla="*/ 1383802 h 3116013"/>
                <a:gd name="connsiteX3" fmla="*/ 1856897 w 1990025"/>
                <a:gd name="connsiteY3" fmla="*/ 1636863 h 3116013"/>
                <a:gd name="connsiteX4" fmla="*/ 1989562 w 1990025"/>
                <a:gd name="connsiteY4" fmla="*/ 1865875 h 3116013"/>
                <a:gd name="connsiteX5" fmla="*/ 1927339 w 1990025"/>
                <a:gd name="connsiteY5" fmla="*/ 2912326 h 3116013"/>
                <a:gd name="connsiteX6" fmla="*/ 1528659 w 1990025"/>
                <a:gd name="connsiteY6" fmla="*/ 2893276 h 3116013"/>
                <a:gd name="connsiteX7" fmla="*/ 1573680 w 1990025"/>
                <a:gd name="connsiteY7" fmla="*/ 2010396 h 3116013"/>
                <a:gd name="connsiteX8" fmla="*/ 494614 w 1990025"/>
                <a:gd name="connsiteY8" fmla="*/ 1446229 h 3116013"/>
                <a:gd name="connsiteX9" fmla="*/ 643862 w 1990025"/>
                <a:gd name="connsiteY9" fmla="*/ 468718 h 3116013"/>
                <a:gd name="connsiteX10" fmla="*/ 302196 w 1990025"/>
                <a:gd name="connsiteY10" fmla="*/ 644828 h 3116013"/>
                <a:gd name="connsiteX11" fmla="*/ 0 w 1990025"/>
                <a:gd name="connsiteY11" fmla="*/ 382650 h 3116013"/>
                <a:gd name="connsiteX12" fmla="*/ 791945 w 1990025"/>
                <a:gd name="connsiteY12" fmla="*/ 3363 h 311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90025" h="3116013">
                  <a:moveTo>
                    <a:pt x="791945" y="3363"/>
                  </a:moveTo>
                  <a:cubicBezTo>
                    <a:pt x="867550" y="-30238"/>
                    <a:pt x="1374043" y="196009"/>
                    <a:pt x="1341106" y="320292"/>
                  </a:cubicBezTo>
                  <a:cubicBezTo>
                    <a:pt x="1270799" y="674795"/>
                    <a:pt x="1223516" y="1035878"/>
                    <a:pt x="1130185" y="1383802"/>
                  </a:cubicBezTo>
                  <a:cubicBezTo>
                    <a:pt x="1402024" y="1473637"/>
                    <a:pt x="1532431" y="1520712"/>
                    <a:pt x="1856897" y="1636863"/>
                  </a:cubicBezTo>
                  <a:cubicBezTo>
                    <a:pt x="1946403" y="1660196"/>
                    <a:pt x="1995365" y="1759101"/>
                    <a:pt x="1989562" y="1865875"/>
                  </a:cubicBezTo>
                  <a:cubicBezTo>
                    <a:pt x="1970603" y="2077904"/>
                    <a:pt x="1953721" y="2549222"/>
                    <a:pt x="1927339" y="2912326"/>
                  </a:cubicBezTo>
                  <a:cubicBezTo>
                    <a:pt x="1910665" y="3216257"/>
                    <a:pt x="1505863" y="3155087"/>
                    <a:pt x="1528659" y="2893276"/>
                  </a:cubicBezTo>
                  <a:cubicBezTo>
                    <a:pt x="1548052" y="2596790"/>
                    <a:pt x="1554287" y="2303592"/>
                    <a:pt x="1573680" y="2010396"/>
                  </a:cubicBezTo>
                  <a:cubicBezTo>
                    <a:pt x="998000" y="1882642"/>
                    <a:pt x="438766" y="1800938"/>
                    <a:pt x="494614" y="1446229"/>
                  </a:cubicBezTo>
                  <a:lnTo>
                    <a:pt x="643862" y="468718"/>
                  </a:lnTo>
                  <a:lnTo>
                    <a:pt x="302196" y="644828"/>
                  </a:lnTo>
                  <a:lnTo>
                    <a:pt x="0" y="382650"/>
                  </a:lnTo>
                  <a:cubicBezTo>
                    <a:pt x="267271" y="243064"/>
                    <a:pt x="498361" y="126503"/>
                    <a:pt x="791945" y="3363"/>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6" name="Freeform 53">
              <a:extLst>
                <a:ext uri="{FF2B5EF4-FFF2-40B4-BE49-F238E27FC236}">
                  <a16:creationId xmlns:a16="http://schemas.microsoft.com/office/drawing/2014/main" id="{D209BE70-F082-4637-A1FE-F67C5BE9D0FD}"/>
                </a:ext>
              </a:extLst>
            </p:cNvPr>
            <p:cNvSpPr/>
            <p:nvPr/>
          </p:nvSpPr>
          <p:spPr>
            <a:xfrm>
              <a:off x="4268226" y="3097227"/>
              <a:ext cx="173691" cy="144150"/>
            </a:xfrm>
            <a:custGeom>
              <a:avLst/>
              <a:gdLst>
                <a:gd name="connsiteX0" fmla="*/ 95250 w 485775"/>
                <a:gd name="connsiteY0" fmla="*/ 0 h 466725"/>
                <a:gd name="connsiteX1" fmla="*/ 95250 w 485775"/>
                <a:gd name="connsiteY1" fmla="*/ 0 h 466725"/>
                <a:gd name="connsiteX2" fmla="*/ 485775 w 485775"/>
                <a:gd name="connsiteY2" fmla="*/ 161925 h 466725"/>
                <a:gd name="connsiteX3" fmla="*/ 371475 w 485775"/>
                <a:gd name="connsiteY3" fmla="*/ 466725 h 466725"/>
                <a:gd name="connsiteX4" fmla="*/ 0 w 485775"/>
                <a:gd name="connsiteY4" fmla="*/ 361950 h 466725"/>
                <a:gd name="connsiteX5" fmla="*/ 95250 w 485775"/>
                <a:gd name="connsiteY5" fmla="*/ 0 h 466725"/>
                <a:gd name="connsiteX0" fmla="*/ 55780 w 485775"/>
                <a:gd name="connsiteY0" fmla="*/ 9593 h 479607"/>
                <a:gd name="connsiteX1" fmla="*/ 95250 w 485775"/>
                <a:gd name="connsiteY1" fmla="*/ 12882 h 479607"/>
                <a:gd name="connsiteX2" fmla="*/ 485775 w 485775"/>
                <a:gd name="connsiteY2" fmla="*/ 174807 h 479607"/>
                <a:gd name="connsiteX3" fmla="*/ 371475 w 485775"/>
                <a:gd name="connsiteY3" fmla="*/ 479607 h 479607"/>
                <a:gd name="connsiteX4" fmla="*/ 0 w 485775"/>
                <a:gd name="connsiteY4" fmla="*/ 374832 h 479607"/>
                <a:gd name="connsiteX5" fmla="*/ 55780 w 485775"/>
                <a:gd name="connsiteY5" fmla="*/ 9593 h 479607"/>
                <a:gd name="connsiteX0" fmla="*/ 55780 w 485775"/>
                <a:gd name="connsiteY0" fmla="*/ 5709 h 475723"/>
                <a:gd name="connsiteX1" fmla="*/ 485775 w 485775"/>
                <a:gd name="connsiteY1" fmla="*/ 170923 h 475723"/>
                <a:gd name="connsiteX2" fmla="*/ 371475 w 485775"/>
                <a:gd name="connsiteY2" fmla="*/ 475723 h 475723"/>
                <a:gd name="connsiteX3" fmla="*/ 0 w 485775"/>
                <a:gd name="connsiteY3" fmla="*/ 370948 h 475723"/>
                <a:gd name="connsiteX4" fmla="*/ 55780 w 485775"/>
                <a:gd name="connsiteY4" fmla="*/ 5709 h 475723"/>
                <a:gd name="connsiteX0" fmla="*/ 55780 w 485775"/>
                <a:gd name="connsiteY0" fmla="*/ 0 h 470014"/>
                <a:gd name="connsiteX1" fmla="*/ 485775 w 485775"/>
                <a:gd name="connsiteY1" fmla="*/ 165214 h 470014"/>
                <a:gd name="connsiteX2" fmla="*/ 371475 w 485775"/>
                <a:gd name="connsiteY2" fmla="*/ 470014 h 470014"/>
                <a:gd name="connsiteX3" fmla="*/ 0 w 485775"/>
                <a:gd name="connsiteY3" fmla="*/ 365239 h 470014"/>
                <a:gd name="connsiteX4" fmla="*/ 55780 w 485775"/>
                <a:gd name="connsiteY4" fmla="*/ 0 h 470014"/>
                <a:gd name="connsiteX0" fmla="*/ 55780 w 485775"/>
                <a:gd name="connsiteY0" fmla="*/ 0 h 470014"/>
                <a:gd name="connsiteX1" fmla="*/ 485775 w 485775"/>
                <a:gd name="connsiteY1" fmla="*/ 165214 h 470014"/>
                <a:gd name="connsiteX2" fmla="*/ 371475 w 485775"/>
                <a:gd name="connsiteY2" fmla="*/ 470014 h 470014"/>
                <a:gd name="connsiteX3" fmla="*/ 0 w 485775"/>
                <a:gd name="connsiteY3" fmla="*/ 365239 h 470014"/>
                <a:gd name="connsiteX4" fmla="*/ 55780 w 485775"/>
                <a:gd name="connsiteY4" fmla="*/ 0 h 470014"/>
                <a:gd name="connsiteX0" fmla="*/ 55780 w 485775"/>
                <a:gd name="connsiteY0" fmla="*/ 0 h 470014"/>
                <a:gd name="connsiteX1" fmla="*/ 485775 w 485775"/>
                <a:gd name="connsiteY1" fmla="*/ 145479 h 470014"/>
                <a:gd name="connsiteX2" fmla="*/ 371475 w 485775"/>
                <a:gd name="connsiteY2" fmla="*/ 470014 h 470014"/>
                <a:gd name="connsiteX3" fmla="*/ 0 w 485775"/>
                <a:gd name="connsiteY3" fmla="*/ 365239 h 470014"/>
                <a:gd name="connsiteX4" fmla="*/ 55780 w 485775"/>
                <a:gd name="connsiteY4" fmla="*/ 0 h 470014"/>
                <a:gd name="connsiteX0" fmla="*/ 55780 w 485775"/>
                <a:gd name="connsiteY0" fmla="*/ 0 h 470014"/>
                <a:gd name="connsiteX1" fmla="*/ 485775 w 485775"/>
                <a:gd name="connsiteY1" fmla="*/ 145479 h 470014"/>
                <a:gd name="connsiteX2" fmla="*/ 371475 w 485775"/>
                <a:gd name="connsiteY2" fmla="*/ 470014 h 470014"/>
                <a:gd name="connsiteX3" fmla="*/ 0 w 485775"/>
                <a:gd name="connsiteY3" fmla="*/ 365239 h 470014"/>
                <a:gd name="connsiteX4" fmla="*/ 55780 w 485775"/>
                <a:gd name="connsiteY4" fmla="*/ 0 h 470014"/>
                <a:gd name="connsiteX0" fmla="*/ 55780 w 485775"/>
                <a:gd name="connsiteY0" fmla="*/ 0 h 473303"/>
                <a:gd name="connsiteX1" fmla="*/ 485775 w 485775"/>
                <a:gd name="connsiteY1" fmla="*/ 145479 h 473303"/>
                <a:gd name="connsiteX2" fmla="*/ 358319 w 485775"/>
                <a:gd name="connsiteY2" fmla="*/ 473303 h 473303"/>
                <a:gd name="connsiteX3" fmla="*/ 0 w 485775"/>
                <a:gd name="connsiteY3" fmla="*/ 365239 h 473303"/>
                <a:gd name="connsiteX4" fmla="*/ 55780 w 485775"/>
                <a:gd name="connsiteY4" fmla="*/ 0 h 473303"/>
                <a:gd name="connsiteX0" fmla="*/ 55780 w 508364"/>
                <a:gd name="connsiteY0" fmla="*/ 0 h 473303"/>
                <a:gd name="connsiteX1" fmla="*/ 485775 w 508364"/>
                <a:gd name="connsiteY1" fmla="*/ 145479 h 473303"/>
                <a:gd name="connsiteX2" fmla="*/ 358319 w 508364"/>
                <a:gd name="connsiteY2" fmla="*/ 473303 h 473303"/>
                <a:gd name="connsiteX3" fmla="*/ 0 w 508364"/>
                <a:gd name="connsiteY3" fmla="*/ 365239 h 473303"/>
                <a:gd name="connsiteX4" fmla="*/ 55780 w 508364"/>
                <a:gd name="connsiteY4" fmla="*/ 0 h 473303"/>
                <a:gd name="connsiteX0" fmla="*/ 55780 w 547301"/>
                <a:gd name="connsiteY0" fmla="*/ 0 h 473303"/>
                <a:gd name="connsiteX1" fmla="*/ 485775 w 547301"/>
                <a:gd name="connsiteY1" fmla="*/ 145479 h 473303"/>
                <a:gd name="connsiteX2" fmla="*/ 358319 w 547301"/>
                <a:gd name="connsiteY2" fmla="*/ 473303 h 473303"/>
                <a:gd name="connsiteX3" fmla="*/ 0 w 547301"/>
                <a:gd name="connsiteY3" fmla="*/ 365239 h 473303"/>
                <a:gd name="connsiteX4" fmla="*/ 55780 w 547301"/>
                <a:gd name="connsiteY4" fmla="*/ 0 h 473303"/>
                <a:gd name="connsiteX0" fmla="*/ 55780 w 540184"/>
                <a:gd name="connsiteY0" fmla="*/ 0 h 473303"/>
                <a:gd name="connsiteX1" fmla="*/ 472618 w 540184"/>
                <a:gd name="connsiteY1" fmla="*/ 129033 h 473303"/>
                <a:gd name="connsiteX2" fmla="*/ 358319 w 540184"/>
                <a:gd name="connsiteY2" fmla="*/ 473303 h 473303"/>
                <a:gd name="connsiteX3" fmla="*/ 0 w 540184"/>
                <a:gd name="connsiteY3" fmla="*/ 365239 h 473303"/>
                <a:gd name="connsiteX4" fmla="*/ 55780 w 540184"/>
                <a:gd name="connsiteY4" fmla="*/ 0 h 473303"/>
                <a:gd name="connsiteX0" fmla="*/ 55780 w 567919"/>
                <a:gd name="connsiteY0" fmla="*/ 0 h 473303"/>
                <a:gd name="connsiteX1" fmla="*/ 472618 w 567919"/>
                <a:gd name="connsiteY1" fmla="*/ 129033 h 473303"/>
                <a:gd name="connsiteX2" fmla="*/ 358319 w 567919"/>
                <a:gd name="connsiteY2" fmla="*/ 473303 h 473303"/>
                <a:gd name="connsiteX3" fmla="*/ 0 w 567919"/>
                <a:gd name="connsiteY3" fmla="*/ 365239 h 473303"/>
                <a:gd name="connsiteX4" fmla="*/ 55780 w 567919"/>
                <a:gd name="connsiteY4" fmla="*/ 0 h 473303"/>
                <a:gd name="connsiteX0" fmla="*/ 55780 w 542942"/>
                <a:gd name="connsiteY0" fmla="*/ 0 h 475196"/>
                <a:gd name="connsiteX1" fmla="*/ 472618 w 542942"/>
                <a:gd name="connsiteY1" fmla="*/ 129033 h 475196"/>
                <a:gd name="connsiteX2" fmla="*/ 358319 w 542942"/>
                <a:gd name="connsiteY2" fmla="*/ 473303 h 475196"/>
                <a:gd name="connsiteX3" fmla="*/ 0 w 542942"/>
                <a:gd name="connsiteY3" fmla="*/ 365239 h 475196"/>
                <a:gd name="connsiteX4" fmla="*/ 55780 w 542942"/>
                <a:gd name="connsiteY4" fmla="*/ 0 h 475196"/>
                <a:gd name="connsiteX0" fmla="*/ 55780 w 563681"/>
                <a:gd name="connsiteY0" fmla="*/ 0 h 473514"/>
                <a:gd name="connsiteX1" fmla="*/ 472618 w 563681"/>
                <a:gd name="connsiteY1" fmla="*/ 129033 h 473514"/>
                <a:gd name="connsiteX2" fmla="*/ 358319 w 563681"/>
                <a:gd name="connsiteY2" fmla="*/ 473303 h 473514"/>
                <a:gd name="connsiteX3" fmla="*/ 0 w 563681"/>
                <a:gd name="connsiteY3" fmla="*/ 365239 h 473514"/>
                <a:gd name="connsiteX4" fmla="*/ 55780 w 563681"/>
                <a:gd name="connsiteY4" fmla="*/ 0 h 473514"/>
                <a:gd name="connsiteX0" fmla="*/ 55780 w 570594"/>
                <a:gd name="connsiteY0" fmla="*/ 0 h 473549"/>
                <a:gd name="connsiteX1" fmla="*/ 472618 w 570594"/>
                <a:gd name="connsiteY1" fmla="*/ 129033 h 473549"/>
                <a:gd name="connsiteX2" fmla="*/ 358319 w 570594"/>
                <a:gd name="connsiteY2" fmla="*/ 473303 h 473549"/>
                <a:gd name="connsiteX3" fmla="*/ 0 w 570594"/>
                <a:gd name="connsiteY3" fmla="*/ 365239 h 473549"/>
                <a:gd name="connsiteX4" fmla="*/ 55780 w 570594"/>
                <a:gd name="connsiteY4" fmla="*/ 0 h 473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594" h="473549">
                  <a:moveTo>
                    <a:pt x="55780" y="0"/>
                  </a:moveTo>
                  <a:cubicBezTo>
                    <a:pt x="255154" y="55472"/>
                    <a:pt x="321325" y="67144"/>
                    <a:pt x="472618" y="129033"/>
                  </a:cubicBezTo>
                  <a:cubicBezTo>
                    <a:pt x="620907" y="235019"/>
                    <a:pt x="614602" y="482439"/>
                    <a:pt x="358319" y="473303"/>
                  </a:cubicBezTo>
                  <a:lnTo>
                    <a:pt x="0" y="365239"/>
                  </a:lnTo>
                  <a:lnTo>
                    <a:pt x="5578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7" name="Freeform 54">
              <a:extLst>
                <a:ext uri="{FF2B5EF4-FFF2-40B4-BE49-F238E27FC236}">
                  <a16:creationId xmlns:a16="http://schemas.microsoft.com/office/drawing/2014/main" id="{39AF8297-8784-47EA-94F8-2E120EF70414}"/>
                </a:ext>
              </a:extLst>
            </p:cNvPr>
            <p:cNvSpPr/>
            <p:nvPr/>
          </p:nvSpPr>
          <p:spPr>
            <a:xfrm>
              <a:off x="3901602" y="3406743"/>
              <a:ext cx="219543" cy="631956"/>
            </a:xfrm>
            <a:custGeom>
              <a:avLst/>
              <a:gdLst>
                <a:gd name="connsiteX0" fmla="*/ 361950 w 704850"/>
                <a:gd name="connsiteY0" fmla="*/ 0 h 1981200"/>
                <a:gd name="connsiteX1" fmla="*/ 704850 w 704850"/>
                <a:gd name="connsiteY1" fmla="*/ 152400 h 1981200"/>
                <a:gd name="connsiteX2" fmla="*/ 333375 w 704850"/>
                <a:gd name="connsiteY2" fmla="*/ 1981200 h 1981200"/>
                <a:gd name="connsiteX3" fmla="*/ 0 w 704850"/>
                <a:gd name="connsiteY3" fmla="*/ 1895475 h 1981200"/>
                <a:gd name="connsiteX4" fmla="*/ 361950 w 704850"/>
                <a:gd name="connsiteY4" fmla="*/ 0 h 1981200"/>
                <a:gd name="connsiteX0" fmla="*/ 361950 w 704850"/>
                <a:gd name="connsiteY0" fmla="*/ 0 h 1931862"/>
                <a:gd name="connsiteX1" fmla="*/ 704850 w 704850"/>
                <a:gd name="connsiteY1" fmla="*/ 103062 h 1931862"/>
                <a:gd name="connsiteX2" fmla="*/ 333375 w 704850"/>
                <a:gd name="connsiteY2" fmla="*/ 1931862 h 1931862"/>
                <a:gd name="connsiteX3" fmla="*/ 0 w 704850"/>
                <a:gd name="connsiteY3" fmla="*/ 1846137 h 1931862"/>
                <a:gd name="connsiteX4" fmla="*/ 361950 w 704850"/>
                <a:gd name="connsiteY4" fmla="*/ 0 h 1931862"/>
                <a:gd name="connsiteX0" fmla="*/ 352082 w 704850"/>
                <a:gd name="connsiteY0" fmla="*/ 0 h 1961465"/>
                <a:gd name="connsiteX1" fmla="*/ 704850 w 704850"/>
                <a:gd name="connsiteY1" fmla="*/ 132665 h 1961465"/>
                <a:gd name="connsiteX2" fmla="*/ 333375 w 704850"/>
                <a:gd name="connsiteY2" fmla="*/ 1961465 h 1961465"/>
                <a:gd name="connsiteX3" fmla="*/ 0 w 704850"/>
                <a:gd name="connsiteY3" fmla="*/ 1875740 h 1961465"/>
                <a:gd name="connsiteX4" fmla="*/ 352082 w 704850"/>
                <a:gd name="connsiteY4" fmla="*/ 0 h 1961465"/>
                <a:gd name="connsiteX0" fmla="*/ 352082 w 704850"/>
                <a:gd name="connsiteY0" fmla="*/ 0 h 1961465"/>
                <a:gd name="connsiteX1" fmla="*/ 704850 w 704850"/>
                <a:gd name="connsiteY1" fmla="*/ 149111 h 1961465"/>
                <a:gd name="connsiteX2" fmla="*/ 333375 w 704850"/>
                <a:gd name="connsiteY2" fmla="*/ 1961465 h 1961465"/>
                <a:gd name="connsiteX3" fmla="*/ 0 w 704850"/>
                <a:gd name="connsiteY3" fmla="*/ 1875740 h 1961465"/>
                <a:gd name="connsiteX4" fmla="*/ 352082 w 704850"/>
                <a:gd name="connsiteY4" fmla="*/ 0 h 1961465"/>
                <a:gd name="connsiteX0" fmla="*/ 352082 w 694983"/>
                <a:gd name="connsiteY0" fmla="*/ 0 h 1961465"/>
                <a:gd name="connsiteX1" fmla="*/ 694983 w 694983"/>
                <a:gd name="connsiteY1" fmla="*/ 112929 h 1961465"/>
                <a:gd name="connsiteX2" fmla="*/ 333375 w 694983"/>
                <a:gd name="connsiteY2" fmla="*/ 1961465 h 1961465"/>
                <a:gd name="connsiteX3" fmla="*/ 0 w 694983"/>
                <a:gd name="connsiteY3" fmla="*/ 1875740 h 1961465"/>
                <a:gd name="connsiteX4" fmla="*/ 352082 w 694983"/>
                <a:gd name="connsiteY4" fmla="*/ 0 h 1961465"/>
                <a:gd name="connsiteX0" fmla="*/ 355371 w 698272"/>
                <a:gd name="connsiteY0" fmla="*/ 0 h 1961465"/>
                <a:gd name="connsiteX1" fmla="*/ 698272 w 698272"/>
                <a:gd name="connsiteY1" fmla="*/ 112929 h 1961465"/>
                <a:gd name="connsiteX2" fmla="*/ 336664 w 698272"/>
                <a:gd name="connsiteY2" fmla="*/ 1961465 h 1961465"/>
                <a:gd name="connsiteX3" fmla="*/ 0 w 698272"/>
                <a:gd name="connsiteY3" fmla="*/ 1852715 h 1961465"/>
                <a:gd name="connsiteX4" fmla="*/ 355371 w 698272"/>
                <a:gd name="connsiteY4" fmla="*/ 0 h 1961465"/>
                <a:gd name="connsiteX0" fmla="*/ 358190 w 701091"/>
                <a:gd name="connsiteY0" fmla="*/ 0 h 1961465"/>
                <a:gd name="connsiteX1" fmla="*/ 701091 w 701091"/>
                <a:gd name="connsiteY1" fmla="*/ 112929 h 1961465"/>
                <a:gd name="connsiteX2" fmla="*/ 339483 w 701091"/>
                <a:gd name="connsiteY2" fmla="*/ 1961465 h 1961465"/>
                <a:gd name="connsiteX3" fmla="*/ 2819 w 701091"/>
                <a:gd name="connsiteY3" fmla="*/ 1852715 h 1961465"/>
                <a:gd name="connsiteX4" fmla="*/ 358190 w 701091"/>
                <a:gd name="connsiteY4" fmla="*/ 0 h 1961465"/>
                <a:gd name="connsiteX0" fmla="*/ 357688 w 700589"/>
                <a:gd name="connsiteY0" fmla="*/ 0 h 2026835"/>
                <a:gd name="connsiteX1" fmla="*/ 700589 w 700589"/>
                <a:gd name="connsiteY1" fmla="*/ 112929 h 2026835"/>
                <a:gd name="connsiteX2" fmla="*/ 338981 w 700589"/>
                <a:gd name="connsiteY2" fmla="*/ 1961465 h 2026835"/>
                <a:gd name="connsiteX3" fmla="*/ 2317 w 700589"/>
                <a:gd name="connsiteY3" fmla="*/ 1852715 h 2026835"/>
                <a:gd name="connsiteX4" fmla="*/ 357688 w 700589"/>
                <a:gd name="connsiteY4" fmla="*/ 0 h 2026835"/>
                <a:gd name="connsiteX0" fmla="*/ 358067 w 700968"/>
                <a:gd name="connsiteY0" fmla="*/ 0 h 2054605"/>
                <a:gd name="connsiteX1" fmla="*/ 700968 w 700968"/>
                <a:gd name="connsiteY1" fmla="*/ 112929 h 2054605"/>
                <a:gd name="connsiteX2" fmla="*/ 339360 w 700968"/>
                <a:gd name="connsiteY2" fmla="*/ 1961465 h 2054605"/>
                <a:gd name="connsiteX3" fmla="*/ 2696 w 700968"/>
                <a:gd name="connsiteY3" fmla="*/ 1852715 h 2054605"/>
                <a:gd name="connsiteX4" fmla="*/ 358067 w 700968"/>
                <a:gd name="connsiteY4" fmla="*/ 0 h 2054605"/>
                <a:gd name="connsiteX0" fmla="*/ 359125 w 702026"/>
                <a:gd name="connsiteY0" fmla="*/ 0 h 2071089"/>
                <a:gd name="connsiteX1" fmla="*/ 702026 w 702026"/>
                <a:gd name="connsiteY1" fmla="*/ 112929 h 2071089"/>
                <a:gd name="connsiteX2" fmla="*/ 340418 w 702026"/>
                <a:gd name="connsiteY2" fmla="*/ 1961465 h 2071089"/>
                <a:gd name="connsiteX3" fmla="*/ 3754 w 702026"/>
                <a:gd name="connsiteY3" fmla="*/ 1852715 h 2071089"/>
                <a:gd name="connsiteX4" fmla="*/ 359125 w 702026"/>
                <a:gd name="connsiteY4" fmla="*/ 0 h 2071089"/>
                <a:gd name="connsiteX0" fmla="*/ 359125 w 698737"/>
                <a:gd name="connsiteY0" fmla="*/ 0 h 2071089"/>
                <a:gd name="connsiteX1" fmla="*/ 698737 w 698737"/>
                <a:gd name="connsiteY1" fmla="*/ 139242 h 2071089"/>
                <a:gd name="connsiteX2" fmla="*/ 340418 w 698737"/>
                <a:gd name="connsiteY2" fmla="*/ 1961465 h 2071089"/>
                <a:gd name="connsiteX3" fmla="*/ 3754 w 698737"/>
                <a:gd name="connsiteY3" fmla="*/ 1852715 h 2071089"/>
                <a:gd name="connsiteX4" fmla="*/ 359125 w 698737"/>
                <a:gd name="connsiteY4" fmla="*/ 0 h 2071089"/>
                <a:gd name="connsiteX0" fmla="*/ 359125 w 695448"/>
                <a:gd name="connsiteY0" fmla="*/ 0 h 2071089"/>
                <a:gd name="connsiteX1" fmla="*/ 695448 w 695448"/>
                <a:gd name="connsiteY1" fmla="*/ 152399 h 2071089"/>
                <a:gd name="connsiteX2" fmla="*/ 340418 w 695448"/>
                <a:gd name="connsiteY2" fmla="*/ 1961465 h 2071089"/>
                <a:gd name="connsiteX3" fmla="*/ 3754 w 695448"/>
                <a:gd name="connsiteY3" fmla="*/ 1852715 h 2071089"/>
                <a:gd name="connsiteX4" fmla="*/ 359125 w 695448"/>
                <a:gd name="connsiteY4" fmla="*/ 0 h 2071089"/>
                <a:gd name="connsiteX0" fmla="*/ 359125 w 695448"/>
                <a:gd name="connsiteY0" fmla="*/ 0 h 2084246"/>
                <a:gd name="connsiteX1" fmla="*/ 695448 w 695448"/>
                <a:gd name="connsiteY1" fmla="*/ 165556 h 2084246"/>
                <a:gd name="connsiteX2" fmla="*/ 340418 w 695448"/>
                <a:gd name="connsiteY2" fmla="*/ 1974622 h 2084246"/>
                <a:gd name="connsiteX3" fmla="*/ 3754 w 695448"/>
                <a:gd name="connsiteY3" fmla="*/ 1865872 h 2084246"/>
                <a:gd name="connsiteX4" fmla="*/ 359125 w 695448"/>
                <a:gd name="connsiteY4" fmla="*/ 0 h 2084246"/>
                <a:gd name="connsiteX0" fmla="*/ 335658 w 695448"/>
                <a:gd name="connsiteY0" fmla="*/ 0 h 2115537"/>
                <a:gd name="connsiteX1" fmla="*/ 695448 w 695448"/>
                <a:gd name="connsiteY1" fmla="*/ 196847 h 2115537"/>
                <a:gd name="connsiteX2" fmla="*/ 340418 w 695448"/>
                <a:gd name="connsiteY2" fmla="*/ 2005913 h 2115537"/>
                <a:gd name="connsiteX3" fmla="*/ 3754 w 695448"/>
                <a:gd name="connsiteY3" fmla="*/ 1897163 h 2115537"/>
                <a:gd name="connsiteX4" fmla="*/ 335658 w 695448"/>
                <a:gd name="connsiteY4" fmla="*/ 0 h 2115537"/>
                <a:gd name="connsiteX0" fmla="*/ 382093 w 741883"/>
                <a:gd name="connsiteY0" fmla="*/ 0 h 2110527"/>
                <a:gd name="connsiteX1" fmla="*/ 741883 w 741883"/>
                <a:gd name="connsiteY1" fmla="*/ 196847 h 2110527"/>
                <a:gd name="connsiteX2" fmla="*/ 386853 w 741883"/>
                <a:gd name="connsiteY2" fmla="*/ 2005913 h 2110527"/>
                <a:gd name="connsiteX3" fmla="*/ 3256 w 741883"/>
                <a:gd name="connsiteY3" fmla="*/ 1881516 h 2110527"/>
                <a:gd name="connsiteX4" fmla="*/ 382093 w 741883"/>
                <a:gd name="connsiteY4" fmla="*/ 0 h 2110527"/>
                <a:gd name="connsiteX0" fmla="*/ 381712 w 741502"/>
                <a:gd name="connsiteY0" fmla="*/ 0 h 2065676"/>
                <a:gd name="connsiteX1" fmla="*/ 741502 w 741502"/>
                <a:gd name="connsiteY1" fmla="*/ 196847 h 2065676"/>
                <a:gd name="connsiteX2" fmla="*/ 433406 w 741502"/>
                <a:gd name="connsiteY2" fmla="*/ 1935510 h 2065676"/>
                <a:gd name="connsiteX3" fmla="*/ 2875 w 741502"/>
                <a:gd name="connsiteY3" fmla="*/ 1881516 h 2065676"/>
                <a:gd name="connsiteX4" fmla="*/ 381712 w 741502"/>
                <a:gd name="connsiteY4" fmla="*/ 0 h 2065676"/>
                <a:gd name="connsiteX0" fmla="*/ 381955 w 741745"/>
                <a:gd name="connsiteY0" fmla="*/ 0 h 2065676"/>
                <a:gd name="connsiteX1" fmla="*/ 741745 w 741745"/>
                <a:gd name="connsiteY1" fmla="*/ 196847 h 2065676"/>
                <a:gd name="connsiteX2" fmla="*/ 402358 w 741745"/>
                <a:gd name="connsiteY2" fmla="*/ 1935510 h 2065676"/>
                <a:gd name="connsiteX3" fmla="*/ 3118 w 741745"/>
                <a:gd name="connsiteY3" fmla="*/ 1881516 h 2065676"/>
                <a:gd name="connsiteX4" fmla="*/ 381955 w 741745"/>
                <a:gd name="connsiteY4" fmla="*/ 0 h 2065676"/>
                <a:gd name="connsiteX0" fmla="*/ 381955 w 741745"/>
                <a:gd name="connsiteY0" fmla="*/ 0 h 2085163"/>
                <a:gd name="connsiteX1" fmla="*/ 741745 w 741745"/>
                <a:gd name="connsiteY1" fmla="*/ 196847 h 2085163"/>
                <a:gd name="connsiteX2" fmla="*/ 402358 w 741745"/>
                <a:gd name="connsiteY2" fmla="*/ 1935510 h 2085163"/>
                <a:gd name="connsiteX3" fmla="*/ 3118 w 741745"/>
                <a:gd name="connsiteY3" fmla="*/ 1881516 h 2085163"/>
                <a:gd name="connsiteX4" fmla="*/ 381955 w 741745"/>
                <a:gd name="connsiteY4" fmla="*/ 0 h 2085163"/>
                <a:gd name="connsiteX0" fmla="*/ 358703 w 718493"/>
                <a:gd name="connsiteY0" fmla="*/ 0 h 2063222"/>
                <a:gd name="connsiteX1" fmla="*/ 718493 w 718493"/>
                <a:gd name="connsiteY1" fmla="*/ 196847 h 2063222"/>
                <a:gd name="connsiteX2" fmla="*/ 379106 w 718493"/>
                <a:gd name="connsiteY2" fmla="*/ 1935510 h 2063222"/>
                <a:gd name="connsiteX3" fmla="*/ 3331 w 718493"/>
                <a:gd name="connsiteY3" fmla="*/ 1818935 h 2063222"/>
                <a:gd name="connsiteX4" fmla="*/ 358703 w 718493"/>
                <a:gd name="connsiteY4" fmla="*/ 0 h 2063222"/>
                <a:gd name="connsiteX0" fmla="*/ 361430 w 721220"/>
                <a:gd name="connsiteY0" fmla="*/ 0 h 2076040"/>
                <a:gd name="connsiteX1" fmla="*/ 721220 w 721220"/>
                <a:gd name="connsiteY1" fmla="*/ 196847 h 2076040"/>
                <a:gd name="connsiteX2" fmla="*/ 381833 w 721220"/>
                <a:gd name="connsiteY2" fmla="*/ 1935510 h 2076040"/>
                <a:gd name="connsiteX3" fmla="*/ 6058 w 721220"/>
                <a:gd name="connsiteY3" fmla="*/ 1818935 h 2076040"/>
                <a:gd name="connsiteX4" fmla="*/ 361430 w 721220"/>
                <a:gd name="connsiteY4" fmla="*/ 0 h 2076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1220" h="2076040">
                  <a:moveTo>
                    <a:pt x="361430" y="0"/>
                  </a:moveTo>
                  <a:lnTo>
                    <a:pt x="721220" y="196847"/>
                  </a:lnTo>
                  <a:lnTo>
                    <a:pt x="381833" y="1935510"/>
                  </a:lnTo>
                  <a:cubicBezTo>
                    <a:pt x="282768" y="2179731"/>
                    <a:pt x="-48668" y="2083028"/>
                    <a:pt x="6058" y="1818935"/>
                  </a:cubicBezTo>
                  <a:lnTo>
                    <a:pt x="36143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38" name="Freeform 55">
              <a:extLst>
                <a:ext uri="{FF2B5EF4-FFF2-40B4-BE49-F238E27FC236}">
                  <a16:creationId xmlns:a16="http://schemas.microsoft.com/office/drawing/2014/main" id="{7C28E383-F77A-47B2-8D36-998A3ABE2868}"/>
                </a:ext>
              </a:extLst>
            </p:cNvPr>
            <p:cNvSpPr/>
            <p:nvPr/>
          </p:nvSpPr>
          <p:spPr>
            <a:xfrm>
              <a:off x="3789816" y="3019942"/>
              <a:ext cx="155882" cy="347368"/>
            </a:xfrm>
            <a:custGeom>
              <a:avLst/>
              <a:gdLst>
                <a:gd name="connsiteX0" fmla="*/ 219075 w 485775"/>
                <a:gd name="connsiteY0" fmla="*/ 0 h 1123950"/>
                <a:gd name="connsiteX1" fmla="*/ 485775 w 485775"/>
                <a:gd name="connsiteY1" fmla="*/ 257175 h 1123950"/>
                <a:gd name="connsiteX2" fmla="*/ 314325 w 485775"/>
                <a:gd name="connsiteY2" fmla="*/ 1123950 h 1123950"/>
                <a:gd name="connsiteX3" fmla="*/ 0 w 485775"/>
                <a:gd name="connsiteY3" fmla="*/ 962025 h 1123950"/>
                <a:gd name="connsiteX4" fmla="*/ 219075 w 485775"/>
                <a:gd name="connsiteY4" fmla="*/ 0 h 1123950"/>
                <a:gd name="connsiteX0" fmla="*/ 219075 w 485775"/>
                <a:gd name="connsiteY0" fmla="*/ 0 h 1041719"/>
                <a:gd name="connsiteX1" fmla="*/ 485775 w 485775"/>
                <a:gd name="connsiteY1" fmla="*/ 257175 h 1041719"/>
                <a:gd name="connsiteX2" fmla="*/ 337350 w 485775"/>
                <a:gd name="connsiteY2" fmla="*/ 1041719 h 1041719"/>
                <a:gd name="connsiteX3" fmla="*/ 0 w 485775"/>
                <a:gd name="connsiteY3" fmla="*/ 962025 h 1041719"/>
                <a:gd name="connsiteX4" fmla="*/ 219075 w 485775"/>
                <a:gd name="connsiteY4" fmla="*/ 0 h 1041719"/>
                <a:gd name="connsiteX0" fmla="*/ 219075 w 495643"/>
                <a:gd name="connsiteY0" fmla="*/ 0 h 1041719"/>
                <a:gd name="connsiteX1" fmla="*/ 495643 w 495643"/>
                <a:gd name="connsiteY1" fmla="*/ 283488 h 1041719"/>
                <a:gd name="connsiteX2" fmla="*/ 337350 w 495643"/>
                <a:gd name="connsiteY2" fmla="*/ 1041719 h 1041719"/>
                <a:gd name="connsiteX3" fmla="*/ 0 w 495643"/>
                <a:gd name="connsiteY3" fmla="*/ 962025 h 1041719"/>
                <a:gd name="connsiteX4" fmla="*/ 219075 w 495643"/>
                <a:gd name="connsiteY4" fmla="*/ 0 h 1041719"/>
                <a:gd name="connsiteX0" fmla="*/ 219075 w 495643"/>
                <a:gd name="connsiteY0" fmla="*/ 0 h 1128272"/>
                <a:gd name="connsiteX1" fmla="*/ 495643 w 495643"/>
                <a:gd name="connsiteY1" fmla="*/ 283488 h 1128272"/>
                <a:gd name="connsiteX2" fmla="*/ 337350 w 495643"/>
                <a:gd name="connsiteY2" fmla="*/ 1041719 h 1128272"/>
                <a:gd name="connsiteX3" fmla="*/ 0 w 495643"/>
                <a:gd name="connsiteY3" fmla="*/ 962025 h 1128272"/>
                <a:gd name="connsiteX4" fmla="*/ 219075 w 495643"/>
                <a:gd name="connsiteY4" fmla="*/ 0 h 1128272"/>
                <a:gd name="connsiteX0" fmla="*/ 219075 w 495643"/>
                <a:gd name="connsiteY0" fmla="*/ 0 h 1159854"/>
                <a:gd name="connsiteX1" fmla="*/ 495643 w 495643"/>
                <a:gd name="connsiteY1" fmla="*/ 283488 h 1159854"/>
                <a:gd name="connsiteX2" fmla="*/ 337350 w 495643"/>
                <a:gd name="connsiteY2" fmla="*/ 1041719 h 1159854"/>
                <a:gd name="connsiteX3" fmla="*/ 0 w 495643"/>
                <a:gd name="connsiteY3" fmla="*/ 962025 h 1159854"/>
                <a:gd name="connsiteX4" fmla="*/ 219075 w 495643"/>
                <a:gd name="connsiteY4" fmla="*/ 0 h 1159854"/>
                <a:gd name="connsiteX0" fmla="*/ 219075 w 495643"/>
                <a:gd name="connsiteY0" fmla="*/ 0 h 1145450"/>
                <a:gd name="connsiteX1" fmla="*/ 495643 w 495643"/>
                <a:gd name="connsiteY1" fmla="*/ 283488 h 1145450"/>
                <a:gd name="connsiteX2" fmla="*/ 337350 w 495643"/>
                <a:gd name="connsiteY2" fmla="*/ 1041719 h 1145450"/>
                <a:gd name="connsiteX3" fmla="*/ 0 w 495643"/>
                <a:gd name="connsiteY3" fmla="*/ 962025 h 1145450"/>
                <a:gd name="connsiteX4" fmla="*/ 219075 w 495643"/>
                <a:gd name="connsiteY4" fmla="*/ 0 h 1145450"/>
                <a:gd name="connsiteX0" fmla="*/ 219075 w 495643"/>
                <a:gd name="connsiteY0" fmla="*/ 0 h 1144013"/>
                <a:gd name="connsiteX1" fmla="*/ 495643 w 495643"/>
                <a:gd name="connsiteY1" fmla="*/ 283488 h 1144013"/>
                <a:gd name="connsiteX2" fmla="*/ 337350 w 495643"/>
                <a:gd name="connsiteY2" fmla="*/ 1041719 h 1144013"/>
                <a:gd name="connsiteX3" fmla="*/ 0 w 495643"/>
                <a:gd name="connsiteY3" fmla="*/ 962025 h 1144013"/>
                <a:gd name="connsiteX4" fmla="*/ 219075 w 495643"/>
                <a:gd name="connsiteY4" fmla="*/ 0 h 1144013"/>
                <a:gd name="connsiteX0" fmla="*/ 219075 w 495643"/>
                <a:gd name="connsiteY0" fmla="*/ 0 h 1141141"/>
                <a:gd name="connsiteX1" fmla="*/ 495643 w 495643"/>
                <a:gd name="connsiteY1" fmla="*/ 283488 h 1141141"/>
                <a:gd name="connsiteX2" fmla="*/ 337350 w 495643"/>
                <a:gd name="connsiteY2" fmla="*/ 1041719 h 1141141"/>
                <a:gd name="connsiteX3" fmla="*/ 0 w 495643"/>
                <a:gd name="connsiteY3" fmla="*/ 962025 h 1141141"/>
                <a:gd name="connsiteX4" fmla="*/ 219075 w 495643"/>
                <a:gd name="connsiteY4" fmla="*/ 0 h 1141141"/>
                <a:gd name="connsiteX0" fmla="*/ 219075 w 495643"/>
                <a:gd name="connsiteY0" fmla="*/ 0 h 1141141"/>
                <a:gd name="connsiteX1" fmla="*/ 495643 w 495643"/>
                <a:gd name="connsiteY1" fmla="*/ 283488 h 1141141"/>
                <a:gd name="connsiteX2" fmla="*/ 337350 w 495643"/>
                <a:gd name="connsiteY2" fmla="*/ 1041719 h 1141141"/>
                <a:gd name="connsiteX3" fmla="*/ 0 w 495643"/>
                <a:gd name="connsiteY3" fmla="*/ 962025 h 1141141"/>
                <a:gd name="connsiteX4" fmla="*/ 219075 w 495643"/>
                <a:gd name="connsiteY4" fmla="*/ 0 h 1141141"/>
                <a:gd name="connsiteX0" fmla="*/ 219075 w 505510"/>
                <a:gd name="connsiteY0" fmla="*/ 0 h 1141141"/>
                <a:gd name="connsiteX1" fmla="*/ 505510 w 505510"/>
                <a:gd name="connsiteY1" fmla="*/ 260463 h 1141141"/>
                <a:gd name="connsiteX2" fmla="*/ 337350 w 505510"/>
                <a:gd name="connsiteY2" fmla="*/ 1041719 h 1141141"/>
                <a:gd name="connsiteX3" fmla="*/ 0 w 505510"/>
                <a:gd name="connsiteY3" fmla="*/ 962025 h 1141141"/>
                <a:gd name="connsiteX4" fmla="*/ 219075 w 505510"/>
                <a:gd name="connsiteY4" fmla="*/ 0 h 1141141"/>
                <a:gd name="connsiteX0" fmla="*/ 219075 w 512088"/>
                <a:gd name="connsiteY0" fmla="*/ 0 h 1141141"/>
                <a:gd name="connsiteX1" fmla="*/ 512088 w 512088"/>
                <a:gd name="connsiteY1" fmla="*/ 250595 h 1141141"/>
                <a:gd name="connsiteX2" fmla="*/ 337350 w 512088"/>
                <a:gd name="connsiteY2" fmla="*/ 1041719 h 1141141"/>
                <a:gd name="connsiteX3" fmla="*/ 0 w 512088"/>
                <a:gd name="connsiteY3" fmla="*/ 962025 h 1141141"/>
                <a:gd name="connsiteX4" fmla="*/ 219075 w 512088"/>
                <a:gd name="connsiteY4" fmla="*/ 0 h 1141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2088" h="1141141">
                  <a:moveTo>
                    <a:pt x="219075" y="0"/>
                  </a:moveTo>
                  <a:lnTo>
                    <a:pt x="512088" y="250595"/>
                  </a:lnTo>
                  <a:lnTo>
                    <a:pt x="337350" y="1041719"/>
                  </a:lnTo>
                  <a:cubicBezTo>
                    <a:pt x="215032" y="1222373"/>
                    <a:pt x="617" y="1133316"/>
                    <a:pt x="0" y="962025"/>
                  </a:cubicBezTo>
                  <a:cubicBezTo>
                    <a:pt x="73025" y="641350"/>
                    <a:pt x="119736" y="320675"/>
                    <a:pt x="219075" y="0"/>
                  </a:cubicBez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grpSp>
      <p:sp>
        <p:nvSpPr>
          <p:cNvPr id="39" name="Rectangle 16">
            <a:extLst>
              <a:ext uri="{FF2B5EF4-FFF2-40B4-BE49-F238E27FC236}">
                <a16:creationId xmlns:a16="http://schemas.microsoft.com/office/drawing/2014/main" id="{FF4448C5-DDC3-4168-8C5C-4E1A20C37AAA}"/>
              </a:ext>
            </a:extLst>
          </p:cNvPr>
          <p:cNvSpPr/>
          <p:nvPr/>
        </p:nvSpPr>
        <p:spPr>
          <a:xfrm rot="2700000">
            <a:off x="1181637" y="2991481"/>
            <a:ext cx="191185" cy="342759"/>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0" name="Rectangle 9">
            <a:extLst>
              <a:ext uri="{FF2B5EF4-FFF2-40B4-BE49-F238E27FC236}">
                <a16:creationId xmlns:a16="http://schemas.microsoft.com/office/drawing/2014/main" id="{EE7BCC11-501E-446A-AC0D-D4BE1C5951BC}"/>
              </a:ext>
            </a:extLst>
          </p:cNvPr>
          <p:cNvSpPr/>
          <p:nvPr/>
        </p:nvSpPr>
        <p:spPr>
          <a:xfrm>
            <a:off x="1159850" y="1908088"/>
            <a:ext cx="236869" cy="221731"/>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1" name="Rectangle 36">
            <a:extLst>
              <a:ext uri="{FF2B5EF4-FFF2-40B4-BE49-F238E27FC236}">
                <a16:creationId xmlns:a16="http://schemas.microsoft.com/office/drawing/2014/main" id="{92F9994C-F71B-4B26-97E7-F372D66DA896}"/>
              </a:ext>
            </a:extLst>
          </p:cNvPr>
          <p:cNvSpPr/>
          <p:nvPr/>
        </p:nvSpPr>
        <p:spPr>
          <a:xfrm>
            <a:off x="10764188" y="2587065"/>
            <a:ext cx="279940" cy="234007"/>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2" name="Oval 21">
            <a:extLst>
              <a:ext uri="{FF2B5EF4-FFF2-40B4-BE49-F238E27FC236}">
                <a16:creationId xmlns:a16="http://schemas.microsoft.com/office/drawing/2014/main" id="{DF53F751-256A-4392-BB38-04BD86777E4A}"/>
              </a:ext>
            </a:extLst>
          </p:cNvPr>
          <p:cNvSpPr>
            <a:spLocks noChangeAspect="1"/>
          </p:cNvSpPr>
          <p:nvPr/>
        </p:nvSpPr>
        <p:spPr>
          <a:xfrm>
            <a:off x="10776880" y="3724624"/>
            <a:ext cx="254996" cy="257126"/>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40052716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Up Arrow 4">
            <a:extLst>
              <a:ext uri="{FF2B5EF4-FFF2-40B4-BE49-F238E27FC236}">
                <a16:creationId xmlns:a16="http://schemas.microsoft.com/office/drawing/2014/main" id="{BC1EB0FF-E593-4F65-BD5D-8BFC926D05D3}"/>
              </a:ext>
            </a:extLst>
          </p:cNvPr>
          <p:cNvSpPr/>
          <p:nvPr/>
        </p:nvSpPr>
        <p:spPr>
          <a:xfrm>
            <a:off x="9259680" y="1207773"/>
            <a:ext cx="1855321" cy="2616608"/>
          </a:xfrm>
          <a:prstGeom prst="upArrow">
            <a:avLst>
              <a:gd name="adj1" fmla="val 50000"/>
              <a:gd name="adj2" fmla="val 6193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cs typeface="B Nazanin" panose="00000700000000000000" pitchFamily="2" charset="-78"/>
            </a:endParaRPr>
          </a:p>
        </p:txBody>
      </p:sp>
      <p:sp>
        <p:nvSpPr>
          <p:cNvPr id="4" name="Up Arrow 7">
            <a:extLst>
              <a:ext uri="{FF2B5EF4-FFF2-40B4-BE49-F238E27FC236}">
                <a16:creationId xmlns:a16="http://schemas.microsoft.com/office/drawing/2014/main" id="{64E44ECC-E4BB-479B-981E-9ED783C58A69}"/>
              </a:ext>
            </a:extLst>
          </p:cNvPr>
          <p:cNvSpPr/>
          <p:nvPr/>
        </p:nvSpPr>
        <p:spPr>
          <a:xfrm rot="10800000">
            <a:off x="7648192" y="3998750"/>
            <a:ext cx="1348362" cy="1901630"/>
          </a:xfrm>
          <a:prstGeom prst="upArrow">
            <a:avLst>
              <a:gd name="adj1" fmla="val 50000"/>
              <a:gd name="adj2" fmla="val 61937"/>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5" name="TextBox 4">
            <a:extLst>
              <a:ext uri="{FF2B5EF4-FFF2-40B4-BE49-F238E27FC236}">
                <a16:creationId xmlns:a16="http://schemas.microsoft.com/office/drawing/2014/main" id="{BF2948FD-BB73-4D61-9F3D-DB52BB20FB5D}"/>
              </a:ext>
            </a:extLst>
          </p:cNvPr>
          <p:cNvSpPr txBox="1"/>
          <p:nvPr/>
        </p:nvSpPr>
        <p:spPr>
          <a:xfrm>
            <a:off x="7450065" y="3168403"/>
            <a:ext cx="1744617" cy="523220"/>
          </a:xfrm>
          <a:prstGeom prst="rect">
            <a:avLst/>
          </a:prstGeom>
          <a:noFill/>
        </p:spPr>
        <p:txBody>
          <a:bodyPr wrap="square" rtlCol="0" anchor="ctr">
            <a:spAutoFit/>
          </a:bodyPr>
          <a:lstStyle/>
          <a:p>
            <a:pPr algn="ctr" rtl="1"/>
            <a:r>
              <a:rPr lang="en-US" altLang="ko-KR" sz="2800" b="1" dirty="0">
                <a:solidFill>
                  <a:schemeClr val="accent2"/>
                </a:solidFill>
                <a:cs typeface="B Nazanin" panose="00000700000000000000" pitchFamily="2" charset="-78"/>
              </a:rPr>
              <a:t>$100.50</a:t>
            </a:r>
            <a:endParaRPr lang="ko-KR" altLang="en-US" sz="2700" b="1" dirty="0">
              <a:solidFill>
                <a:schemeClr val="accent2"/>
              </a:solidFill>
              <a:cs typeface="B Nazanin" panose="00000700000000000000" pitchFamily="2" charset="-78"/>
            </a:endParaRPr>
          </a:p>
        </p:txBody>
      </p:sp>
      <p:sp>
        <p:nvSpPr>
          <p:cNvPr id="6" name="TextBox 5">
            <a:extLst>
              <a:ext uri="{FF2B5EF4-FFF2-40B4-BE49-F238E27FC236}">
                <a16:creationId xmlns:a16="http://schemas.microsoft.com/office/drawing/2014/main" id="{B9DCFB58-B32F-42FB-BFFF-625E50D7AB7E}"/>
              </a:ext>
            </a:extLst>
          </p:cNvPr>
          <p:cNvSpPr txBox="1"/>
          <p:nvPr/>
        </p:nvSpPr>
        <p:spPr>
          <a:xfrm>
            <a:off x="9315033" y="4176515"/>
            <a:ext cx="1744617" cy="523220"/>
          </a:xfrm>
          <a:prstGeom prst="rect">
            <a:avLst/>
          </a:prstGeom>
          <a:noFill/>
        </p:spPr>
        <p:txBody>
          <a:bodyPr wrap="square" rtlCol="0" anchor="ctr">
            <a:spAutoFit/>
          </a:bodyPr>
          <a:lstStyle/>
          <a:p>
            <a:pPr algn="ctr" rtl="1"/>
            <a:r>
              <a:rPr lang="en-US" altLang="ko-KR" sz="2800" b="1" dirty="0">
                <a:solidFill>
                  <a:schemeClr val="accent1"/>
                </a:solidFill>
                <a:cs typeface="B Nazanin" panose="00000700000000000000" pitchFamily="2" charset="-78"/>
              </a:rPr>
              <a:t>$203.00</a:t>
            </a:r>
            <a:endParaRPr lang="ko-KR" altLang="en-US" sz="2700" b="1" dirty="0">
              <a:solidFill>
                <a:schemeClr val="accent1"/>
              </a:solidFill>
              <a:cs typeface="B Nazanin" panose="00000700000000000000" pitchFamily="2" charset="-78"/>
            </a:endParaRPr>
          </a:p>
        </p:txBody>
      </p:sp>
      <p:sp>
        <p:nvSpPr>
          <p:cNvPr id="7" name="TextBox 6">
            <a:extLst>
              <a:ext uri="{FF2B5EF4-FFF2-40B4-BE49-F238E27FC236}">
                <a16:creationId xmlns:a16="http://schemas.microsoft.com/office/drawing/2014/main" id="{B4BADF6E-6926-46B0-997A-9213CB9EFD3D}"/>
              </a:ext>
            </a:extLst>
          </p:cNvPr>
          <p:cNvSpPr txBox="1"/>
          <p:nvPr/>
        </p:nvSpPr>
        <p:spPr>
          <a:xfrm>
            <a:off x="904672" y="2511043"/>
            <a:ext cx="5933873"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2A4D7DFF-4071-4DDF-8929-8CE743AA77BB}"/>
              </a:ext>
            </a:extLst>
          </p:cNvPr>
          <p:cNvSpPr txBox="1"/>
          <p:nvPr/>
        </p:nvSpPr>
        <p:spPr>
          <a:xfrm>
            <a:off x="904672" y="1864058"/>
            <a:ext cx="5933873" cy="523220"/>
          </a:xfrm>
          <a:prstGeom prst="rect">
            <a:avLst/>
          </a:prstGeom>
          <a:noFill/>
        </p:spPr>
        <p:txBody>
          <a:bodyPr wrap="square" rtlCol="0">
            <a:spAutoFit/>
          </a:bodyPr>
          <a:lstStyle/>
          <a:p>
            <a:pPr algn="r" rtl="1"/>
            <a:r>
              <a:rPr lang="fa-IR" altLang="ko-KR" sz="1400" b="1" dirty="0">
                <a:solidFill>
                  <a:schemeClr val="accent1"/>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accent1"/>
              </a:solidFill>
              <a:cs typeface="B Nazanin" panose="00000700000000000000" pitchFamily="2" charset="-78"/>
            </a:endParaRPr>
          </a:p>
        </p:txBody>
      </p:sp>
      <p:sp>
        <p:nvSpPr>
          <p:cNvPr id="9" name="TextBox 8">
            <a:extLst>
              <a:ext uri="{FF2B5EF4-FFF2-40B4-BE49-F238E27FC236}">
                <a16:creationId xmlns:a16="http://schemas.microsoft.com/office/drawing/2014/main" id="{56218FBF-3DBA-4726-96B0-F5D0AAACE950}"/>
              </a:ext>
            </a:extLst>
          </p:cNvPr>
          <p:cNvSpPr txBox="1"/>
          <p:nvPr/>
        </p:nvSpPr>
        <p:spPr>
          <a:xfrm>
            <a:off x="904672" y="4942034"/>
            <a:ext cx="5933873"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شما به سادگی می توانید مخاطبان خود را تحت تاثیر قرار دهید.</a:t>
            </a:r>
            <a:endParaRPr lang="en-US" altLang="ko-KR" sz="1200" dirty="0">
              <a:solidFill>
                <a:schemeClr val="tx1">
                  <a:lumMod val="75000"/>
                  <a:lumOff val="2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3798F42F-2DF6-4554-A1A4-ADA4E39F4E86}"/>
              </a:ext>
            </a:extLst>
          </p:cNvPr>
          <p:cNvSpPr txBox="1"/>
          <p:nvPr/>
        </p:nvSpPr>
        <p:spPr>
          <a:xfrm>
            <a:off x="904672" y="4295049"/>
            <a:ext cx="5933873" cy="523220"/>
          </a:xfrm>
          <a:prstGeom prst="rect">
            <a:avLst/>
          </a:prstGeom>
          <a:noFill/>
        </p:spPr>
        <p:txBody>
          <a:bodyPr wrap="square" rtlCol="0">
            <a:spAutoFit/>
          </a:bodyPr>
          <a:lstStyle/>
          <a:p>
            <a:pPr algn="r" rtl="1"/>
            <a:r>
              <a:rPr lang="fa-IR" altLang="ko-KR" sz="1400" b="1" dirty="0">
                <a:solidFill>
                  <a:schemeClr val="accent2"/>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400" b="1" dirty="0">
              <a:solidFill>
                <a:schemeClr val="accent2"/>
              </a:solidFill>
              <a:cs typeface="B Nazanin" panose="00000700000000000000" pitchFamily="2" charset="-78"/>
            </a:endParaRPr>
          </a:p>
        </p:txBody>
      </p:sp>
      <p:sp>
        <p:nvSpPr>
          <p:cNvPr id="19" name="Rectangle 18">
            <a:extLst>
              <a:ext uri="{FF2B5EF4-FFF2-40B4-BE49-F238E27FC236}">
                <a16:creationId xmlns:a16="http://schemas.microsoft.com/office/drawing/2014/main" id="{4E605122-C45D-4D61-A05E-0123B6652D76}"/>
              </a:ext>
            </a:extLst>
          </p:cNvPr>
          <p:cNvSpPr/>
          <p:nvPr/>
        </p:nvSpPr>
        <p:spPr>
          <a:xfrm>
            <a:off x="0" y="3816474"/>
            <a:ext cx="12192000" cy="216024"/>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en-US" altLang="ko-KR" sz="2700" dirty="0">
              <a:solidFill>
                <a:schemeClr val="tx1">
                  <a:lumMod val="75000"/>
                  <a:lumOff val="25000"/>
                </a:schemeClr>
              </a:solidFill>
              <a:cs typeface="B Nazanin" panose="00000700000000000000" pitchFamily="2" charset="-78"/>
            </a:endParaRPr>
          </a:p>
          <a:p>
            <a:pPr algn="ctr" rtl="1"/>
            <a:endParaRPr lang="ko-KR" altLang="en-US" sz="2700" dirty="0">
              <a:cs typeface="B Nazanin" panose="00000700000000000000" pitchFamily="2" charset="-78"/>
            </a:endParaRPr>
          </a:p>
        </p:txBody>
      </p:sp>
      <p:sp>
        <p:nvSpPr>
          <p:cNvPr id="20" name="Rectangle 16">
            <a:extLst>
              <a:ext uri="{FF2B5EF4-FFF2-40B4-BE49-F238E27FC236}">
                <a16:creationId xmlns:a16="http://schemas.microsoft.com/office/drawing/2014/main" id="{18BE5D69-D60F-411A-92F4-F327C8D16D2D}"/>
              </a:ext>
            </a:extLst>
          </p:cNvPr>
          <p:cNvSpPr/>
          <p:nvPr/>
        </p:nvSpPr>
        <p:spPr>
          <a:xfrm rot="2700000">
            <a:off x="8188960" y="5115335"/>
            <a:ext cx="266826" cy="478368"/>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1" name="Teardrop 1">
            <a:extLst>
              <a:ext uri="{FF2B5EF4-FFF2-40B4-BE49-F238E27FC236}">
                <a16:creationId xmlns:a16="http://schemas.microsoft.com/office/drawing/2014/main" id="{D9D05817-2620-4BF0-A269-07315F9FE0DC}"/>
              </a:ext>
            </a:extLst>
          </p:cNvPr>
          <p:cNvSpPr/>
          <p:nvPr/>
        </p:nvSpPr>
        <p:spPr>
          <a:xfrm rot="18805991">
            <a:off x="9955870" y="1884114"/>
            <a:ext cx="444835" cy="440194"/>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solidFill>
                <a:schemeClr val="tx1"/>
              </a:solidFill>
              <a:cs typeface="B Nazanin" panose="00000700000000000000" pitchFamily="2" charset="-78"/>
            </a:endParaRPr>
          </a:p>
        </p:txBody>
      </p:sp>
    </p:spTree>
    <p:extLst>
      <p:ext uri="{BB962C8B-B14F-4D97-AF65-F5344CB8AC3E}">
        <p14:creationId xmlns:p14="http://schemas.microsoft.com/office/powerpoint/2010/main" val="18473687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3E56F7FC-3EEC-4BB9-9D4D-627390157E59}"/>
              </a:ext>
            </a:extLst>
          </p:cNvPr>
          <p:cNvSpPr/>
          <p:nvPr/>
        </p:nvSpPr>
        <p:spPr>
          <a:xfrm>
            <a:off x="2017280" y="4178891"/>
            <a:ext cx="8157441" cy="2450510"/>
          </a:xfrm>
          <a:prstGeom prst="rect">
            <a:avLst/>
          </a:prstGeom>
          <a:solidFill>
            <a:schemeClr val="accent3">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14" name="TextBox 13">
            <a:extLst>
              <a:ext uri="{FF2B5EF4-FFF2-40B4-BE49-F238E27FC236}">
                <a16:creationId xmlns:a16="http://schemas.microsoft.com/office/drawing/2014/main" id="{E4702C0E-6CBA-48C9-A7BD-F92B520892C9}"/>
              </a:ext>
            </a:extLst>
          </p:cNvPr>
          <p:cNvSpPr txBox="1"/>
          <p:nvPr/>
        </p:nvSpPr>
        <p:spPr>
          <a:xfrm>
            <a:off x="1977891" y="4178890"/>
            <a:ext cx="8279346" cy="769441"/>
          </a:xfrm>
          <a:prstGeom prst="rect">
            <a:avLst/>
          </a:prstGeom>
          <a:noFill/>
        </p:spPr>
        <p:txBody>
          <a:bodyPr wrap="square" rtlCol="0" anchor="ctr">
            <a:spAutoFit/>
          </a:bodyPr>
          <a:lstStyle/>
          <a:p>
            <a:pPr algn="ctr"/>
            <a:r>
              <a:rPr lang="fa-IR" altLang="ko-KR" sz="4400" b="1" dirty="0">
                <a:solidFill>
                  <a:schemeClr val="bg1"/>
                </a:solidFill>
                <a:latin typeface="+mj-lt"/>
                <a:cs typeface="B Nazanin" panose="00000700000000000000" pitchFamily="2" charset="-78"/>
              </a:rPr>
              <a:t>ارائه عالی</a:t>
            </a:r>
            <a:endParaRPr lang="en-US" altLang="ko-KR" sz="4400" b="1" dirty="0">
              <a:solidFill>
                <a:schemeClr val="bg1"/>
              </a:solidFill>
              <a:latin typeface="+mj-lt"/>
              <a:cs typeface="B Nazanin" panose="00000700000000000000" pitchFamily="2" charset="-78"/>
            </a:endParaRPr>
          </a:p>
        </p:txBody>
      </p:sp>
      <p:sp>
        <p:nvSpPr>
          <p:cNvPr id="15" name="TextBox 14">
            <a:extLst>
              <a:ext uri="{FF2B5EF4-FFF2-40B4-BE49-F238E27FC236}">
                <a16:creationId xmlns:a16="http://schemas.microsoft.com/office/drawing/2014/main" id="{FF6DA070-C73C-4CCE-9BDC-D4B693D41A1E}"/>
              </a:ext>
            </a:extLst>
          </p:cNvPr>
          <p:cNvSpPr txBox="1"/>
          <p:nvPr/>
        </p:nvSpPr>
        <p:spPr>
          <a:xfrm>
            <a:off x="1965119" y="4904225"/>
            <a:ext cx="8279346" cy="369332"/>
          </a:xfrm>
          <a:prstGeom prst="rect">
            <a:avLst/>
          </a:prstGeom>
          <a:noFill/>
        </p:spPr>
        <p:txBody>
          <a:bodyPr wrap="square" lIns="48000" tIns="0" rIns="24000" bIns="0" rtlCol="0">
            <a:spAutoFit/>
          </a:bodyPr>
          <a:lstStyle/>
          <a:p>
            <a:pPr algn="ctr"/>
            <a:r>
              <a:rPr lang="fa-IR" altLang="ko-KR" sz="2400" dirty="0">
                <a:solidFill>
                  <a:schemeClr val="bg1"/>
                </a:solidFill>
                <a:latin typeface="+mj-lt"/>
                <a:cs typeface="B Nazanin" panose="00000700000000000000" pitchFamily="2" charset="-78"/>
              </a:rPr>
              <a:t>ما ارائه حرفه ای ایجاد می کنیم</a:t>
            </a:r>
            <a:endParaRPr lang="ko-KR" altLang="en-US" sz="2400" dirty="0">
              <a:solidFill>
                <a:schemeClr val="bg1"/>
              </a:solidFill>
              <a:latin typeface="+mj-lt"/>
              <a:cs typeface="B Nazanin" panose="00000700000000000000" pitchFamily="2" charset="-78"/>
            </a:endParaRPr>
          </a:p>
        </p:txBody>
      </p:sp>
      <p:sp>
        <p:nvSpPr>
          <p:cNvPr id="16" name="TextBox 15">
            <a:extLst>
              <a:ext uri="{FF2B5EF4-FFF2-40B4-BE49-F238E27FC236}">
                <a16:creationId xmlns:a16="http://schemas.microsoft.com/office/drawing/2014/main" id="{2F9769F7-BBCA-4347-B820-E0400AEACAA3}"/>
              </a:ext>
            </a:extLst>
          </p:cNvPr>
          <p:cNvSpPr txBox="1"/>
          <p:nvPr/>
        </p:nvSpPr>
        <p:spPr>
          <a:xfrm>
            <a:off x="2056668" y="5726359"/>
            <a:ext cx="8121792" cy="646331"/>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Tree>
    <p:extLst>
      <p:ext uri="{BB962C8B-B14F-4D97-AF65-F5344CB8AC3E}">
        <p14:creationId xmlns:p14="http://schemas.microsoft.com/office/powerpoint/2010/main" val="6089935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gular Pentagon 1">
            <a:extLst>
              <a:ext uri="{FF2B5EF4-FFF2-40B4-BE49-F238E27FC236}">
                <a16:creationId xmlns:a16="http://schemas.microsoft.com/office/drawing/2014/main" id="{09AEF547-BF29-46E4-9A77-46E228C83F3C}"/>
              </a:ext>
            </a:extLst>
          </p:cNvPr>
          <p:cNvSpPr/>
          <p:nvPr/>
        </p:nvSpPr>
        <p:spPr>
          <a:xfrm>
            <a:off x="1174708" y="1565274"/>
            <a:ext cx="1025946" cy="977092"/>
          </a:xfrm>
          <a:prstGeom prst="pentagon">
            <a:avLst/>
          </a:prstGeom>
          <a:solidFill>
            <a:schemeClr val="accent4"/>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4" name="Trapezoid 18">
            <a:extLst>
              <a:ext uri="{FF2B5EF4-FFF2-40B4-BE49-F238E27FC236}">
                <a16:creationId xmlns:a16="http://schemas.microsoft.com/office/drawing/2014/main" id="{145A8906-0398-4545-AF34-CFCA46231D23}"/>
              </a:ext>
            </a:extLst>
          </p:cNvPr>
          <p:cNvSpPr/>
          <p:nvPr/>
        </p:nvSpPr>
        <p:spPr>
          <a:xfrm>
            <a:off x="999743"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4"/>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5" name="Regular Pentagon 3">
            <a:extLst>
              <a:ext uri="{FF2B5EF4-FFF2-40B4-BE49-F238E27FC236}">
                <a16:creationId xmlns:a16="http://schemas.microsoft.com/office/drawing/2014/main" id="{6A869938-2C7E-4A0F-ACC1-2AAC1E8B43B1}"/>
              </a:ext>
            </a:extLst>
          </p:cNvPr>
          <p:cNvSpPr/>
          <p:nvPr/>
        </p:nvSpPr>
        <p:spPr>
          <a:xfrm>
            <a:off x="1284989"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TextBox 5">
            <a:extLst>
              <a:ext uri="{FF2B5EF4-FFF2-40B4-BE49-F238E27FC236}">
                <a16:creationId xmlns:a16="http://schemas.microsoft.com/office/drawing/2014/main" id="{99B97207-13D2-4925-B150-E7C3C36B2873}"/>
              </a:ext>
            </a:extLst>
          </p:cNvPr>
          <p:cNvSpPr txBox="1"/>
          <p:nvPr/>
        </p:nvSpPr>
        <p:spPr>
          <a:xfrm>
            <a:off x="1409840" y="1900804"/>
            <a:ext cx="555684" cy="400110"/>
          </a:xfrm>
          <a:prstGeom prst="rect">
            <a:avLst/>
          </a:prstGeom>
          <a:noFill/>
        </p:spPr>
        <p:txBody>
          <a:bodyPr wrap="square" rtlCol="0">
            <a:spAutoFit/>
          </a:bodyPr>
          <a:lstStyle/>
          <a:p>
            <a:pPr algn="ctr"/>
            <a:r>
              <a:rPr lang="en-US" altLang="ko-KR" sz="2000" b="1" dirty="0">
                <a:solidFill>
                  <a:schemeClr val="accent4"/>
                </a:solidFill>
                <a:cs typeface="B Nazanin" panose="00000700000000000000" pitchFamily="2" charset="-78"/>
              </a:rPr>
              <a:t>01</a:t>
            </a:r>
            <a:endParaRPr lang="ko-KR" altLang="en-US" sz="2000" b="1" dirty="0">
              <a:solidFill>
                <a:schemeClr val="accent4"/>
              </a:solidFill>
              <a:cs typeface="B Nazanin" panose="00000700000000000000" pitchFamily="2" charset="-78"/>
            </a:endParaRPr>
          </a:p>
        </p:txBody>
      </p:sp>
      <p:grpSp>
        <p:nvGrpSpPr>
          <p:cNvPr id="7" name="Group 6">
            <a:extLst>
              <a:ext uri="{FF2B5EF4-FFF2-40B4-BE49-F238E27FC236}">
                <a16:creationId xmlns:a16="http://schemas.microsoft.com/office/drawing/2014/main" id="{D99FEEE4-6A33-4F34-8AAE-4BA67C9CE37E}"/>
              </a:ext>
            </a:extLst>
          </p:cNvPr>
          <p:cNvGrpSpPr/>
          <p:nvPr/>
        </p:nvGrpSpPr>
        <p:grpSpPr>
          <a:xfrm>
            <a:off x="1037456" y="3442736"/>
            <a:ext cx="1293634" cy="1470850"/>
            <a:chOff x="3017859" y="4307149"/>
            <a:chExt cx="1762244" cy="1376479"/>
          </a:xfrm>
        </p:grpSpPr>
        <p:sp>
          <p:nvSpPr>
            <p:cNvPr id="8" name="TextBox 7">
              <a:extLst>
                <a:ext uri="{FF2B5EF4-FFF2-40B4-BE49-F238E27FC236}">
                  <a16:creationId xmlns:a16="http://schemas.microsoft.com/office/drawing/2014/main" id="{B9067458-0CBF-4434-94D2-7B06D265341B}"/>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DCF0CD60-7E20-4FB2-847B-B698E7404FEC}"/>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10" name="Regular Pentagon 5">
            <a:extLst>
              <a:ext uri="{FF2B5EF4-FFF2-40B4-BE49-F238E27FC236}">
                <a16:creationId xmlns:a16="http://schemas.microsoft.com/office/drawing/2014/main" id="{AFB6CA3F-4B5D-4705-BB9F-593803C3D5AC}"/>
              </a:ext>
            </a:extLst>
          </p:cNvPr>
          <p:cNvSpPr/>
          <p:nvPr/>
        </p:nvSpPr>
        <p:spPr>
          <a:xfrm>
            <a:off x="3386250" y="1565274"/>
            <a:ext cx="1025946" cy="977092"/>
          </a:xfrm>
          <a:prstGeom prst="pentagon">
            <a:avLst/>
          </a:prstGeom>
          <a:solidFill>
            <a:schemeClr val="accent3"/>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1" name="Trapezoid 18">
            <a:extLst>
              <a:ext uri="{FF2B5EF4-FFF2-40B4-BE49-F238E27FC236}">
                <a16:creationId xmlns:a16="http://schemas.microsoft.com/office/drawing/2014/main" id="{9ECAC100-0CA1-4539-9C3D-DDD21247E790}"/>
              </a:ext>
            </a:extLst>
          </p:cNvPr>
          <p:cNvSpPr/>
          <p:nvPr/>
        </p:nvSpPr>
        <p:spPr>
          <a:xfrm>
            <a:off x="3211285"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3"/>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2" name="Regular Pentagon 7">
            <a:extLst>
              <a:ext uri="{FF2B5EF4-FFF2-40B4-BE49-F238E27FC236}">
                <a16:creationId xmlns:a16="http://schemas.microsoft.com/office/drawing/2014/main" id="{265B4C6A-E402-4A40-B20F-53F9ED8384A3}"/>
              </a:ext>
            </a:extLst>
          </p:cNvPr>
          <p:cNvSpPr/>
          <p:nvPr/>
        </p:nvSpPr>
        <p:spPr>
          <a:xfrm>
            <a:off x="3496531"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TextBox 12">
            <a:extLst>
              <a:ext uri="{FF2B5EF4-FFF2-40B4-BE49-F238E27FC236}">
                <a16:creationId xmlns:a16="http://schemas.microsoft.com/office/drawing/2014/main" id="{3D99726D-D054-45B2-AF90-4E1F4C41669E}"/>
              </a:ext>
            </a:extLst>
          </p:cNvPr>
          <p:cNvSpPr txBox="1"/>
          <p:nvPr/>
        </p:nvSpPr>
        <p:spPr>
          <a:xfrm>
            <a:off x="3621382" y="1900804"/>
            <a:ext cx="555684" cy="400110"/>
          </a:xfrm>
          <a:prstGeom prst="rect">
            <a:avLst/>
          </a:prstGeom>
          <a:noFill/>
        </p:spPr>
        <p:txBody>
          <a:bodyPr wrap="square" rtlCol="0">
            <a:spAutoFit/>
          </a:bodyPr>
          <a:lstStyle/>
          <a:p>
            <a:pPr algn="ctr"/>
            <a:r>
              <a:rPr lang="en-US" altLang="ko-KR" sz="2000" b="1" dirty="0">
                <a:solidFill>
                  <a:schemeClr val="accent3"/>
                </a:solidFill>
                <a:cs typeface="B Nazanin" panose="00000700000000000000" pitchFamily="2" charset="-78"/>
              </a:rPr>
              <a:t>02</a:t>
            </a:r>
            <a:endParaRPr lang="ko-KR" altLang="en-US" sz="2000" b="1" dirty="0">
              <a:solidFill>
                <a:schemeClr val="accent3"/>
              </a:solidFill>
              <a:cs typeface="B Nazanin" panose="00000700000000000000" pitchFamily="2" charset="-78"/>
            </a:endParaRPr>
          </a:p>
        </p:txBody>
      </p:sp>
      <p:grpSp>
        <p:nvGrpSpPr>
          <p:cNvPr id="14" name="Group 13">
            <a:extLst>
              <a:ext uri="{FF2B5EF4-FFF2-40B4-BE49-F238E27FC236}">
                <a16:creationId xmlns:a16="http://schemas.microsoft.com/office/drawing/2014/main" id="{7239FEDE-442C-41A0-AEF5-C236EB9F2B30}"/>
              </a:ext>
            </a:extLst>
          </p:cNvPr>
          <p:cNvGrpSpPr/>
          <p:nvPr/>
        </p:nvGrpSpPr>
        <p:grpSpPr>
          <a:xfrm>
            <a:off x="3249000" y="3442736"/>
            <a:ext cx="1293634" cy="1470850"/>
            <a:chOff x="3017859" y="4307149"/>
            <a:chExt cx="1762244" cy="1376479"/>
          </a:xfrm>
        </p:grpSpPr>
        <p:sp>
          <p:nvSpPr>
            <p:cNvPr id="15" name="TextBox 14">
              <a:extLst>
                <a:ext uri="{FF2B5EF4-FFF2-40B4-BE49-F238E27FC236}">
                  <a16:creationId xmlns:a16="http://schemas.microsoft.com/office/drawing/2014/main" id="{D0AE0CE6-080E-4CA3-B079-9CCD2227A61D}"/>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5BE1D1A7-6FB2-44A1-9FF6-2024801B9D05}"/>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17" name="Regular Pentagon 9">
            <a:extLst>
              <a:ext uri="{FF2B5EF4-FFF2-40B4-BE49-F238E27FC236}">
                <a16:creationId xmlns:a16="http://schemas.microsoft.com/office/drawing/2014/main" id="{9786B30F-1DF7-4F0A-9007-8DA4B505F2CD}"/>
              </a:ext>
            </a:extLst>
          </p:cNvPr>
          <p:cNvSpPr/>
          <p:nvPr/>
        </p:nvSpPr>
        <p:spPr>
          <a:xfrm>
            <a:off x="5597792" y="1565274"/>
            <a:ext cx="1025946" cy="977092"/>
          </a:xfrm>
          <a:prstGeom prst="pentagon">
            <a:avLst/>
          </a:prstGeom>
          <a:solidFill>
            <a:schemeClr val="accent2"/>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8" name="Trapezoid 18">
            <a:extLst>
              <a:ext uri="{FF2B5EF4-FFF2-40B4-BE49-F238E27FC236}">
                <a16:creationId xmlns:a16="http://schemas.microsoft.com/office/drawing/2014/main" id="{28CED89F-AE09-4788-98F4-22769CB6EBA9}"/>
              </a:ext>
            </a:extLst>
          </p:cNvPr>
          <p:cNvSpPr/>
          <p:nvPr/>
        </p:nvSpPr>
        <p:spPr>
          <a:xfrm>
            <a:off x="5422827"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2"/>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19" name="Regular Pentagon 11">
            <a:extLst>
              <a:ext uri="{FF2B5EF4-FFF2-40B4-BE49-F238E27FC236}">
                <a16:creationId xmlns:a16="http://schemas.microsoft.com/office/drawing/2014/main" id="{5461798C-A76A-42B3-A681-E31218458DBE}"/>
              </a:ext>
            </a:extLst>
          </p:cNvPr>
          <p:cNvSpPr/>
          <p:nvPr/>
        </p:nvSpPr>
        <p:spPr>
          <a:xfrm>
            <a:off x="5708073"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0" name="TextBox 19">
            <a:extLst>
              <a:ext uri="{FF2B5EF4-FFF2-40B4-BE49-F238E27FC236}">
                <a16:creationId xmlns:a16="http://schemas.microsoft.com/office/drawing/2014/main" id="{D3EE0A7D-FCBF-442C-AFBD-37152E3C8C95}"/>
              </a:ext>
            </a:extLst>
          </p:cNvPr>
          <p:cNvSpPr txBox="1"/>
          <p:nvPr/>
        </p:nvSpPr>
        <p:spPr>
          <a:xfrm>
            <a:off x="5832924" y="1900804"/>
            <a:ext cx="555684" cy="400110"/>
          </a:xfrm>
          <a:prstGeom prst="rect">
            <a:avLst/>
          </a:prstGeom>
          <a:noFill/>
        </p:spPr>
        <p:txBody>
          <a:bodyPr wrap="square" rtlCol="0">
            <a:spAutoFit/>
          </a:bodyPr>
          <a:lstStyle/>
          <a:p>
            <a:pPr algn="ctr"/>
            <a:r>
              <a:rPr lang="en-US" altLang="ko-KR" sz="2000" b="1" dirty="0">
                <a:solidFill>
                  <a:schemeClr val="accent2"/>
                </a:solidFill>
                <a:cs typeface="B Nazanin" panose="00000700000000000000" pitchFamily="2" charset="-78"/>
              </a:rPr>
              <a:t>03</a:t>
            </a:r>
            <a:endParaRPr lang="ko-KR" altLang="en-US" sz="2000" b="1" dirty="0">
              <a:solidFill>
                <a:schemeClr val="accent2"/>
              </a:solidFill>
              <a:cs typeface="B Nazanin" panose="00000700000000000000" pitchFamily="2" charset="-78"/>
            </a:endParaRPr>
          </a:p>
        </p:txBody>
      </p:sp>
      <p:grpSp>
        <p:nvGrpSpPr>
          <p:cNvPr id="21" name="Group 20">
            <a:extLst>
              <a:ext uri="{FF2B5EF4-FFF2-40B4-BE49-F238E27FC236}">
                <a16:creationId xmlns:a16="http://schemas.microsoft.com/office/drawing/2014/main" id="{6AE30434-1961-4883-9422-01131DDB9965}"/>
              </a:ext>
            </a:extLst>
          </p:cNvPr>
          <p:cNvGrpSpPr/>
          <p:nvPr/>
        </p:nvGrpSpPr>
        <p:grpSpPr>
          <a:xfrm>
            <a:off x="5460542" y="3442736"/>
            <a:ext cx="1293634" cy="1470850"/>
            <a:chOff x="3017859" y="4307149"/>
            <a:chExt cx="1762244" cy="1376479"/>
          </a:xfrm>
        </p:grpSpPr>
        <p:sp>
          <p:nvSpPr>
            <p:cNvPr id="22" name="TextBox 21">
              <a:extLst>
                <a:ext uri="{FF2B5EF4-FFF2-40B4-BE49-F238E27FC236}">
                  <a16:creationId xmlns:a16="http://schemas.microsoft.com/office/drawing/2014/main" id="{F9D7DAFB-047E-4DC2-8BA0-B9EDA4B35AB7}"/>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BD799085-029A-47FF-8ECE-25F6CD5BFC51}"/>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24" name="Regular Pentagon 13">
            <a:extLst>
              <a:ext uri="{FF2B5EF4-FFF2-40B4-BE49-F238E27FC236}">
                <a16:creationId xmlns:a16="http://schemas.microsoft.com/office/drawing/2014/main" id="{CF36471C-5207-4064-8640-1B237CFA512A}"/>
              </a:ext>
            </a:extLst>
          </p:cNvPr>
          <p:cNvSpPr/>
          <p:nvPr/>
        </p:nvSpPr>
        <p:spPr>
          <a:xfrm>
            <a:off x="7809336" y="1565274"/>
            <a:ext cx="1025946" cy="977092"/>
          </a:xfrm>
          <a:prstGeom prst="pentagon">
            <a:avLst/>
          </a:prstGeom>
          <a:solidFill>
            <a:schemeClr val="accent1"/>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25" name="Trapezoid 18">
            <a:extLst>
              <a:ext uri="{FF2B5EF4-FFF2-40B4-BE49-F238E27FC236}">
                <a16:creationId xmlns:a16="http://schemas.microsoft.com/office/drawing/2014/main" id="{EEF43BA2-420E-4D28-9B84-AC91FF857D09}"/>
              </a:ext>
            </a:extLst>
          </p:cNvPr>
          <p:cNvSpPr/>
          <p:nvPr/>
        </p:nvSpPr>
        <p:spPr>
          <a:xfrm>
            <a:off x="7634369"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1"/>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26" name="Regular Pentagon 15">
            <a:extLst>
              <a:ext uri="{FF2B5EF4-FFF2-40B4-BE49-F238E27FC236}">
                <a16:creationId xmlns:a16="http://schemas.microsoft.com/office/drawing/2014/main" id="{35ED083A-ADB8-4DD6-862F-B26C03E12E6E}"/>
              </a:ext>
            </a:extLst>
          </p:cNvPr>
          <p:cNvSpPr/>
          <p:nvPr/>
        </p:nvSpPr>
        <p:spPr>
          <a:xfrm>
            <a:off x="7919615"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27" name="TextBox 26">
            <a:extLst>
              <a:ext uri="{FF2B5EF4-FFF2-40B4-BE49-F238E27FC236}">
                <a16:creationId xmlns:a16="http://schemas.microsoft.com/office/drawing/2014/main" id="{D3CF24D6-7A57-44C9-8167-752341CF6AC0}"/>
              </a:ext>
            </a:extLst>
          </p:cNvPr>
          <p:cNvSpPr txBox="1"/>
          <p:nvPr/>
        </p:nvSpPr>
        <p:spPr>
          <a:xfrm>
            <a:off x="8044466" y="1900804"/>
            <a:ext cx="555684" cy="400110"/>
          </a:xfrm>
          <a:prstGeom prst="rect">
            <a:avLst/>
          </a:prstGeom>
          <a:noFill/>
        </p:spPr>
        <p:txBody>
          <a:bodyPr wrap="square" rtlCol="0">
            <a:spAutoFit/>
          </a:bodyPr>
          <a:lstStyle/>
          <a:p>
            <a:pPr algn="ctr"/>
            <a:r>
              <a:rPr lang="en-US" altLang="ko-KR" sz="2000" b="1" dirty="0">
                <a:solidFill>
                  <a:schemeClr val="accent1"/>
                </a:solidFill>
                <a:cs typeface="B Nazanin" panose="00000700000000000000" pitchFamily="2" charset="-78"/>
              </a:rPr>
              <a:t>04</a:t>
            </a:r>
            <a:endParaRPr lang="ko-KR" altLang="en-US" sz="2000" b="1" dirty="0">
              <a:solidFill>
                <a:schemeClr val="accent1"/>
              </a:solidFill>
              <a:cs typeface="B Nazanin" panose="00000700000000000000" pitchFamily="2" charset="-78"/>
            </a:endParaRPr>
          </a:p>
        </p:txBody>
      </p:sp>
      <p:grpSp>
        <p:nvGrpSpPr>
          <p:cNvPr id="28" name="Group 27">
            <a:extLst>
              <a:ext uri="{FF2B5EF4-FFF2-40B4-BE49-F238E27FC236}">
                <a16:creationId xmlns:a16="http://schemas.microsoft.com/office/drawing/2014/main" id="{E4E520C1-8FFB-481D-B2FB-DB74C0EF4880}"/>
              </a:ext>
            </a:extLst>
          </p:cNvPr>
          <p:cNvGrpSpPr/>
          <p:nvPr/>
        </p:nvGrpSpPr>
        <p:grpSpPr>
          <a:xfrm>
            <a:off x="7672082" y="3442736"/>
            <a:ext cx="1293634" cy="1470850"/>
            <a:chOff x="3017859" y="4307149"/>
            <a:chExt cx="1762244" cy="1376479"/>
          </a:xfrm>
        </p:grpSpPr>
        <p:sp>
          <p:nvSpPr>
            <p:cNvPr id="29" name="TextBox 28">
              <a:extLst>
                <a:ext uri="{FF2B5EF4-FFF2-40B4-BE49-F238E27FC236}">
                  <a16:creationId xmlns:a16="http://schemas.microsoft.com/office/drawing/2014/main" id="{33D9A71A-C391-4FE4-82B1-1BE1B999001B}"/>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892BB141-09B9-4D72-B3B4-B01FBF5697EF}"/>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31" name="Regular Pentagon 17">
            <a:extLst>
              <a:ext uri="{FF2B5EF4-FFF2-40B4-BE49-F238E27FC236}">
                <a16:creationId xmlns:a16="http://schemas.microsoft.com/office/drawing/2014/main" id="{8734EB9C-D632-4A19-A706-FF7C3B121AD1}"/>
              </a:ext>
            </a:extLst>
          </p:cNvPr>
          <p:cNvSpPr/>
          <p:nvPr/>
        </p:nvSpPr>
        <p:spPr>
          <a:xfrm>
            <a:off x="10020878" y="1565274"/>
            <a:ext cx="1025946" cy="977092"/>
          </a:xfrm>
          <a:prstGeom prst="pentagon">
            <a:avLst/>
          </a:prstGeom>
          <a:solidFill>
            <a:schemeClr val="accent6"/>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32" name="Trapezoid 18">
            <a:extLst>
              <a:ext uri="{FF2B5EF4-FFF2-40B4-BE49-F238E27FC236}">
                <a16:creationId xmlns:a16="http://schemas.microsoft.com/office/drawing/2014/main" id="{AC20D69D-5A6B-45B9-9D31-71A12DFCE2D8}"/>
              </a:ext>
            </a:extLst>
          </p:cNvPr>
          <p:cNvSpPr/>
          <p:nvPr/>
        </p:nvSpPr>
        <p:spPr>
          <a:xfrm>
            <a:off x="9845912" y="2621561"/>
            <a:ext cx="1369063" cy="3213327"/>
          </a:xfrm>
          <a:custGeom>
            <a:avLst/>
            <a:gdLst/>
            <a:ahLst/>
            <a:cxnLst/>
            <a:rect l="l" t="t" r="r" b="b"/>
            <a:pathLst>
              <a:path w="1440162" h="3669889">
                <a:moveTo>
                  <a:pt x="372379" y="0"/>
                </a:moveTo>
                <a:lnTo>
                  <a:pt x="1067783" y="0"/>
                </a:lnTo>
                <a:lnTo>
                  <a:pt x="1438797" y="609889"/>
                </a:lnTo>
                <a:lnTo>
                  <a:pt x="1440162" y="609889"/>
                </a:lnTo>
                <a:lnTo>
                  <a:pt x="1440162" y="3176058"/>
                </a:lnTo>
                <a:lnTo>
                  <a:pt x="720081" y="3669889"/>
                </a:lnTo>
                <a:lnTo>
                  <a:pt x="0" y="3176058"/>
                </a:lnTo>
                <a:lnTo>
                  <a:pt x="0" y="609889"/>
                </a:lnTo>
                <a:lnTo>
                  <a:pt x="1366" y="609889"/>
                </a:lnTo>
                <a:close/>
              </a:path>
            </a:pathLst>
          </a:custGeom>
          <a:solidFill>
            <a:schemeClr val="accent6"/>
          </a:solidFill>
          <a:ln>
            <a:noFill/>
          </a:ln>
          <a:effectLst>
            <a:outerShdw blurRad="50800" dist="38100" dir="5400000" algn="ctr" rotWithShape="0">
              <a:srgbClr val="000000">
                <a:alpha val="43000"/>
              </a:srgbClr>
            </a:outerShdw>
          </a:effectLst>
        </p:spPr>
        <p:txBody>
          <a:bodyPr vert="horz" wrap="square" lIns="91440" tIns="45720" rIns="91440" bIns="45720" numCol="1" anchor="t" anchorCtr="0" compatLnSpc="1">
            <a:prstTxWarp prst="textNoShape">
              <a:avLst/>
            </a:prstTxWarp>
          </a:bodyPr>
          <a:lstStyle/>
          <a:p>
            <a:endParaRPr lang="ko-KR" altLang="en-US" sz="2700">
              <a:cs typeface="B Nazanin" panose="00000700000000000000" pitchFamily="2" charset="-78"/>
            </a:endParaRPr>
          </a:p>
        </p:txBody>
      </p:sp>
      <p:sp>
        <p:nvSpPr>
          <p:cNvPr id="33" name="Regular Pentagon 19">
            <a:extLst>
              <a:ext uri="{FF2B5EF4-FFF2-40B4-BE49-F238E27FC236}">
                <a16:creationId xmlns:a16="http://schemas.microsoft.com/office/drawing/2014/main" id="{389EE73C-C48B-4A3D-8D06-58830587E4E2}"/>
              </a:ext>
            </a:extLst>
          </p:cNvPr>
          <p:cNvSpPr/>
          <p:nvPr/>
        </p:nvSpPr>
        <p:spPr>
          <a:xfrm>
            <a:off x="10131157" y="1670305"/>
            <a:ext cx="805387" cy="767035"/>
          </a:xfrm>
          <a:prstGeom prst="pentagon">
            <a:avLst/>
          </a:prstGeom>
          <a:solidFill>
            <a:schemeClr val="bg1"/>
          </a:solidFill>
          <a:ln w="63500">
            <a:noFill/>
          </a:ln>
          <a:effectLst>
            <a:outerShdw blurRad="50800" dist="38100" dir="5400000" algn="ctr" rotWithShape="0">
              <a:srgbClr val="000000">
                <a:alpha val="43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4" name="TextBox 33">
            <a:extLst>
              <a:ext uri="{FF2B5EF4-FFF2-40B4-BE49-F238E27FC236}">
                <a16:creationId xmlns:a16="http://schemas.microsoft.com/office/drawing/2014/main" id="{28C6B22B-709A-4873-B70A-B94EC14E44AB}"/>
              </a:ext>
            </a:extLst>
          </p:cNvPr>
          <p:cNvSpPr txBox="1"/>
          <p:nvPr/>
        </p:nvSpPr>
        <p:spPr>
          <a:xfrm>
            <a:off x="10256008" y="1900804"/>
            <a:ext cx="555684" cy="400110"/>
          </a:xfrm>
          <a:prstGeom prst="rect">
            <a:avLst/>
          </a:prstGeom>
          <a:noFill/>
        </p:spPr>
        <p:txBody>
          <a:bodyPr wrap="square" rtlCol="0">
            <a:spAutoFit/>
          </a:bodyPr>
          <a:lstStyle/>
          <a:p>
            <a:pPr algn="ctr"/>
            <a:r>
              <a:rPr lang="en-US" altLang="ko-KR" sz="2000" b="1" dirty="0">
                <a:solidFill>
                  <a:schemeClr val="accent6"/>
                </a:solidFill>
                <a:cs typeface="B Nazanin" panose="00000700000000000000" pitchFamily="2" charset="-78"/>
              </a:rPr>
              <a:t>05</a:t>
            </a:r>
            <a:endParaRPr lang="ko-KR" altLang="en-US" sz="2000" b="1" dirty="0">
              <a:solidFill>
                <a:schemeClr val="accent6"/>
              </a:solidFill>
              <a:cs typeface="B Nazanin" panose="00000700000000000000" pitchFamily="2" charset="-78"/>
            </a:endParaRPr>
          </a:p>
        </p:txBody>
      </p:sp>
      <p:grpSp>
        <p:nvGrpSpPr>
          <p:cNvPr id="35" name="Group 34">
            <a:extLst>
              <a:ext uri="{FF2B5EF4-FFF2-40B4-BE49-F238E27FC236}">
                <a16:creationId xmlns:a16="http://schemas.microsoft.com/office/drawing/2014/main" id="{76B4F7C1-87E9-4F8D-BB12-38A34110428B}"/>
              </a:ext>
            </a:extLst>
          </p:cNvPr>
          <p:cNvGrpSpPr/>
          <p:nvPr/>
        </p:nvGrpSpPr>
        <p:grpSpPr>
          <a:xfrm>
            <a:off x="9883626" y="3442736"/>
            <a:ext cx="1293634" cy="1470850"/>
            <a:chOff x="3017859" y="4307149"/>
            <a:chExt cx="1762244" cy="1376479"/>
          </a:xfrm>
        </p:grpSpPr>
        <p:sp>
          <p:nvSpPr>
            <p:cNvPr id="36" name="TextBox 35">
              <a:extLst>
                <a:ext uri="{FF2B5EF4-FFF2-40B4-BE49-F238E27FC236}">
                  <a16:creationId xmlns:a16="http://schemas.microsoft.com/office/drawing/2014/main" id="{46E7817B-C823-4B80-A13B-F944D71BBDFF}"/>
                </a:ext>
              </a:extLst>
            </p:cNvPr>
            <p:cNvSpPr txBox="1"/>
            <p:nvPr/>
          </p:nvSpPr>
          <p:spPr>
            <a:xfrm>
              <a:off x="3021856" y="4560313"/>
              <a:ext cx="1736914" cy="1123315"/>
            </a:xfrm>
            <a:prstGeom prst="rect">
              <a:avLst/>
            </a:prstGeom>
            <a:noFill/>
          </p:spPr>
          <p:txBody>
            <a:bodyPr wrap="square" rtlCol="0">
              <a:spAutoFit/>
            </a:bodyPr>
            <a:lstStyle/>
            <a:p>
              <a:pPr algn="ctr"/>
              <a:r>
                <a:rPr lang="fa-IR" altLang="ko-KR" sz="1200" dirty="0">
                  <a:solidFill>
                    <a:schemeClr val="bg1"/>
                  </a:solidFill>
                  <a:cs typeface="B Nazanin" panose="00000700000000000000" pitchFamily="2" charset="-78"/>
                </a:rPr>
                <a:t>ارائه پاورپوینت مدرنی را دریافت کنید که به زیبایی طراحی شده استآسان برای تغییر رنگ، عکس و متن.</a:t>
              </a:r>
              <a:endParaRPr lang="en-US" altLang="ko-KR" sz="1200" dirty="0">
                <a:solidFill>
                  <a:schemeClr val="bg1"/>
                </a:solidFill>
                <a:cs typeface="B Nazanin" panose="00000700000000000000" pitchFamily="2" charset="-78"/>
              </a:endParaRPr>
            </a:p>
          </p:txBody>
        </p:sp>
        <p:sp>
          <p:nvSpPr>
            <p:cNvPr id="37" name="TextBox 36">
              <a:extLst>
                <a:ext uri="{FF2B5EF4-FFF2-40B4-BE49-F238E27FC236}">
                  <a16:creationId xmlns:a16="http://schemas.microsoft.com/office/drawing/2014/main" id="{312E3BF5-6854-4A51-BBF1-99A24B17249B}"/>
                </a:ext>
              </a:extLst>
            </p:cNvPr>
            <p:cNvSpPr txBox="1"/>
            <p:nvPr/>
          </p:nvSpPr>
          <p:spPr>
            <a:xfrm>
              <a:off x="3017859" y="4307149"/>
              <a:ext cx="1762244" cy="259226"/>
            </a:xfrm>
            <a:prstGeom prst="rect">
              <a:avLst/>
            </a:prstGeom>
            <a:noFill/>
          </p:spPr>
          <p:txBody>
            <a:bodyPr wrap="square" rtlCol="0">
              <a:spAutoFit/>
            </a:bodyPr>
            <a:lstStyle/>
            <a:p>
              <a:pPr algn="ctr"/>
              <a:r>
                <a:rPr lang="fa-IR" altLang="ko-KR" sz="1200" b="1" dirty="0">
                  <a:solidFill>
                    <a:schemeClr val="bg1"/>
                  </a:solidFill>
                  <a:cs typeface="B Nazanin" panose="00000700000000000000" pitchFamily="2" charset="-78"/>
                </a:rPr>
                <a:t>متن را اینجا بنویسید</a:t>
              </a:r>
              <a:endParaRPr lang="ko-KR" altLang="en-US" sz="1200" b="1" dirty="0">
                <a:solidFill>
                  <a:schemeClr val="bg1"/>
                </a:solidFill>
                <a:cs typeface="B Nazanin" panose="00000700000000000000" pitchFamily="2" charset="-78"/>
              </a:endParaRPr>
            </a:p>
          </p:txBody>
        </p:sp>
      </p:grpSp>
      <p:sp>
        <p:nvSpPr>
          <p:cNvPr id="38" name="Rounded Rectangle 5">
            <a:extLst>
              <a:ext uri="{FF2B5EF4-FFF2-40B4-BE49-F238E27FC236}">
                <a16:creationId xmlns:a16="http://schemas.microsoft.com/office/drawing/2014/main" id="{7CF40CBE-46C6-44C5-8324-B45332B5AD93}"/>
              </a:ext>
            </a:extLst>
          </p:cNvPr>
          <p:cNvSpPr/>
          <p:nvPr/>
        </p:nvSpPr>
        <p:spPr>
          <a:xfrm flipH="1">
            <a:off x="1488432" y="2940955"/>
            <a:ext cx="391682" cy="323114"/>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39" name="Rounded Rectangle 25">
            <a:extLst>
              <a:ext uri="{FF2B5EF4-FFF2-40B4-BE49-F238E27FC236}">
                <a16:creationId xmlns:a16="http://schemas.microsoft.com/office/drawing/2014/main" id="{BAB21BEA-6F5E-44F6-9B60-EB3DFC761156}"/>
              </a:ext>
            </a:extLst>
          </p:cNvPr>
          <p:cNvSpPr/>
          <p:nvPr/>
        </p:nvSpPr>
        <p:spPr>
          <a:xfrm>
            <a:off x="10324358" y="2951485"/>
            <a:ext cx="412168" cy="30205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0" name="Donut 39">
            <a:extLst>
              <a:ext uri="{FF2B5EF4-FFF2-40B4-BE49-F238E27FC236}">
                <a16:creationId xmlns:a16="http://schemas.microsoft.com/office/drawing/2014/main" id="{737D8F0E-A3B2-4E3D-BA74-89EF14CB21BE}"/>
              </a:ext>
            </a:extLst>
          </p:cNvPr>
          <p:cNvSpPr/>
          <p:nvPr/>
        </p:nvSpPr>
        <p:spPr>
          <a:xfrm>
            <a:off x="8116833" y="2900446"/>
            <a:ext cx="404132" cy="404132"/>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41" name="Rectangle 36">
            <a:extLst>
              <a:ext uri="{FF2B5EF4-FFF2-40B4-BE49-F238E27FC236}">
                <a16:creationId xmlns:a16="http://schemas.microsoft.com/office/drawing/2014/main" id="{E3D3B9DB-B1DB-43C7-9FB6-FDABD0B3D293}"/>
              </a:ext>
            </a:extLst>
          </p:cNvPr>
          <p:cNvSpPr/>
          <p:nvPr/>
        </p:nvSpPr>
        <p:spPr>
          <a:xfrm>
            <a:off x="3701132" y="2939771"/>
            <a:ext cx="389370" cy="325482"/>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42" name="Chord 15">
            <a:extLst>
              <a:ext uri="{FF2B5EF4-FFF2-40B4-BE49-F238E27FC236}">
                <a16:creationId xmlns:a16="http://schemas.microsoft.com/office/drawing/2014/main" id="{A2078374-1158-48FF-8040-EE358B9C22C4}"/>
              </a:ext>
            </a:extLst>
          </p:cNvPr>
          <p:cNvSpPr/>
          <p:nvPr/>
        </p:nvSpPr>
        <p:spPr>
          <a:xfrm>
            <a:off x="6007797" y="2885439"/>
            <a:ext cx="199125" cy="434146"/>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11983836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5" name="Group 24">
            <a:extLst>
              <a:ext uri="{FF2B5EF4-FFF2-40B4-BE49-F238E27FC236}">
                <a16:creationId xmlns:a16="http://schemas.microsoft.com/office/drawing/2014/main" id="{E0BB9DFF-9B88-4FEC-AEE3-6588ABB8C7F4}"/>
              </a:ext>
            </a:extLst>
          </p:cNvPr>
          <p:cNvGrpSpPr/>
          <p:nvPr/>
        </p:nvGrpSpPr>
        <p:grpSpPr>
          <a:xfrm flipH="1">
            <a:off x="3560794" y="719543"/>
            <a:ext cx="5024770" cy="4430455"/>
            <a:chOff x="2027268" y="1259074"/>
            <a:chExt cx="5024770" cy="4430455"/>
          </a:xfrm>
        </p:grpSpPr>
        <p:sp>
          <p:nvSpPr>
            <p:cNvPr id="26" name="Block Arc 25">
              <a:extLst>
                <a:ext uri="{FF2B5EF4-FFF2-40B4-BE49-F238E27FC236}">
                  <a16:creationId xmlns:a16="http://schemas.microsoft.com/office/drawing/2014/main" id="{98F35CD8-BD36-4E8F-8BEC-6D93727B1B77}"/>
                </a:ext>
              </a:extLst>
            </p:cNvPr>
            <p:cNvSpPr/>
            <p:nvPr/>
          </p:nvSpPr>
          <p:spPr>
            <a:xfrm rot="10800000">
              <a:off x="2339753" y="1259074"/>
              <a:ext cx="4427886" cy="4427886"/>
            </a:xfrm>
            <a:prstGeom prst="blockArc">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solidFill>
                  <a:schemeClr val="tx1"/>
                </a:solidFill>
                <a:cs typeface="B Nazanin" panose="00000700000000000000" pitchFamily="2" charset="-78"/>
              </a:endParaRPr>
            </a:p>
          </p:txBody>
        </p:sp>
        <p:sp>
          <p:nvSpPr>
            <p:cNvPr id="27" name="Block Arc 26">
              <a:extLst>
                <a:ext uri="{FF2B5EF4-FFF2-40B4-BE49-F238E27FC236}">
                  <a16:creationId xmlns:a16="http://schemas.microsoft.com/office/drawing/2014/main" id="{73A5836F-02B5-4938-B2D4-B825D66E8E8A}"/>
                </a:ext>
              </a:extLst>
            </p:cNvPr>
            <p:cNvSpPr/>
            <p:nvPr/>
          </p:nvSpPr>
          <p:spPr>
            <a:xfrm rot="10800000">
              <a:off x="2339753" y="1259074"/>
              <a:ext cx="4427886" cy="4427886"/>
            </a:xfrm>
            <a:prstGeom prst="blockArc">
              <a:avLst>
                <a:gd name="adj1" fmla="val 13310865"/>
                <a:gd name="adj2" fmla="val 0"/>
                <a:gd name="adj3" fmla="val 25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28" name="Block Arc 27">
              <a:extLst>
                <a:ext uri="{FF2B5EF4-FFF2-40B4-BE49-F238E27FC236}">
                  <a16:creationId xmlns:a16="http://schemas.microsoft.com/office/drawing/2014/main" id="{D6F014E2-7157-4089-B3E2-10B84BE286CD}"/>
                </a:ext>
              </a:extLst>
            </p:cNvPr>
            <p:cNvSpPr/>
            <p:nvPr/>
          </p:nvSpPr>
          <p:spPr>
            <a:xfrm rot="10800000">
              <a:off x="2339753" y="1259074"/>
              <a:ext cx="4427886" cy="4427886"/>
            </a:xfrm>
            <a:prstGeom prst="blockArc">
              <a:avLst>
                <a:gd name="adj1" fmla="val 16261930"/>
                <a:gd name="adj2" fmla="val 0"/>
                <a:gd name="adj3" fmla="val 25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29" name="Block Arc 28">
              <a:extLst>
                <a:ext uri="{FF2B5EF4-FFF2-40B4-BE49-F238E27FC236}">
                  <a16:creationId xmlns:a16="http://schemas.microsoft.com/office/drawing/2014/main" id="{D38E0EE1-0C16-48D9-AA01-40EA993FD7B8}"/>
                </a:ext>
              </a:extLst>
            </p:cNvPr>
            <p:cNvSpPr/>
            <p:nvPr/>
          </p:nvSpPr>
          <p:spPr>
            <a:xfrm rot="10800000">
              <a:off x="2339753" y="1261643"/>
              <a:ext cx="4427886" cy="4427886"/>
            </a:xfrm>
            <a:prstGeom prst="blockArc">
              <a:avLst>
                <a:gd name="adj1" fmla="val 19038967"/>
                <a:gd name="adj2" fmla="val 0"/>
                <a:gd name="adj3" fmla="val 25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pic>
          <p:nvPicPr>
            <p:cNvPr id="30" name="Picture 2" descr="E:\002-KIMS BUSINESS\007-04-1-FIVERR\01-PPT-TEMPLATE\COVER-PSD\05-cut-01.png">
              <a:extLst>
                <a:ext uri="{FF2B5EF4-FFF2-40B4-BE49-F238E27FC236}">
                  <a16:creationId xmlns:a16="http://schemas.microsoft.com/office/drawing/2014/main" id="{480D116F-E481-4FD6-B8A6-F1D5D23995E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0800000" flipV="1">
              <a:off x="2027268" y="3359561"/>
              <a:ext cx="1687950" cy="333412"/>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2" descr="E:\002-KIMS BUSINESS\007-04-1-FIVERR\01-PPT-TEMPLATE\COVER-PSD\05-cut-01.png">
              <a:extLst>
                <a:ext uri="{FF2B5EF4-FFF2-40B4-BE49-F238E27FC236}">
                  <a16:creationId xmlns:a16="http://schemas.microsoft.com/office/drawing/2014/main" id="{B51CDF09-9902-4385-BE1D-994D0009972D}"/>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rot="10800000" flipV="1">
              <a:off x="5364088" y="3359562"/>
              <a:ext cx="1687950" cy="333412"/>
            </a:xfrm>
            <a:prstGeom prst="rect">
              <a:avLst/>
            </a:prstGeom>
            <a:noFill/>
            <a:extLst>
              <a:ext uri="{909E8E84-426E-40DD-AFC4-6F175D3DCCD1}">
                <a14:hiddenFill xmlns:a14="http://schemas.microsoft.com/office/drawing/2010/main">
                  <a:solidFill>
                    <a:srgbClr val="FFFFFF"/>
                  </a:solidFill>
                </a14:hiddenFill>
              </a:ext>
            </a:extLst>
          </p:spPr>
        </p:pic>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2CAC57BA-E45C-4E1D-AF0A-91C40D2D4ED1}"/>
              </a:ext>
            </a:extLst>
          </p:cNvPr>
          <p:cNvGrpSpPr/>
          <p:nvPr/>
        </p:nvGrpSpPr>
        <p:grpSpPr>
          <a:xfrm>
            <a:off x="3225207" y="1655645"/>
            <a:ext cx="2258963" cy="923331"/>
            <a:chOff x="6210996" y="1433695"/>
            <a:chExt cx="1493001" cy="656879"/>
          </a:xfrm>
        </p:grpSpPr>
        <p:sp>
          <p:nvSpPr>
            <p:cNvPr id="4" name="TextBox 3">
              <a:extLst>
                <a:ext uri="{FF2B5EF4-FFF2-40B4-BE49-F238E27FC236}">
                  <a16:creationId xmlns:a16="http://schemas.microsoft.com/office/drawing/2014/main" id="{58C8EA02-D29A-473A-9E54-BAD5D086EB6D}"/>
                </a:ext>
              </a:extLst>
            </p:cNvPr>
            <p:cNvSpPr txBox="1"/>
            <p:nvPr/>
          </p:nvSpPr>
          <p:spPr>
            <a:xfrm>
              <a:off x="6210999" y="1433695"/>
              <a:ext cx="1492998" cy="197063"/>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24DF1CDD-F387-46D1-B9A4-45257DE006C7}"/>
                </a:ext>
              </a:extLst>
            </p:cNvPr>
            <p:cNvSpPr txBox="1"/>
            <p:nvPr/>
          </p:nvSpPr>
          <p:spPr>
            <a:xfrm>
              <a:off x="6210996" y="1630759"/>
              <a:ext cx="1492998" cy="459815"/>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6" name="Group 5">
            <a:extLst>
              <a:ext uri="{FF2B5EF4-FFF2-40B4-BE49-F238E27FC236}">
                <a16:creationId xmlns:a16="http://schemas.microsoft.com/office/drawing/2014/main" id="{3FA82949-C5A6-4DD6-8F3D-3D1BA852B6A7}"/>
              </a:ext>
            </a:extLst>
          </p:cNvPr>
          <p:cNvGrpSpPr/>
          <p:nvPr/>
        </p:nvGrpSpPr>
        <p:grpSpPr>
          <a:xfrm>
            <a:off x="6644486" y="1655645"/>
            <a:ext cx="2258963" cy="923331"/>
            <a:chOff x="6210996" y="1433695"/>
            <a:chExt cx="1493001" cy="656879"/>
          </a:xfrm>
        </p:grpSpPr>
        <p:sp>
          <p:nvSpPr>
            <p:cNvPr id="7" name="TextBox 6">
              <a:extLst>
                <a:ext uri="{FF2B5EF4-FFF2-40B4-BE49-F238E27FC236}">
                  <a16:creationId xmlns:a16="http://schemas.microsoft.com/office/drawing/2014/main" id="{9C253CDF-29E6-46D1-8BF6-07D7BCD08AF0}"/>
                </a:ext>
              </a:extLst>
            </p:cNvPr>
            <p:cNvSpPr txBox="1"/>
            <p:nvPr/>
          </p:nvSpPr>
          <p:spPr>
            <a:xfrm>
              <a:off x="6210999" y="1433695"/>
              <a:ext cx="1492998" cy="197063"/>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BB53B3FE-BD6B-4EBB-A9F7-0890C8D80B42}"/>
                </a:ext>
              </a:extLst>
            </p:cNvPr>
            <p:cNvSpPr txBox="1"/>
            <p:nvPr/>
          </p:nvSpPr>
          <p:spPr>
            <a:xfrm>
              <a:off x="6210996" y="1630759"/>
              <a:ext cx="1492998" cy="459815"/>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9" name="Group 8">
            <a:extLst>
              <a:ext uri="{FF2B5EF4-FFF2-40B4-BE49-F238E27FC236}">
                <a16:creationId xmlns:a16="http://schemas.microsoft.com/office/drawing/2014/main" id="{17061963-0923-448D-AC82-4560B1EB8B36}"/>
              </a:ext>
            </a:extLst>
          </p:cNvPr>
          <p:cNvGrpSpPr/>
          <p:nvPr/>
        </p:nvGrpSpPr>
        <p:grpSpPr>
          <a:xfrm>
            <a:off x="857811" y="3466511"/>
            <a:ext cx="2876315" cy="923331"/>
            <a:chOff x="6210996" y="1433695"/>
            <a:chExt cx="1493001" cy="656879"/>
          </a:xfrm>
        </p:grpSpPr>
        <p:sp>
          <p:nvSpPr>
            <p:cNvPr id="10" name="TextBox 9">
              <a:extLst>
                <a:ext uri="{FF2B5EF4-FFF2-40B4-BE49-F238E27FC236}">
                  <a16:creationId xmlns:a16="http://schemas.microsoft.com/office/drawing/2014/main" id="{C19518D6-8CA7-448B-87B6-DC4964D831FF}"/>
                </a:ext>
              </a:extLst>
            </p:cNvPr>
            <p:cNvSpPr txBox="1"/>
            <p:nvPr/>
          </p:nvSpPr>
          <p:spPr>
            <a:xfrm>
              <a:off x="6210999" y="1433695"/>
              <a:ext cx="1492998" cy="197063"/>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29B54F2E-F041-4EBA-9EB5-F3B168E1D431}"/>
                </a:ext>
              </a:extLst>
            </p:cNvPr>
            <p:cNvSpPr txBox="1"/>
            <p:nvPr/>
          </p:nvSpPr>
          <p:spPr>
            <a:xfrm>
              <a:off x="6210996" y="1630759"/>
              <a:ext cx="1492998" cy="459815"/>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2" name="Group 11">
            <a:extLst>
              <a:ext uri="{FF2B5EF4-FFF2-40B4-BE49-F238E27FC236}">
                <a16:creationId xmlns:a16="http://schemas.microsoft.com/office/drawing/2014/main" id="{2C9A57C7-B620-4136-B716-F5276D393996}"/>
              </a:ext>
            </a:extLst>
          </p:cNvPr>
          <p:cNvGrpSpPr/>
          <p:nvPr/>
        </p:nvGrpSpPr>
        <p:grpSpPr>
          <a:xfrm>
            <a:off x="7032105" y="5051352"/>
            <a:ext cx="2876315" cy="923331"/>
            <a:chOff x="6210996" y="1433695"/>
            <a:chExt cx="1493001" cy="656879"/>
          </a:xfrm>
        </p:grpSpPr>
        <p:sp>
          <p:nvSpPr>
            <p:cNvPr id="13" name="TextBox 12">
              <a:extLst>
                <a:ext uri="{FF2B5EF4-FFF2-40B4-BE49-F238E27FC236}">
                  <a16:creationId xmlns:a16="http://schemas.microsoft.com/office/drawing/2014/main" id="{BDA309A2-0CED-427D-A672-89D6A1D2E0AC}"/>
                </a:ext>
              </a:extLst>
            </p:cNvPr>
            <p:cNvSpPr txBox="1"/>
            <p:nvPr/>
          </p:nvSpPr>
          <p:spPr>
            <a:xfrm>
              <a:off x="6210999" y="1433695"/>
              <a:ext cx="1492998" cy="197063"/>
            </a:xfrm>
            <a:prstGeom prst="rect">
              <a:avLst/>
            </a:prstGeom>
            <a:noFill/>
          </p:spPr>
          <p:txBody>
            <a:bodyPr wrap="square" rtlCol="0">
              <a:spAutoFit/>
            </a:bodyPr>
            <a:lstStyle/>
            <a:p>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A7082C8D-A5F8-41FF-A500-85ABD52CB8D2}"/>
                </a:ext>
              </a:extLst>
            </p:cNvPr>
            <p:cNvSpPr txBox="1"/>
            <p:nvPr/>
          </p:nvSpPr>
          <p:spPr>
            <a:xfrm>
              <a:off x="6210996" y="1630759"/>
              <a:ext cx="1492998" cy="459815"/>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6C16FAFF-D698-469B-829D-4DAAE0F9E606}"/>
              </a:ext>
            </a:extLst>
          </p:cNvPr>
          <p:cNvGrpSpPr/>
          <p:nvPr/>
        </p:nvGrpSpPr>
        <p:grpSpPr>
          <a:xfrm>
            <a:off x="2062265" y="5051353"/>
            <a:ext cx="3097633" cy="738665"/>
            <a:chOff x="6210996" y="1433695"/>
            <a:chExt cx="1493001" cy="525503"/>
          </a:xfrm>
        </p:grpSpPr>
        <p:sp>
          <p:nvSpPr>
            <p:cNvPr id="16" name="TextBox 15">
              <a:extLst>
                <a:ext uri="{FF2B5EF4-FFF2-40B4-BE49-F238E27FC236}">
                  <a16:creationId xmlns:a16="http://schemas.microsoft.com/office/drawing/2014/main" id="{C8647A24-C367-4B7B-8FCC-2BE5DDC05D1A}"/>
                </a:ext>
              </a:extLst>
            </p:cNvPr>
            <p:cNvSpPr txBox="1"/>
            <p:nvPr/>
          </p:nvSpPr>
          <p:spPr>
            <a:xfrm>
              <a:off x="6210999" y="1433695"/>
              <a:ext cx="1492998" cy="197063"/>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A4C14B0C-0D20-4E38-8D0A-8E3B9B0BC6D2}"/>
                </a:ext>
              </a:extLst>
            </p:cNvPr>
            <p:cNvSpPr txBox="1"/>
            <p:nvPr/>
          </p:nvSpPr>
          <p:spPr>
            <a:xfrm>
              <a:off x="6210996" y="1630759"/>
              <a:ext cx="1492998" cy="328439"/>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E42F30A0-8002-4CF8-8368-D8979403E364}"/>
              </a:ext>
            </a:extLst>
          </p:cNvPr>
          <p:cNvGrpSpPr/>
          <p:nvPr/>
        </p:nvGrpSpPr>
        <p:grpSpPr>
          <a:xfrm>
            <a:off x="8398038" y="3466511"/>
            <a:ext cx="2876321" cy="923331"/>
            <a:chOff x="6210996" y="1433695"/>
            <a:chExt cx="1493001" cy="656879"/>
          </a:xfrm>
        </p:grpSpPr>
        <p:sp>
          <p:nvSpPr>
            <p:cNvPr id="19" name="TextBox 18">
              <a:extLst>
                <a:ext uri="{FF2B5EF4-FFF2-40B4-BE49-F238E27FC236}">
                  <a16:creationId xmlns:a16="http://schemas.microsoft.com/office/drawing/2014/main" id="{6B5686B7-4A79-41B9-A24A-13EEAD6011DF}"/>
                </a:ext>
              </a:extLst>
            </p:cNvPr>
            <p:cNvSpPr txBox="1"/>
            <p:nvPr/>
          </p:nvSpPr>
          <p:spPr>
            <a:xfrm>
              <a:off x="6210999" y="1433695"/>
              <a:ext cx="1492998" cy="197063"/>
            </a:xfrm>
            <a:prstGeom prst="rect">
              <a:avLst/>
            </a:prstGeom>
            <a:noFill/>
          </p:spPr>
          <p:txBody>
            <a:bodyPr wrap="square" rtlCol="0">
              <a:spAutoFit/>
            </a:bodyPr>
            <a:lstStyle/>
            <a:p>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2D826083-18E2-47BB-A0D0-7ECB991453A9}"/>
                </a:ext>
              </a:extLst>
            </p:cNvPr>
            <p:cNvSpPr txBox="1"/>
            <p:nvPr/>
          </p:nvSpPr>
          <p:spPr>
            <a:xfrm>
              <a:off x="6210996" y="1630759"/>
              <a:ext cx="1492998" cy="459815"/>
            </a:xfrm>
            <a:prstGeom prst="rect">
              <a:avLst/>
            </a:prstGeom>
            <a:noFill/>
          </p:spPr>
          <p:txBody>
            <a:bodyPr wrap="square" rtlCol="0">
              <a:spAutoFit/>
            </a:bodyPr>
            <a:lstStyle/>
            <a:p>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grpSp>
      <p:sp>
        <p:nvSpPr>
          <p:cNvPr id="21" name="Parallelogram 30">
            <a:extLst>
              <a:ext uri="{FF2B5EF4-FFF2-40B4-BE49-F238E27FC236}">
                <a16:creationId xmlns:a16="http://schemas.microsoft.com/office/drawing/2014/main" id="{B42520F8-7309-4EC7-A3BA-B52127B270B6}"/>
              </a:ext>
            </a:extLst>
          </p:cNvPr>
          <p:cNvSpPr/>
          <p:nvPr/>
        </p:nvSpPr>
        <p:spPr>
          <a:xfrm flipH="1">
            <a:off x="7432175" y="3358154"/>
            <a:ext cx="351685" cy="352555"/>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2" name="Rectangle 16">
            <a:extLst>
              <a:ext uri="{FF2B5EF4-FFF2-40B4-BE49-F238E27FC236}">
                <a16:creationId xmlns:a16="http://schemas.microsoft.com/office/drawing/2014/main" id="{31B88AF4-8B22-4BF9-81B4-A152E80FF8D8}"/>
              </a:ext>
            </a:extLst>
          </p:cNvPr>
          <p:cNvSpPr/>
          <p:nvPr/>
        </p:nvSpPr>
        <p:spPr>
          <a:xfrm rot="2700000">
            <a:off x="5210794" y="4210847"/>
            <a:ext cx="265920" cy="476745"/>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3" name="Oval 7">
            <a:extLst>
              <a:ext uri="{FF2B5EF4-FFF2-40B4-BE49-F238E27FC236}">
                <a16:creationId xmlns:a16="http://schemas.microsoft.com/office/drawing/2014/main" id="{5CE0F81E-E007-4921-A103-3E9F7209C010}"/>
              </a:ext>
            </a:extLst>
          </p:cNvPr>
          <p:cNvSpPr/>
          <p:nvPr/>
        </p:nvSpPr>
        <p:spPr>
          <a:xfrm>
            <a:off x="6581542" y="4294595"/>
            <a:ext cx="361277" cy="361277"/>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4" name="Round Same Side Corner Rectangle 11">
            <a:extLst>
              <a:ext uri="{FF2B5EF4-FFF2-40B4-BE49-F238E27FC236}">
                <a16:creationId xmlns:a16="http://schemas.microsoft.com/office/drawing/2014/main" id="{282EBEB6-6F3B-48A2-B70B-7B4509461478}"/>
              </a:ext>
            </a:extLst>
          </p:cNvPr>
          <p:cNvSpPr>
            <a:spLocks noChangeAspect="1"/>
          </p:cNvSpPr>
          <p:nvPr/>
        </p:nvSpPr>
        <p:spPr>
          <a:xfrm rot="9900000">
            <a:off x="4345097" y="3361669"/>
            <a:ext cx="396000" cy="336326"/>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6246955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F9FE365B-DFA5-4C54-BB63-0979DD339A69}"/>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4" name="Oval Callout 10">
            <a:extLst>
              <a:ext uri="{FF2B5EF4-FFF2-40B4-BE49-F238E27FC236}">
                <a16:creationId xmlns:a16="http://schemas.microsoft.com/office/drawing/2014/main" id="{CCD2518C-A594-4E69-B0A6-74751D5E837C}"/>
              </a:ext>
            </a:extLst>
          </p:cNvPr>
          <p:cNvSpPr/>
          <p:nvPr/>
        </p:nvSpPr>
        <p:spPr>
          <a:xfrm rot="1639528">
            <a:off x="6299340" y="1889524"/>
            <a:ext cx="632898" cy="632898"/>
          </a:xfrm>
          <a:prstGeom prst="wedgeEllipseCallout">
            <a:avLst>
              <a:gd name="adj1" fmla="val -37346"/>
              <a:gd name="adj2" fmla="val 137921"/>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5" name="Oval Callout 11">
            <a:extLst>
              <a:ext uri="{FF2B5EF4-FFF2-40B4-BE49-F238E27FC236}">
                <a16:creationId xmlns:a16="http://schemas.microsoft.com/office/drawing/2014/main" id="{1F5E2AAB-CD65-4F4F-B1B2-06F60A754D7A}"/>
              </a:ext>
            </a:extLst>
          </p:cNvPr>
          <p:cNvSpPr/>
          <p:nvPr/>
        </p:nvSpPr>
        <p:spPr>
          <a:xfrm rot="1639528">
            <a:off x="6299340" y="2993078"/>
            <a:ext cx="632898" cy="632898"/>
          </a:xfrm>
          <a:prstGeom prst="wedgeEllipseCallout">
            <a:avLst>
              <a:gd name="adj1" fmla="val -74202"/>
              <a:gd name="adj2" fmla="val 7298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6" name="Oval Callout 12">
            <a:extLst>
              <a:ext uri="{FF2B5EF4-FFF2-40B4-BE49-F238E27FC236}">
                <a16:creationId xmlns:a16="http://schemas.microsoft.com/office/drawing/2014/main" id="{9115F212-F428-4167-BC2D-19DDB4DEC104}"/>
              </a:ext>
            </a:extLst>
          </p:cNvPr>
          <p:cNvSpPr/>
          <p:nvPr/>
        </p:nvSpPr>
        <p:spPr>
          <a:xfrm rot="1639528">
            <a:off x="6299342" y="5200184"/>
            <a:ext cx="632898" cy="632898"/>
          </a:xfrm>
          <a:prstGeom prst="wedgeEllipseCallout">
            <a:avLst>
              <a:gd name="adj1" fmla="val -139112"/>
              <a:gd name="adj2" fmla="val -65427"/>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sp>
        <p:nvSpPr>
          <p:cNvPr id="7" name="Oval 31">
            <a:extLst>
              <a:ext uri="{FF2B5EF4-FFF2-40B4-BE49-F238E27FC236}">
                <a16:creationId xmlns:a16="http://schemas.microsoft.com/office/drawing/2014/main" id="{755A2C1C-533F-4B49-A689-3EFF27F6955B}"/>
              </a:ext>
            </a:extLst>
          </p:cNvPr>
          <p:cNvSpPr>
            <a:spLocks noChangeAspect="1"/>
          </p:cNvSpPr>
          <p:nvPr/>
        </p:nvSpPr>
        <p:spPr>
          <a:xfrm>
            <a:off x="6460377" y="5334894"/>
            <a:ext cx="310825" cy="298154"/>
          </a:xfrm>
          <a:custGeom>
            <a:avLst/>
            <a:gdLst/>
            <a:ahLst/>
            <a:cxnLst/>
            <a:rect l="l" t="t" r="r" b="b"/>
            <a:pathLst>
              <a:path w="3844509" h="3687783">
                <a:moveTo>
                  <a:pt x="3058976" y="1638112"/>
                </a:moveTo>
                <a:lnTo>
                  <a:pt x="3589152" y="1638112"/>
                </a:lnTo>
                <a:cubicBezTo>
                  <a:pt x="3638858" y="1638112"/>
                  <a:pt x="3679152" y="1678406"/>
                  <a:pt x="3679152" y="1728112"/>
                </a:cubicBezTo>
                <a:cubicBezTo>
                  <a:pt x="3679152" y="1777818"/>
                  <a:pt x="3638858" y="1818112"/>
                  <a:pt x="3589152" y="1818112"/>
                </a:cubicBezTo>
                <a:lnTo>
                  <a:pt x="3200291" y="1818112"/>
                </a:lnTo>
                <a:cubicBezTo>
                  <a:pt x="3163154" y="1755131"/>
                  <a:pt x="3116528" y="1693960"/>
                  <a:pt x="3058976" y="1638112"/>
                </a:cubicBezTo>
                <a:close/>
                <a:moveTo>
                  <a:pt x="181085" y="1638112"/>
                </a:moveTo>
                <a:lnTo>
                  <a:pt x="721085" y="1638112"/>
                </a:lnTo>
                <a:cubicBezTo>
                  <a:pt x="770791" y="1638112"/>
                  <a:pt x="811085" y="1678406"/>
                  <a:pt x="811085" y="1728112"/>
                </a:cubicBezTo>
                <a:cubicBezTo>
                  <a:pt x="811085" y="1777818"/>
                  <a:pt x="770791" y="1818112"/>
                  <a:pt x="721085" y="1818112"/>
                </a:cubicBezTo>
                <a:lnTo>
                  <a:pt x="181085" y="1818112"/>
                </a:lnTo>
                <a:cubicBezTo>
                  <a:pt x="131379" y="1818112"/>
                  <a:pt x="91085" y="1777818"/>
                  <a:pt x="91085" y="1728112"/>
                </a:cubicBezTo>
                <a:cubicBezTo>
                  <a:pt x="91085" y="1678406"/>
                  <a:pt x="131379" y="1638112"/>
                  <a:pt x="181085" y="1638112"/>
                </a:cubicBezTo>
                <a:close/>
                <a:moveTo>
                  <a:pt x="2407996" y="1616759"/>
                </a:moveTo>
                <a:cubicBezTo>
                  <a:pt x="2441617" y="1617523"/>
                  <a:pt x="2476314" y="1619623"/>
                  <a:pt x="2512102" y="1623184"/>
                </a:cubicBezTo>
                <a:cubicBezTo>
                  <a:pt x="3111162" y="1718458"/>
                  <a:pt x="3282084" y="2201243"/>
                  <a:pt x="3279835" y="2465949"/>
                </a:cubicBezTo>
                <a:cubicBezTo>
                  <a:pt x="3835370" y="2585485"/>
                  <a:pt x="3867810" y="2977600"/>
                  <a:pt x="3836089" y="3163655"/>
                </a:cubicBezTo>
                <a:cubicBezTo>
                  <a:pt x="3757475" y="3560722"/>
                  <a:pt x="3236143" y="3678707"/>
                  <a:pt x="3054091" y="3680976"/>
                </a:cubicBezTo>
                <a:lnTo>
                  <a:pt x="749472" y="3687783"/>
                </a:lnTo>
                <a:cubicBezTo>
                  <a:pt x="462601" y="3670766"/>
                  <a:pt x="258482" y="3561857"/>
                  <a:pt x="95738" y="3371263"/>
                </a:cubicBezTo>
                <a:cubicBezTo>
                  <a:pt x="-51834" y="3177268"/>
                  <a:pt x="-3707" y="2901945"/>
                  <a:pt x="73013" y="2762709"/>
                </a:cubicBezTo>
                <a:cubicBezTo>
                  <a:pt x="131588" y="2662400"/>
                  <a:pt x="402999" y="2443202"/>
                  <a:pt x="748609" y="2500468"/>
                </a:cubicBezTo>
                <a:cubicBezTo>
                  <a:pt x="711949" y="2305751"/>
                  <a:pt x="809508" y="2118554"/>
                  <a:pt x="973702" y="2040037"/>
                </a:cubicBezTo>
                <a:cubicBezTo>
                  <a:pt x="1175350" y="1931150"/>
                  <a:pt x="1416864" y="1980501"/>
                  <a:pt x="1568863" y="2058070"/>
                </a:cubicBezTo>
                <a:cubicBezTo>
                  <a:pt x="1641270" y="1894278"/>
                  <a:pt x="1903671" y="1605293"/>
                  <a:pt x="2407996" y="1616759"/>
                </a:cubicBezTo>
                <a:close/>
                <a:moveTo>
                  <a:pt x="1879032" y="828012"/>
                </a:moveTo>
                <a:cubicBezTo>
                  <a:pt x="2272018" y="828012"/>
                  <a:pt x="2606182" y="1079860"/>
                  <a:pt x="2727993" y="1431289"/>
                </a:cubicBezTo>
                <a:cubicBezTo>
                  <a:pt x="2662026" y="1407016"/>
                  <a:pt x="2589492" y="1387959"/>
                  <a:pt x="2509890" y="1375299"/>
                </a:cubicBezTo>
                <a:cubicBezTo>
                  <a:pt x="2471614" y="1371490"/>
                  <a:pt x="2434505" y="1369244"/>
                  <a:pt x="2398546" y="1368427"/>
                </a:cubicBezTo>
                <a:cubicBezTo>
                  <a:pt x="1859157" y="1356164"/>
                  <a:pt x="1578511" y="1665241"/>
                  <a:pt x="1501070" y="1840421"/>
                </a:cubicBezTo>
                <a:cubicBezTo>
                  <a:pt x="1366956" y="1771979"/>
                  <a:pt x="1167682" y="1724078"/>
                  <a:pt x="981368" y="1776353"/>
                </a:cubicBezTo>
                <a:cubicBezTo>
                  <a:pt x="979360" y="1760421"/>
                  <a:pt x="978932" y="1744316"/>
                  <a:pt x="978932" y="1728112"/>
                </a:cubicBezTo>
                <a:cubicBezTo>
                  <a:pt x="978932" y="1231000"/>
                  <a:pt x="1381920" y="828012"/>
                  <a:pt x="1879032" y="828012"/>
                </a:cubicBezTo>
                <a:close/>
                <a:moveTo>
                  <a:pt x="3036221" y="480881"/>
                </a:moveTo>
                <a:cubicBezTo>
                  <a:pt x="3059254" y="480881"/>
                  <a:pt x="3082287" y="489668"/>
                  <a:pt x="3099861" y="507242"/>
                </a:cubicBezTo>
                <a:cubicBezTo>
                  <a:pt x="3135008" y="542389"/>
                  <a:pt x="3135008" y="599374"/>
                  <a:pt x="3099861" y="634521"/>
                </a:cubicBezTo>
                <a:lnTo>
                  <a:pt x="2718023" y="1016359"/>
                </a:lnTo>
                <a:cubicBezTo>
                  <a:pt x="2682876" y="1051506"/>
                  <a:pt x="2625891" y="1051506"/>
                  <a:pt x="2590744" y="1016359"/>
                </a:cubicBezTo>
                <a:cubicBezTo>
                  <a:pt x="2555597" y="981211"/>
                  <a:pt x="2555597" y="924227"/>
                  <a:pt x="2590744" y="889079"/>
                </a:cubicBezTo>
                <a:lnTo>
                  <a:pt x="2972582" y="507242"/>
                </a:lnTo>
                <a:cubicBezTo>
                  <a:pt x="2990155" y="489668"/>
                  <a:pt x="3013188" y="480881"/>
                  <a:pt x="3036221" y="480881"/>
                </a:cubicBezTo>
                <a:close/>
                <a:moveTo>
                  <a:pt x="710166" y="439080"/>
                </a:moveTo>
                <a:cubicBezTo>
                  <a:pt x="733199" y="439080"/>
                  <a:pt x="756232" y="447867"/>
                  <a:pt x="773806" y="465441"/>
                </a:cubicBezTo>
                <a:lnTo>
                  <a:pt x="1155643" y="847278"/>
                </a:lnTo>
                <a:cubicBezTo>
                  <a:pt x="1190791" y="882426"/>
                  <a:pt x="1190791" y="939410"/>
                  <a:pt x="1155643" y="974558"/>
                </a:cubicBezTo>
                <a:cubicBezTo>
                  <a:pt x="1120496" y="1009705"/>
                  <a:pt x="1063512" y="1009705"/>
                  <a:pt x="1028364" y="974558"/>
                </a:cubicBezTo>
                <a:lnTo>
                  <a:pt x="646526" y="592720"/>
                </a:lnTo>
                <a:cubicBezTo>
                  <a:pt x="611379" y="557573"/>
                  <a:pt x="611379" y="500588"/>
                  <a:pt x="646526" y="465441"/>
                </a:cubicBezTo>
                <a:cubicBezTo>
                  <a:pt x="664100" y="447867"/>
                  <a:pt x="687133" y="439080"/>
                  <a:pt x="710166" y="439080"/>
                </a:cubicBezTo>
                <a:close/>
                <a:moveTo>
                  <a:pt x="1879032" y="0"/>
                </a:moveTo>
                <a:cubicBezTo>
                  <a:pt x="1928738" y="0"/>
                  <a:pt x="1969032" y="40294"/>
                  <a:pt x="1969032" y="90000"/>
                </a:cubicBezTo>
                <a:lnTo>
                  <a:pt x="1969032" y="630000"/>
                </a:lnTo>
                <a:cubicBezTo>
                  <a:pt x="1969032" y="679706"/>
                  <a:pt x="1928738" y="720000"/>
                  <a:pt x="1879032" y="720000"/>
                </a:cubicBezTo>
                <a:cubicBezTo>
                  <a:pt x="1829326" y="720000"/>
                  <a:pt x="1789032" y="679706"/>
                  <a:pt x="1789032" y="630000"/>
                </a:cubicBezTo>
                <a:lnTo>
                  <a:pt x="1789032" y="90000"/>
                </a:lnTo>
                <a:cubicBezTo>
                  <a:pt x="1789032" y="40294"/>
                  <a:pt x="1829326" y="0"/>
                  <a:pt x="1879032"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8" name="Freeform 19">
            <a:extLst>
              <a:ext uri="{FF2B5EF4-FFF2-40B4-BE49-F238E27FC236}">
                <a16:creationId xmlns:a16="http://schemas.microsoft.com/office/drawing/2014/main" id="{37D69C32-FD74-4CBB-9BE1-0DA397CAD247}"/>
              </a:ext>
            </a:extLst>
          </p:cNvPr>
          <p:cNvSpPr>
            <a:spLocks noChangeAspect="1"/>
          </p:cNvSpPr>
          <p:nvPr/>
        </p:nvSpPr>
        <p:spPr>
          <a:xfrm flipH="1">
            <a:off x="6467131" y="2066888"/>
            <a:ext cx="310825" cy="229271"/>
          </a:xfrm>
          <a:custGeom>
            <a:avLst/>
            <a:gdLst/>
            <a:ahLst/>
            <a:cxnLst/>
            <a:rect l="l" t="t" r="r" b="b"/>
            <a:pathLst>
              <a:path w="4114619" h="3035027">
                <a:moveTo>
                  <a:pt x="1706623" y="964003"/>
                </a:moveTo>
                <a:cubicBezTo>
                  <a:pt x="1673002" y="964767"/>
                  <a:pt x="1638305" y="966867"/>
                  <a:pt x="1602517" y="970428"/>
                </a:cubicBezTo>
                <a:cubicBezTo>
                  <a:pt x="1003457" y="1065702"/>
                  <a:pt x="832535" y="1548487"/>
                  <a:pt x="834784" y="1813193"/>
                </a:cubicBezTo>
                <a:cubicBezTo>
                  <a:pt x="279249" y="1932729"/>
                  <a:pt x="246809" y="2324844"/>
                  <a:pt x="278530" y="2510899"/>
                </a:cubicBezTo>
                <a:cubicBezTo>
                  <a:pt x="357144" y="2907966"/>
                  <a:pt x="878476" y="3025951"/>
                  <a:pt x="1060528" y="3028220"/>
                </a:cubicBezTo>
                <a:lnTo>
                  <a:pt x="3365147" y="3035027"/>
                </a:lnTo>
                <a:cubicBezTo>
                  <a:pt x="3652018" y="3018010"/>
                  <a:pt x="3856137" y="2909101"/>
                  <a:pt x="4018881" y="2718507"/>
                </a:cubicBezTo>
                <a:cubicBezTo>
                  <a:pt x="4166453" y="2524512"/>
                  <a:pt x="4118326" y="2249189"/>
                  <a:pt x="4041606" y="2109953"/>
                </a:cubicBezTo>
                <a:cubicBezTo>
                  <a:pt x="3983031" y="2009644"/>
                  <a:pt x="3711620" y="1790446"/>
                  <a:pt x="3366010" y="1847712"/>
                </a:cubicBezTo>
                <a:cubicBezTo>
                  <a:pt x="3402670" y="1652995"/>
                  <a:pt x="3305111" y="1465798"/>
                  <a:pt x="3140917" y="1387281"/>
                </a:cubicBezTo>
                <a:cubicBezTo>
                  <a:pt x="2939269" y="1278394"/>
                  <a:pt x="2697755" y="1327745"/>
                  <a:pt x="2545756" y="1405314"/>
                </a:cubicBezTo>
                <a:cubicBezTo>
                  <a:pt x="2473349" y="1241523"/>
                  <a:pt x="2210948" y="952538"/>
                  <a:pt x="1706623" y="964003"/>
                </a:cubicBezTo>
                <a:close/>
                <a:moveTo>
                  <a:pt x="1291489" y="298"/>
                </a:moveTo>
                <a:cubicBezTo>
                  <a:pt x="1261262" y="985"/>
                  <a:pt x="1230068" y="2873"/>
                  <a:pt x="1197893" y="6075"/>
                </a:cubicBezTo>
                <a:cubicBezTo>
                  <a:pt x="659312" y="91730"/>
                  <a:pt x="505645" y="525775"/>
                  <a:pt x="507667" y="763758"/>
                </a:cubicBezTo>
                <a:cubicBezTo>
                  <a:pt x="8217" y="871226"/>
                  <a:pt x="-20949" y="1223755"/>
                  <a:pt x="7570" y="1391026"/>
                </a:cubicBezTo>
                <a:cubicBezTo>
                  <a:pt x="50640" y="1608564"/>
                  <a:pt x="241514" y="1732929"/>
                  <a:pt x="421358" y="1796630"/>
                </a:cubicBezTo>
                <a:cubicBezTo>
                  <a:pt x="490655" y="1763053"/>
                  <a:pt x="572067" y="1735693"/>
                  <a:pt x="666846" y="1715300"/>
                </a:cubicBezTo>
                <a:cubicBezTo>
                  <a:pt x="664284" y="1413784"/>
                  <a:pt x="858974" y="863866"/>
                  <a:pt x="1541336" y="755343"/>
                </a:cubicBezTo>
                <a:cubicBezTo>
                  <a:pt x="2193557" y="690442"/>
                  <a:pt x="2527763" y="1051697"/>
                  <a:pt x="2615736" y="1250702"/>
                </a:cubicBezTo>
                <a:cubicBezTo>
                  <a:pt x="2788871" y="1162348"/>
                  <a:pt x="3063969" y="1106134"/>
                  <a:pt x="3293657" y="1230163"/>
                </a:cubicBezTo>
                <a:cubicBezTo>
                  <a:pt x="3356880" y="1260396"/>
                  <a:pt x="3411430" y="1304775"/>
                  <a:pt x="3453316" y="1359656"/>
                </a:cubicBezTo>
                <a:cubicBezTo>
                  <a:pt x="3466700" y="1233986"/>
                  <a:pt x="3433709" y="1108535"/>
                  <a:pt x="3390743" y="1030558"/>
                </a:cubicBezTo>
                <a:cubicBezTo>
                  <a:pt x="3338082" y="940376"/>
                  <a:pt x="3094071" y="743307"/>
                  <a:pt x="2783352" y="794792"/>
                </a:cubicBezTo>
                <a:cubicBezTo>
                  <a:pt x="2816311" y="619733"/>
                  <a:pt x="2728601" y="451435"/>
                  <a:pt x="2580984" y="380845"/>
                </a:cubicBezTo>
                <a:cubicBezTo>
                  <a:pt x="2399693" y="282950"/>
                  <a:pt x="2182561" y="327319"/>
                  <a:pt x="2045907" y="397057"/>
                </a:cubicBezTo>
                <a:cubicBezTo>
                  <a:pt x="1980811" y="249801"/>
                  <a:pt x="1744899" y="-10010"/>
                  <a:pt x="1291489" y="29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sp>
        <p:nvSpPr>
          <p:cNvPr id="9" name="Trapezoid 2">
            <a:extLst>
              <a:ext uri="{FF2B5EF4-FFF2-40B4-BE49-F238E27FC236}">
                <a16:creationId xmlns:a16="http://schemas.microsoft.com/office/drawing/2014/main" id="{31E24DE6-9BDA-4BA1-875D-792D412DF474}"/>
              </a:ext>
            </a:extLst>
          </p:cNvPr>
          <p:cNvSpPr>
            <a:spLocks noChangeAspect="1"/>
          </p:cNvSpPr>
          <p:nvPr/>
        </p:nvSpPr>
        <p:spPr>
          <a:xfrm>
            <a:off x="6515547" y="3154114"/>
            <a:ext cx="251055" cy="310825"/>
          </a:xfrm>
          <a:custGeom>
            <a:avLst/>
            <a:gdLst/>
            <a:ahLst/>
            <a:cxnLst/>
            <a:rect l="l" t="t" r="r" b="b"/>
            <a:pathLst>
              <a:path w="3176916" h="3933269">
                <a:moveTo>
                  <a:pt x="1597126" y="1340437"/>
                </a:moveTo>
                <a:cubicBezTo>
                  <a:pt x="1516725" y="1340222"/>
                  <a:pt x="1389074" y="1393456"/>
                  <a:pt x="1340877" y="1496151"/>
                </a:cubicBezTo>
                <a:cubicBezTo>
                  <a:pt x="1343250" y="1522078"/>
                  <a:pt x="1343241" y="1512286"/>
                  <a:pt x="1347995" y="1554882"/>
                </a:cubicBezTo>
                <a:cubicBezTo>
                  <a:pt x="1416100" y="1454837"/>
                  <a:pt x="1524178" y="1437570"/>
                  <a:pt x="1593513" y="1429698"/>
                </a:cubicBezTo>
                <a:cubicBezTo>
                  <a:pt x="1662848" y="1421826"/>
                  <a:pt x="1796931" y="1484376"/>
                  <a:pt x="1831845" y="1544793"/>
                </a:cubicBezTo>
                <a:cubicBezTo>
                  <a:pt x="1835344" y="1495673"/>
                  <a:pt x="1834080" y="1513228"/>
                  <a:pt x="1837578" y="1468870"/>
                </a:cubicBezTo>
                <a:cubicBezTo>
                  <a:pt x="1774303" y="1383001"/>
                  <a:pt x="1677527" y="1340652"/>
                  <a:pt x="1597126" y="1340437"/>
                </a:cubicBezTo>
                <a:close/>
                <a:moveTo>
                  <a:pt x="2160240" y="1304708"/>
                </a:moveTo>
                <a:lnTo>
                  <a:pt x="3176916" y="1304708"/>
                </a:lnTo>
                <a:lnTo>
                  <a:pt x="3176916" y="1520732"/>
                </a:lnTo>
                <a:lnTo>
                  <a:pt x="2160240" y="1520732"/>
                </a:lnTo>
                <a:close/>
                <a:moveTo>
                  <a:pt x="0" y="1304708"/>
                </a:moveTo>
                <a:lnTo>
                  <a:pt x="1016676" y="1304708"/>
                </a:lnTo>
                <a:lnTo>
                  <a:pt x="1016676" y="1520732"/>
                </a:lnTo>
                <a:lnTo>
                  <a:pt x="0" y="1520732"/>
                </a:lnTo>
                <a:close/>
                <a:moveTo>
                  <a:pt x="1586368" y="1190405"/>
                </a:moveTo>
                <a:cubicBezTo>
                  <a:pt x="1742191" y="1188817"/>
                  <a:pt x="1896109" y="1256762"/>
                  <a:pt x="1914771" y="1391382"/>
                </a:cubicBezTo>
                <a:lnTo>
                  <a:pt x="2359597" y="3933269"/>
                </a:lnTo>
                <a:lnTo>
                  <a:pt x="847429" y="3933269"/>
                </a:lnTo>
                <a:lnTo>
                  <a:pt x="1246535" y="1406622"/>
                </a:lnTo>
                <a:cubicBezTo>
                  <a:pt x="1272818" y="1263112"/>
                  <a:pt x="1430545" y="1191992"/>
                  <a:pt x="1586368" y="1190405"/>
                </a:cubicBezTo>
                <a:close/>
                <a:moveTo>
                  <a:pt x="2642670" y="318729"/>
                </a:moveTo>
                <a:lnTo>
                  <a:pt x="2795422" y="471481"/>
                </a:lnTo>
                <a:lnTo>
                  <a:pt x="2076524" y="1190379"/>
                </a:lnTo>
                <a:lnTo>
                  <a:pt x="1923772" y="1037627"/>
                </a:lnTo>
                <a:close/>
                <a:moveTo>
                  <a:pt x="564355" y="318729"/>
                </a:moveTo>
                <a:lnTo>
                  <a:pt x="1283254" y="1037627"/>
                </a:lnTo>
                <a:lnTo>
                  <a:pt x="1130501" y="1190379"/>
                </a:lnTo>
                <a:lnTo>
                  <a:pt x="411603" y="471481"/>
                </a:lnTo>
                <a:close/>
                <a:moveTo>
                  <a:pt x="1495501" y="0"/>
                </a:moveTo>
                <a:lnTo>
                  <a:pt x="1711525" y="0"/>
                </a:lnTo>
                <a:lnTo>
                  <a:pt x="1711525" y="1016676"/>
                </a:lnTo>
                <a:lnTo>
                  <a:pt x="1495501" y="1016676"/>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grpSp>
        <p:nvGrpSpPr>
          <p:cNvPr id="10" name="그룹 9">
            <a:extLst>
              <a:ext uri="{FF2B5EF4-FFF2-40B4-BE49-F238E27FC236}">
                <a16:creationId xmlns:a16="http://schemas.microsoft.com/office/drawing/2014/main" id="{5163F95E-CC7D-454A-A1E1-9601D216F9B2}"/>
              </a:ext>
            </a:extLst>
          </p:cNvPr>
          <p:cNvGrpSpPr/>
          <p:nvPr/>
        </p:nvGrpSpPr>
        <p:grpSpPr>
          <a:xfrm>
            <a:off x="7141774" y="1720282"/>
            <a:ext cx="4421905" cy="786718"/>
            <a:chOff x="7141773" y="1720281"/>
            <a:chExt cx="4421905" cy="786718"/>
          </a:xfrm>
        </p:grpSpPr>
        <p:sp>
          <p:nvSpPr>
            <p:cNvPr id="11" name="Rectangle 18">
              <a:extLst>
                <a:ext uri="{FF2B5EF4-FFF2-40B4-BE49-F238E27FC236}">
                  <a16:creationId xmlns:a16="http://schemas.microsoft.com/office/drawing/2014/main" id="{5341B7EC-8AF2-4999-AD57-EAE3C4126043}"/>
                </a:ext>
              </a:extLst>
            </p:cNvPr>
            <p:cNvSpPr/>
            <p:nvPr/>
          </p:nvSpPr>
          <p:spPr>
            <a:xfrm>
              <a:off x="7141773" y="1720281"/>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a:t>
              </a:r>
              <a:r>
                <a:rPr lang="en-US" altLang="ko-KR" sz="1200" b="1" dirty="0">
                  <a:solidFill>
                    <a:schemeClr val="tx1">
                      <a:lumMod val="75000"/>
                      <a:lumOff val="25000"/>
                    </a:schemeClr>
                  </a:solidFill>
                  <a:cs typeface="B Nazanin" panose="00000700000000000000" pitchFamily="2" charset="-78"/>
                </a:rPr>
                <a:t>A</a:t>
              </a:r>
              <a:endParaRPr lang="ko-KR" altLang="en-US" sz="1200" b="1" dirty="0">
                <a:solidFill>
                  <a:schemeClr val="tx1">
                    <a:lumMod val="75000"/>
                    <a:lumOff val="25000"/>
                  </a:schemeClr>
                </a:solidFill>
                <a:cs typeface="B Nazanin" panose="00000700000000000000" pitchFamily="2" charset="-78"/>
              </a:endParaRPr>
            </a:p>
          </p:txBody>
        </p:sp>
        <p:sp>
          <p:nvSpPr>
            <p:cNvPr id="12" name="Rectangle 18">
              <a:extLst>
                <a:ext uri="{FF2B5EF4-FFF2-40B4-BE49-F238E27FC236}">
                  <a16:creationId xmlns:a16="http://schemas.microsoft.com/office/drawing/2014/main" id="{AF10C467-8BE5-46D4-9310-606F4B1A96A7}"/>
                </a:ext>
              </a:extLst>
            </p:cNvPr>
            <p:cNvSpPr/>
            <p:nvPr/>
          </p:nvSpPr>
          <p:spPr>
            <a:xfrm>
              <a:off x="7141773" y="2045334"/>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13" name="그룹 8">
            <a:extLst>
              <a:ext uri="{FF2B5EF4-FFF2-40B4-BE49-F238E27FC236}">
                <a16:creationId xmlns:a16="http://schemas.microsoft.com/office/drawing/2014/main" id="{CEB96472-CCF9-48CE-9CBF-E994912158BE}"/>
              </a:ext>
            </a:extLst>
          </p:cNvPr>
          <p:cNvGrpSpPr/>
          <p:nvPr/>
        </p:nvGrpSpPr>
        <p:grpSpPr>
          <a:xfrm>
            <a:off x="7141774" y="2860648"/>
            <a:ext cx="4421905" cy="786718"/>
            <a:chOff x="7141773" y="2848382"/>
            <a:chExt cx="4421905" cy="786718"/>
          </a:xfrm>
        </p:grpSpPr>
        <p:sp>
          <p:nvSpPr>
            <p:cNvPr id="14" name="Rectangle 18">
              <a:extLst>
                <a:ext uri="{FF2B5EF4-FFF2-40B4-BE49-F238E27FC236}">
                  <a16:creationId xmlns:a16="http://schemas.microsoft.com/office/drawing/2014/main" id="{6309F62C-2EB8-44B5-B09C-298CE1E4FB43}"/>
                </a:ext>
              </a:extLst>
            </p:cNvPr>
            <p:cNvSpPr/>
            <p:nvPr/>
          </p:nvSpPr>
          <p:spPr>
            <a:xfrm>
              <a:off x="7141773" y="2848382"/>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a:t>
              </a:r>
              <a:r>
                <a:rPr lang="en-US" altLang="ko-KR" sz="1200" b="1" dirty="0">
                  <a:solidFill>
                    <a:schemeClr val="tx1">
                      <a:lumMod val="75000"/>
                      <a:lumOff val="25000"/>
                    </a:schemeClr>
                  </a:solidFill>
                  <a:cs typeface="B Nazanin" panose="00000700000000000000" pitchFamily="2" charset="-78"/>
                </a:rPr>
                <a:t>B</a:t>
              </a:r>
              <a:endParaRPr lang="ko-KR" altLang="en-US" sz="1200" b="1" dirty="0">
                <a:solidFill>
                  <a:schemeClr val="tx1">
                    <a:lumMod val="75000"/>
                    <a:lumOff val="25000"/>
                  </a:schemeClr>
                </a:solidFill>
                <a:cs typeface="B Nazanin" panose="00000700000000000000" pitchFamily="2" charset="-78"/>
              </a:endParaRPr>
            </a:p>
          </p:txBody>
        </p:sp>
        <p:sp>
          <p:nvSpPr>
            <p:cNvPr id="15" name="Rectangle 18">
              <a:extLst>
                <a:ext uri="{FF2B5EF4-FFF2-40B4-BE49-F238E27FC236}">
                  <a16:creationId xmlns:a16="http://schemas.microsoft.com/office/drawing/2014/main" id="{22E7CF84-DEE4-4963-AC9C-E3DC51DEDCA8}"/>
                </a:ext>
              </a:extLst>
            </p:cNvPr>
            <p:cNvSpPr/>
            <p:nvPr/>
          </p:nvSpPr>
          <p:spPr>
            <a:xfrm>
              <a:off x="7141773" y="3173435"/>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grpSp>
        <p:nvGrpSpPr>
          <p:cNvPr id="16" name="그룹 6">
            <a:extLst>
              <a:ext uri="{FF2B5EF4-FFF2-40B4-BE49-F238E27FC236}">
                <a16:creationId xmlns:a16="http://schemas.microsoft.com/office/drawing/2014/main" id="{B7772F09-2188-4647-85B0-2E3A00A8A047}"/>
              </a:ext>
            </a:extLst>
          </p:cNvPr>
          <p:cNvGrpSpPr/>
          <p:nvPr/>
        </p:nvGrpSpPr>
        <p:grpSpPr>
          <a:xfrm>
            <a:off x="7141774" y="5141380"/>
            <a:ext cx="4421905" cy="786718"/>
            <a:chOff x="7141773" y="5141380"/>
            <a:chExt cx="4421905" cy="786718"/>
          </a:xfrm>
        </p:grpSpPr>
        <p:sp>
          <p:nvSpPr>
            <p:cNvPr id="17" name="Rectangle 18">
              <a:extLst>
                <a:ext uri="{FF2B5EF4-FFF2-40B4-BE49-F238E27FC236}">
                  <a16:creationId xmlns:a16="http://schemas.microsoft.com/office/drawing/2014/main" id="{33B1B5B0-3CFF-4463-929F-0BF1FACD0C96}"/>
                </a:ext>
              </a:extLst>
            </p:cNvPr>
            <p:cNvSpPr/>
            <p:nvPr/>
          </p:nvSpPr>
          <p:spPr>
            <a:xfrm>
              <a:off x="7141773" y="5141380"/>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a:t>
              </a:r>
              <a:r>
                <a:rPr lang="en-US" altLang="ko-KR" sz="1200" b="1" dirty="0">
                  <a:solidFill>
                    <a:schemeClr val="tx1">
                      <a:lumMod val="75000"/>
                      <a:lumOff val="25000"/>
                    </a:schemeClr>
                  </a:solidFill>
                  <a:cs typeface="B Nazanin" panose="00000700000000000000" pitchFamily="2" charset="-78"/>
                </a:rPr>
                <a:t>D</a:t>
              </a:r>
              <a:endParaRPr lang="ko-KR" altLang="en-US" sz="1200" b="1" dirty="0">
                <a:solidFill>
                  <a:schemeClr val="tx1">
                    <a:lumMod val="75000"/>
                    <a:lumOff val="25000"/>
                  </a:schemeClr>
                </a:solidFill>
                <a:cs typeface="B Nazanin" panose="00000700000000000000" pitchFamily="2" charset="-78"/>
              </a:endParaRPr>
            </a:p>
          </p:txBody>
        </p:sp>
        <p:sp>
          <p:nvSpPr>
            <p:cNvPr id="18" name="Rectangle 18">
              <a:extLst>
                <a:ext uri="{FF2B5EF4-FFF2-40B4-BE49-F238E27FC236}">
                  <a16:creationId xmlns:a16="http://schemas.microsoft.com/office/drawing/2014/main" id="{32406504-117A-449D-9038-56B66F9B393B}"/>
                </a:ext>
              </a:extLst>
            </p:cNvPr>
            <p:cNvSpPr/>
            <p:nvPr/>
          </p:nvSpPr>
          <p:spPr>
            <a:xfrm>
              <a:off x="7141773" y="5466433"/>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19" name="Oval Callout 11">
            <a:extLst>
              <a:ext uri="{FF2B5EF4-FFF2-40B4-BE49-F238E27FC236}">
                <a16:creationId xmlns:a16="http://schemas.microsoft.com/office/drawing/2014/main" id="{3BF0A70E-68DE-42AC-9A74-5E4C009FBE06}"/>
              </a:ext>
            </a:extLst>
          </p:cNvPr>
          <p:cNvSpPr/>
          <p:nvPr/>
        </p:nvSpPr>
        <p:spPr>
          <a:xfrm rot="1639528">
            <a:off x="6283638" y="4096630"/>
            <a:ext cx="632898" cy="632898"/>
          </a:xfrm>
          <a:prstGeom prst="wedgeEllipseCallout">
            <a:avLst>
              <a:gd name="adj1" fmla="val -105807"/>
              <a:gd name="adj2" fmla="val 558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sz="2700">
              <a:cs typeface="B Nazanin" panose="00000700000000000000" pitchFamily="2" charset="-78"/>
            </a:endParaRPr>
          </a:p>
        </p:txBody>
      </p:sp>
      <p:grpSp>
        <p:nvGrpSpPr>
          <p:cNvPr id="20" name="그룹 7">
            <a:extLst>
              <a:ext uri="{FF2B5EF4-FFF2-40B4-BE49-F238E27FC236}">
                <a16:creationId xmlns:a16="http://schemas.microsoft.com/office/drawing/2014/main" id="{E9E4A044-606B-475D-9B25-C6950E13050A}"/>
              </a:ext>
            </a:extLst>
          </p:cNvPr>
          <p:cNvGrpSpPr/>
          <p:nvPr/>
        </p:nvGrpSpPr>
        <p:grpSpPr>
          <a:xfrm>
            <a:off x="7141774" y="4001014"/>
            <a:ext cx="4421905" cy="786718"/>
            <a:chOff x="7141773" y="3851193"/>
            <a:chExt cx="4421905" cy="786718"/>
          </a:xfrm>
        </p:grpSpPr>
        <p:sp>
          <p:nvSpPr>
            <p:cNvPr id="21" name="Rectangle 18">
              <a:extLst>
                <a:ext uri="{FF2B5EF4-FFF2-40B4-BE49-F238E27FC236}">
                  <a16:creationId xmlns:a16="http://schemas.microsoft.com/office/drawing/2014/main" id="{ABEBAE4F-EB2C-4F77-9797-E57B8BB689DE}"/>
                </a:ext>
              </a:extLst>
            </p:cNvPr>
            <p:cNvSpPr/>
            <p:nvPr/>
          </p:nvSpPr>
          <p:spPr>
            <a:xfrm>
              <a:off x="7141773" y="3851193"/>
              <a:ext cx="4421905" cy="276999"/>
            </a:xfrm>
            <a:prstGeom prst="rect">
              <a:avLst/>
            </a:prstGeom>
          </p:spPr>
          <p:txBody>
            <a:bodyPr wrap="square">
              <a:spAutoFit/>
            </a:bodyPr>
            <a:lstStyle/>
            <a:p>
              <a:pPr algn="r" rtl="1"/>
              <a:r>
                <a:rPr lang="fa-IR" altLang="ko-KR" sz="1200" b="1" dirty="0">
                  <a:solidFill>
                    <a:schemeClr val="tx1">
                      <a:lumMod val="75000"/>
                      <a:lumOff val="25000"/>
                    </a:schemeClr>
                  </a:solidFill>
                  <a:cs typeface="B Nazanin" panose="00000700000000000000" pitchFamily="2" charset="-78"/>
                </a:rPr>
                <a:t>مطالب ج</a:t>
              </a:r>
              <a:endParaRPr lang="ko-KR" altLang="en-US" sz="1200" b="1" dirty="0">
                <a:solidFill>
                  <a:schemeClr val="tx1">
                    <a:lumMod val="75000"/>
                    <a:lumOff val="25000"/>
                  </a:schemeClr>
                </a:solidFill>
                <a:cs typeface="B Nazanin" panose="00000700000000000000" pitchFamily="2" charset="-78"/>
              </a:endParaRPr>
            </a:p>
          </p:txBody>
        </p:sp>
        <p:sp>
          <p:nvSpPr>
            <p:cNvPr id="22" name="Rectangle 18">
              <a:extLst>
                <a:ext uri="{FF2B5EF4-FFF2-40B4-BE49-F238E27FC236}">
                  <a16:creationId xmlns:a16="http://schemas.microsoft.com/office/drawing/2014/main" id="{8A2E6FF6-CB69-4205-AA89-DA43EA89289F}"/>
                </a:ext>
              </a:extLst>
            </p:cNvPr>
            <p:cNvSpPr/>
            <p:nvPr/>
          </p:nvSpPr>
          <p:spPr>
            <a:xfrm>
              <a:off x="7141773" y="4176246"/>
              <a:ext cx="4421905" cy="461665"/>
            </a:xfrm>
            <a:prstGeom prst="rect">
              <a:avLst/>
            </a:prstGeom>
          </p:spPr>
          <p:txBody>
            <a:bodyPr wrap="square">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
        <p:nvSpPr>
          <p:cNvPr id="23" name="Freeform 32">
            <a:extLst>
              <a:ext uri="{FF2B5EF4-FFF2-40B4-BE49-F238E27FC236}">
                <a16:creationId xmlns:a16="http://schemas.microsoft.com/office/drawing/2014/main" id="{984EE968-816D-4C66-83F1-77FCAA5EA040}"/>
              </a:ext>
            </a:extLst>
          </p:cNvPr>
          <p:cNvSpPr>
            <a:spLocks noChangeAspect="1"/>
          </p:cNvSpPr>
          <p:nvPr/>
        </p:nvSpPr>
        <p:spPr>
          <a:xfrm>
            <a:off x="6450785" y="4238231"/>
            <a:ext cx="298603" cy="349699"/>
          </a:xfrm>
          <a:custGeom>
            <a:avLst/>
            <a:gdLst/>
            <a:ahLst/>
            <a:cxnLst/>
            <a:rect l="l" t="t" r="r" b="b"/>
            <a:pathLst>
              <a:path w="3232631" h="3785798">
                <a:moveTo>
                  <a:pt x="460870" y="1533749"/>
                </a:moveTo>
                <a:cubicBezTo>
                  <a:pt x="401217" y="1533749"/>
                  <a:pt x="352858" y="1582108"/>
                  <a:pt x="352858" y="1641761"/>
                </a:cubicBezTo>
                <a:cubicBezTo>
                  <a:pt x="352858" y="1701414"/>
                  <a:pt x="401217" y="1749773"/>
                  <a:pt x="460870" y="1749773"/>
                </a:cubicBezTo>
                <a:cubicBezTo>
                  <a:pt x="520523" y="1749773"/>
                  <a:pt x="568882" y="1701414"/>
                  <a:pt x="568882" y="1641761"/>
                </a:cubicBezTo>
                <a:cubicBezTo>
                  <a:pt x="568882" y="1582108"/>
                  <a:pt x="520523" y="1533749"/>
                  <a:pt x="460870" y="1533749"/>
                </a:cubicBezTo>
                <a:close/>
                <a:moveTo>
                  <a:pt x="2244716" y="0"/>
                </a:moveTo>
                <a:cubicBezTo>
                  <a:pt x="1836936" y="590768"/>
                  <a:pt x="1646438" y="1376188"/>
                  <a:pt x="2021783" y="1604817"/>
                </a:cubicBezTo>
                <a:cubicBezTo>
                  <a:pt x="2660788" y="1872620"/>
                  <a:pt x="2666053" y="1511205"/>
                  <a:pt x="3232631" y="914400"/>
                </a:cubicBezTo>
                <a:cubicBezTo>
                  <a:pt x="2905546" y="1955101"/>
                  <a:pt x="3126198" y="2339427"/>
                  <a:pt x="3220100" y="2841447"/>
                </a:cubicBezTo>
                <a:cubicBezTo>
                  <a:pt x="2881156" y="2563656"/>
                  <a:pt x="2671847" y="1792725"/>
                  <a:pt x="2040941" y="2208140"/>
                </a:cubicBezTo>
                <a:cubicBezTo>
                  <a:pt x="1635720" y="2540033"/>
                  <a:pt x="1852592" y="3227466"/>
                  <a:pt x="2281980" y="3785798"/>
                </a:cubicBezTo>
                <a:cubicBezTo>
                  <a:pt x="1456762" y="3630405"/>
                  <a:pt x="360883" y="2851877"/>
                  <a:pt x="0" y="1864325"/>
                </a:cubicBezTo>
                <a:cubicBezTo>
                  <a:pt x="143866" y="1576594"/>
                  <a:pt x="732908" y="390144"/>
                  <a:pt x="224471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tx1"/>
              </a:solidFill>
              <a:cs typeface="B Nazanin" panose="00000700000000000000" pitchFamily="2" charset="-78"/>
            </a:endParaRPr>
          </a:p>
        </p:txBody>
      </p:sp>
      <p:pic>
        <p:nvPicPr>
          <p:cNvPr id="29" name="Picture Placeholder 28">
            <a:extLst>
              <a:ext uri="{FF2B5EF4-FFF2-40B4-BE49-F238E27FC236}">
                <a16:creationId xmlns:a16="http://schemas.microsoft.com/office/drawing/2014/main" id="{02EFA3AF-35B3-379D-83A5-0C4E704A247B}"/>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158517181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B249685B-12FC-44F8-97F8-D2B666D76899}"/>
              </a:ext>
            </a:extLst>
          </p:cNvPr>
          <p:cNvGrpSpPr/>
          <p:nvPr/>
        </p:nvGrpSpPr>
        <p:grpSpPr>
          <a:xfrm>
            <a:off x="3284488" y="1128169"/>
            <a:ext cx="5623027" cy="5603376"/>
            <a:chOff x="2626759" y="1556920"/>
            <a:chExt cx="4139509" cy="4125042"/>
          </a:xfrm>
        </p:grpSpPr>
        <p:sp>
          <p:nvSpPr>
            <p:cNvPr id="19" name="Rounded Rectangle 2">
              <a:extLst>
                <a:ext uri="{FF2B5EF4-FFF2-40B4-BE49-F238E27FC236}">
                  <a16:creationId xmlns:a16="http://schemas.microsoft.com/office/drawing/2014/main" id="{2F39D847-8ABE-441F-AFC3-40D1BA0E060F}"/>
                </a:ext>
              </a:extLst>
            </p:cNvPr>
            <p:cNvSpPr/>
            <p:nvPr/>
          </p:nvSpPr>
          <p:spPr>
            <a:xfrm>
              <a:off x="3229303" y="2136064"/>
              <a:ext cx="2952328" cy="2952328"/>
            </a:xfrm>
            <a:prstGeom prst="roundRect">
              <a:avLst>
                <a:gd name="adj" fmla="val 8924"/>
              </a:avLst>
            </a:prstGeom>
            <a:gradFill flip="none" rotWithShape="1">
              <a:gsLst>
                <a:gs pos="0">
                  <a:schemeClr val="bg1">
                    <a:lumMod val="85000"/>
                  </a:schemeClr>
                </a:gs>
                <a:gs pos="100000">
                  <a:schemeClr val="bg1">
                    <a:lumMod val="92000"/>
                  </a:schemeClr>
                </a:gs>
              </a:gsLst>
              <a:lin ang="5400000" scaled="1"/>
              <a:tileRect/>
            </a:gradFill>
            <a:ln w="15875">
              <a:gradFill>
                <a:gsLst>
                  <a:gs pos="0">
                    <a:schemeClr val="bg1"/>
                  </a:gs>
                  <a:gs pos="100000">
                    <a:schemeClr val="accent1">
                      <a:tint val="23500"/>
                      <a:satMod val="160000"/>
                      <a:alpha val="0"/>
                    </a:schemeClr>
                  </a:gs>
                </a:gsLst>
                <a:lin ang="54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20" name="Group 19">
              <a:extLst>
                <a:ext uri="{FF2B5EF4-FFF2-40B4-BE49-F238E27FC236}">
                  <a16:creationId xmlns:a16="http://schemas.microsoft.com/office/drawing/2014/main" id="{92C36D0A-D5FC-421D-9609-D8DF37DA01D3}"/>
                </a:ext>
              </a:extLst>
            </p:cNvPr>
            <p:cNvGrpSpPr/>
            <p:nvPr/>
          </p:nvGrpSpPr>
          <p:grpSpPr>
            <a:xfrm>
              <a:off x="2626759" y="2469278"/>
              <a:ext cx="1944996" cy="1619081"/>
              <a:chOff x="2626759" y="2469278"/>
              <a:chExt cx="1944996" cy="1619081"/>
            </a:xfrm>
          </p:grpSpPr>
          <p:sp>
            <p:nvSpPr>
              <p:cNvPr id="41" name="Rounded Rectangle 9">
                <a:extLst>
                  <a:ext uri="{FF2B5EF4-FFF2-40B4-BE49-F238E27FC236}">
                    <a16:creationId xmlns:a16="http://schemas.microsoft.com/office/drawing/2014/main" id="{BBE0EE45-0B42-4D32-9E12-287565D6FE26}"/>
                  </a:ext>
                </a:extLst>
              </p:cNvPr>
              <p:cNvSpPr/>
              <p:nvPr/>
            </p:nvSpPr>
            <p:spPr>
              <a:xfrm>
                <a:off x="3153941"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0">
                    <a:schemeClr val="accent1">
                      <a:lumMod val="70000"/>
                    </a:schemeClr>
                  </a:gs>
                  <a:gs pos="100000">
                    <a:schemeClr val="accent1">
                      <a:lumMod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2" name="Isosceles Triangle 20">
                <a:extLst>
                  <a:ext uri="{FF2B5EF4-FFF2-40B4-BE49-F238E27FC236}">
                    <a16:creationId xmlns:a16="http://schemas.microsoft.com/office/drawing/2014/main" id="{DD832263-06FA-45AD-9A31-743735AEBF16}"/>
                  </a:ext>
                </a:extLst>
              </p:cNvPr>
              <p:cNvSpPr/>
              <p:nvPr/>
            </p:nvSpPr>
            <p:spPr>
              <a:xfrm rot="2775881">
                <a:off x="3014447" y="2081590"/>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21" name="Group 20">
              <a:extLst>
                <a:ext uri="{FF2B5EF4-FFF2-40B4-BE49-F238E27FC236}">
                  <a16:creationId xmlns:a16="http://schemas.microsoft.com/office/drawing/2014/main" id="{DCF92162-93E7-4E8E-B274-64B2D1071AD8}"/>
                </a:ext>
              </a:extLst>
            </p:cNvPr>
            <p:cNvGrpSpPr/>
            <p:nvPr/>
          </p:nvGrpSpPr>
          <p:grpSpPr>
            <a:xfrm rot="5400000">
              <a:off x="4049003" y="1719878"/>
              <a:ext cx="1944996" cy="1619080"/>
              <a:chOff x="2661328" y="2469279"/>
              <a:chExt cx="1944996" cy="1619080"/>
            </a:xfrm>
            <a:solidFill>
              <a:srgbClr val="5BC5DD"/>
            </a:solidFill>
          </p:grpSpPr>
          <p:sp>
            <p:nvSpPr>
              <p:cNvPr id="39" name="Rounded Rectangle 9">
                <a:extLst>
                  <a:ext uri="{FF2B5EF4-FFF2-40B4-BE49-F238E27FC236}">
                    <a16:creationId xmlns:a16="http://schemas.microsoft.com/office/drawing/2014/main" id="{7BCD0DBE-4E3E-41F1-89B7-5A25AB38A264}"/>
                  </a:ext>
                </a:extLst>
              </p:cNvPr>
              <p:cNvSpPr/>
              <p:nvPr/>
            </p:nvSpPr>
            <p:spPr>
              <a:xfrm>
                <a:off x="3179867"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0">
                    <a:schemeClr val="accent2">
                      <a:lumMod val="70000"/>
                    </a:schemeClr>
                  </a:gs>
                  <a:gs pos="100000">
                    <a:schemeClr val="accent2">
                      <a:lumMod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40" name="Isosceles Triangle 20">
                <a:extLst>
                  <a:ext uri="{FF2B5EF4-FFF2-40B4-BE49-F238E27FC236}">
                    <a16:creationId xmlns:a16="http://schemas.microsoft.com/office/drawing/2014/main" id="{B76B73FC-A858-4400-9C24-B2A5D3A33D04}"/>
                  </a:ext>
                </a:extLst>
              </p:cNvPr>
              <p:cNvSpPr/>
              <p:nvPr/>
            </p:nvSpPr>
            <p:spPr>
              <a:xfrm rot="2775881">
                <a:off x="3049016" y="2081591"/>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22" name="Group 21">
              <a:extLst>
                <a:ext uri="{FF2B5EF4-FFF2-40B4-BE49-F238E27FC236}">
                  <a16:creationId xmlns:a16="http://schemas.microsoft.com/office/drawing/2014/main" id="{1259B748-3947-4803-AA0A-858F7B0C256E}"/>
                </a:ext>
              </a:extLst>
            </p:cNvPr>
            <p:cNvGrpSpPr/>
            <p:nvPr/>
          </p:nvGrpSpPr>
          <p:grpSpPr>
            <a:xfrm rot="10800000">
              <a:off x="4821272" y="3175138"/>
              <a:ext cx="1944996" cy="1619081"/>
              <a:chOff x="2661327" y="2469278"/>
              <a:chExt cx="1944996" cy="1619081"/>
            </a:xfrm>
            <a:solidFill>
              <a:srgbClr val="FFB850"/>
            </a:solidFill>
          </p:grpSpPr>
          <p:sp>
            <p:nvSpPr>
              <p:cNvPr id="37" name="Rounded Rectangle 9">
                <a:extLst>
                  <a:ext uri="{FF2B5EF4-FFF2-40B4-BE49-F238E27FC236}">
                    <a16:creationId xmlns:a16="http://schemas.microsoft.com/office/drawing/2014/main" id="{CAA917C7-90D4-4BFD-950C-711EF8977E8B}"/>
                  </a:ext>
                </a:extLst>
              </p:cNvPr>
              <p:cNvSpPr/>
              <p:nvPr/>
            </p:nvSpPr>
            <p:spPr>
              <a:xfrm>
                <a:off x="3179867"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0">
                    <a:schemeClr val="accent3">
                      <a:lumMod val="70000"/>
                    </a:schemeClr>
                  </a:gs>
                  <a:gs pos="100000">
                    <a:schemeClr val="accent3">
                      <a:lumMod val="7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8" name="Isosceles Triangle 20">
                <a:extLst>
                  <a:ext uri="{FF2B5EF4-FFF2-40B4-BE49-F238E27FC236}">
                    <a16:creationId xmlns:a16="http://schemas.microsoft.com/office/drawing/2014/main" id="{B472171C-EC56-4013-B272-A1D0B6B2E8F3}"/>
                  </a:ext>
                </a:extLst>
              </p:cNvPr>
              <p:cNvSpPr/>
              <p:nvPr/>
            </p:nvSpPr>
            <p:spPr>
              <a:xfrm rot="2775881">
                <a:off x="3049015" y="2081590"/>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grpSp>
          <p:nvGrpSpPr>
            <p:cNvPr id="23" name="Group 22">
              <a:extLst>
                <a:ext uri="{FF2B5EF4-FFF2-40B4-BE49-F238E27FC236}">
                  <a16:creationId xmlns:a16="http://schemas.microsoft.com/office/drawing/2014/main" id="{E6FF251D-7898-4549-A0C0-4D2FE4C518F3}"/>
                </a:ext>
              </a:extLst>
            </p:cNvPr>
            <p:cNvGrpSpPr/>
            <p:nvPr/>
          </p:nvGrpSpPr>
          <p:grpSpPr>
            <a:xfrm rot="16200000">
              <a:off x="3414167" y="3899923"/>
              <a:ext cx="1944996" cy="1619081"/>
              <a:chOff x="2644926" y="2469278"/>
              <a:chExt cx="1944996" cy="1619081"/>
            </a:xfrm>
            <a:solidFill>
              <a:srgbClr val="F57627"/>
            </a:solidFill>
          </p:grpSpPr>
          <p:sp>
            <p:nvSpPr>
              <p:cNvPr id="35" name="Rounded Rectangle 9">
                <a:extLst>
                  <a:ext uri="{FF2B5EF4-FFF2-40B4-BE49-F238E27FC236}">
                    <a16:creationId xmlns:a16="http://schemas.microsoft.com/office/drawing/2014/main" id="{672EFBCF-6FE4-4153-B8ED-103A1E087806}"/>
                  </a:ext>
                </a:extLst>
              </p:cNvPr>
              <p:cNvSpPr/>
              <p:nvPr/>
            </p:nvSpPr>
            <p:spPr>
              <a:xfrm>
                <a:off x="3162583" y="3508648"/>
                <a:ext cx="74524" cy="579711"/>
              </a:xfrm>
              <a:custGeom>
                <a:avLst/>
                <a:gdLst/>
                <a:ahLst/>
                <a:cxnLst/>
                <a:rect l="l" t="t" r="r" b="b"/>
                <a:pathLst>
                  <a:path w="86095" h="669722">
                    <a:moveTo>
                      <a:pt x="86095" y="0"/>
                    </a:moveTo>
                    <a:lnTo>
                      <a:pt x="86095" y="669722"/>
                    </a:lnTo>
                    <a:cubicBezTo>
                      <a:pt x="37270" y="664431"/>
                      <a:pt x="0" y="622599"/>
                      <a:pt x="0" y="572062"/>
                    </a:cubicBezTo>
                    <a:lnTo>
                      <a:pt x="0" y="97660"/>
                    </a:lnTo>
                    <a:cubicBezTo>
                      <a:pt x="0" y="47123"/>
                      <a:pt x="37270" y="5291"/>
                      <a:pt x="86095" y="0"/>
                    </a:cubicBezTo>
                    <a:close/>
                  </a:path>
                </a:pathLst>
              </a:custGeom>
              <a:gradFill>
                <a:gsLst>
                  <a:gs pos="100000">
                    <a:schemeClr val="accent4">
                      <a:lumMod val="70000"/>
                    </a:schemeClr>
                  </a:gs>
                  <a:gs pos="0">
                    <a:srgbClr val="F57627">
                      <a:lumMod val="67000"/>
                    </a:srgb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36" name="Isosceles Triangle 20">
                <a:extLst>
                  <a:ext uri="{FF2B5EF4-FFF2-40B4-BE49-F238E27FC236}">
                    <a16:creationId xmlns:a16="http://schemas.microsoft.com/office/drawing/2014/main" id="{62FCC187-2237-4C66-9779-066CA6081B2D}"/>
                  </a:ext>
                </a:extLst>
              </p:cNvPr>
              <p:cNvSpPr/>
              <p:nvPr/>
            </p:nvSpPr>
            <p:spPr>
              <a:xfrm rot="2775881">
                <a:off x="3032614" y="2081590"/>
                <a:ext cx="1169619" cy="1944996"/>
              </a:xfrm>
              <a:custGeom>
                <a:avLst/>
                <a:gdLst/>
                <a:ahLst/>
                <a:cxnLst/>
                <a:rect l="l" t="t" r="r" b="b"/>
                <a:pathLst>
                  <a:path w="1169619" h="1944996">
                    <a:moveTo>
                      <a:pt x="584810" y="0"/>
                    </a:moveTo>
                    <a:lnTo>
                      <a:pt x="1169619" y="623373"/>
                    </a:lnTo>
                    <a:lnTo>
                      <a:pt x="914933" y="623373"/>
                    </a:lnTo>
                    <a:lnTo>
                      <a:pt x="944110" y="1944996"/>
                    </a:lnTo>
                    <a:lnTo>
                      <a:pt x="280768" y="1310310"/>
                    </a:lnTo>
                    <a:lnTo>
                      <a:pt x="265603" y="623373"/>
                    </a:lnTo>
                    <a:lnTo>
                      <a:pt x="0" y="623373"/>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24" name="TextBox 23">
              <a:extLst>
                <a:ext uri="{FF2B5EF4-FFF2-40B4-BE49-F238E27FC236}">
                  <a16:creationId xmlns:a16="http://schemas.microsoft.com/office/drawing/2014/main" id="{00F69CA5-70C0-4225-B15C-C740B5FCB7A5}"/>
                </a:ext>
              </a:extLst>
            </p:cNvPr>
            <p:cNvSpPr txBox="1"/>
            <p:nvPr/>
          </p:nvSpPr>
          <p:spPr>
            <a:xfrm rot="18900000">
              <a:off x="3699116" y="2488571"/>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01</a:t>
              </a:r>
              <a:endParaRPr lang="ko-KR" altLang="en-US" sz="2800" b="1"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9B25E70A-18A2-459E-B5D2-FBECEB494CED}"/>
                </a:ext>
              </a:extLst>
            </p:cNvPr>
            <p:cNvSpPr txBox="1"/>
            <p:nvPr/>
          </p:nvSpPr>
          <p:spPr>
            <a:xfrm rot="18900000">
              <a:off x="3069817" y="2975252"/>
              <a:ext cx="945400" cy="339864"/>
            </a:xfrm>
            <a:prstGeom prst="rect">
              <a:avLst/>
            </a:prstGeom>
            <a:noFill/>
          </p:spPr>
          <p:txBody>
            <a:bodyPr wrap="square" rtlCol="0">
              <a:spAutoFit/>
            </a:bodyPr>
            <a:lstStyle/>
            <a:p>
              <a:pPr algn="r"/>
              <a:r>
                <a:rPr lang="en-US" altLang="ko-KR" sz="1200" dirty="0">
                  <a:solidFill>
                    <a:schemeClr val="bg1"/>
                  </a:solidFill>
                  <a:cs typeface="B Nazanin" panose="00000700000000000000" pitchFamily="2" charset="-78"/>
                </a:rPr>
                <a:t>PowerPoint</a:t>
              </a:r>
            </a:p>
            <a:p>
              <a:pPr algn="r"/>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nvGrpSpPr>
            <p:cNvPr id="26" name="Group 25">
              <a:extLst>
                <a:ext uri="{FF2B5EF4-FFF2-40B4-BE49-F238E27FC236}">
                  <a16:creationId xmlns:a16="http://schemas.microsoft.com/office/drawing/2014/main" id="{4C627CFF-5B4E-478D-85C1-DACB0C5BB78E}"/>
                </a:ext>
              </a:extLst>
            </p:cNvPr>
            <p:cNvGrpSpPr/>
            <p:nvPr/>
          </p:nvGrpSpPr>
          <p:grpSpPr>
            <a:xfrm rot="5400000">
              <a:off x="4739913" y="2161302"/>
              <a:ext cx="1324787" cy="866751"/>
              <a:chOff x="3181141" y="2659380"/>
              <a:chExt cx="1324787" cy="866751"/>
            </a:xfrm>
          </p:grpSpPr>
          <p:sp>
            <p:nvSpPr>
              <p:cNvPr id="33" name="TextBox 32">
                <a:extLst>
                  <a:ext uri="{FF2B5EF4-FFF2-40B4-BE49-F238E27FC236}">
                    <a16:creationId xmlns:a16="http://schemas.microsoft.com/office/drawing/2014/main" id="{6C273462-4303-4E63-B2AD-433C90529D67}"/>
                  </a:ext>
                </a:extLst>
              </p:cNvPr>
              <p:cNvSpPr txBox="1"/>
              <p:nvPr/>
            </p:nvSpPr>
            <p:spPr>
              <a:xfrm rot="18900000">
                <a:off x="3857142" y="2659380"/>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02</a:t>
                </a:r>
                <a:endParaRPr lang="ko-KR" altLang="en-US" sz="2800" b="1" dirty="0">
                  <a:solidFill>
                    <a:schemeClr val="bg1"/>
                  </a:solidFill>
                  <a:cs typeface="B Nazanin" panose="00000700000000000000" pitchFamily="2" charset="-78"/>
                </a:endParaRPr>
              </a:p>
            </p:txBody>
          </p:sp>
          <p:sp>
            <p:nvSpPr>
              <p:cNvPr id="34" name="TextBox 33">
                <a:extLst>
                  <a:ext uri="{FF2B5EF4-FFF2-40B4-BE49-F238E27FC236}">
                    <a16:creationId xmlns:a16="http://schemas.microsoft.com/office/drawing/2014/main" id="{74E6BAD0-6B3D-4763-879F-DDAC21B85A14}"/>
                  </a:ext>
                </a:extLst>
              </p:cNvPr>
              <p:cNvSpPr txBox="1"/>
              <p:nvPr/>
            </p:nvSpPr>
            <p:spPr>
              <a:xfrm rot="18900000">
                <a:off x="3181141" y="3186267"/>
                <a:ext cx="1010238" cy="339864"/>
              </a:xfrm>
              <a:prstGeom prst="rect">
                <a:avLst/>
              </a:prstGeom>
              <a:noFill/>
            </p:spPr>
            <p:txBody>
              <a:bodyPr wrap="square" rtlCol="0">
                <a:spAutoFit/>
              </a:bodyPr>
              <a:lstStyle/>
              <a:p>
                <a:pPr algn="r"/>
                <a:r>
                  <a:rPr lang="en-US" altLang="ko-KR" sz="1200" dirty="0">
                    <a:solidFill>
                      <a:schemeClr val="bg1"/>
                    </a:solidFill>
                    <a:cs typeface="B Nazanin" panose="00000700000000000000" pitchFamily="2" charset="-78"/>
                  </a:rPr>
                  <a:t>PowerPoint</a:t>
                </a:r>
              </a:p>
              <a:p>
                <a:pPr algn="r"/>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grpSp>
          <p:nvGrpSpPr>
            <p:cNvPr id="27" name="Group 26">
              <a:extLst>
                <a:ext uri="{FF2B5EF4-FFF2-40B4-BE49-F238E27FC236}">
                  <a16:creationId xmlns:a16="http://schemas.microsoft.com/office/drawing/2014/main" id="{BFE53E46-0287-49AB-8B06-F43C6B519E2F}"/>
                </a:ext>
              </a:extLst>
            </p:cNvPr>
            <p:cNvGrpSpPr/>
            <p:nvPr/>
          </p:nvGrpSpPr>
          <p:grpSpPr>
            <a:xfrm>
              <a:off x="5067183" y="3948102"/>
              <a:ext cx="1300620" cy="837924"/>
              <a:chOff x="5067183" y="3948102"/>
              <a:chExt cx="1300620" cy="837924"/>
            </a:xfrm>
          </p:grpSpPr>
          <p:sp>
            <p:nvSpPr>
              <p:cNvPr id="31" name="TextBox 30">
                <a:extLst>
                  <a:ext uri="{FF2B5EF4-FFF2-40B4-BE49-F238E27FC236}">
                    <a16:creationId xmlns:a16="http://schemas.microsoft.com/office/drawing/2014/main" id="{09B0D337-A8E6-457A-A17D-B12409BE5919}"/>
                  </a:ext>
                </a:extLst>
              </p:cNvPr>
              <p:cNvSpPr txBox="1"/>
              <p:nvPr/>
            </p:nvSpPr>
            <p:spPr>
              <a:xfrm rot="18900000">
                <a:off x="5067183" y="4400847"/>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03</a:t>
                </a:r>
                <a:endParaRPr lang="ko-KR" altLang="en-US" sz="2800" b="1"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565A3FA6-9815-4E81-AC8A-371E525CFE88}"/>
                  </a:ext>
                </a:extLst>
              </p:cNvPr>
              <p:cNvSpPr txBox="1"/>
              <p:nvPr/>
            </p:nvSpPr>
            <p:spPr>
              <a:xfrm rot="18900000">
                <a:off x="5382256" y="3948102"/>
                <a:ext cx="985547" cy="339864"/>
              </a:xfrm>
              <a:prstGeom prst="rect">
                <a:avLst/>
              </a:prstGeom>
              <a:noFill/>
            </p:spPr>
            <p:txBody>
              <a:bodyPr wrap="square" rtlCol="0">
                <a:spAutoFit/>
              </a:bodyPr>
              <a:lstStyle/>
              <a:p>
                <a:r>
                  <a:rPr lang="en-US" altLang="ko-KR" sz="1200" dirty="0">
                    <a:solidFill>
                      <a:schemeClr val="bg1"/>
                    </a:solidFill>
                    <a:cs typeface="B Nazanin" panose="00000700000000000000" pitchFamily="2" charset="-78"/>
                  </a:rPr>
                  <a:t>PowerPoint</a:t>
                </a:r>
              </a:p>
              <a:p>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grpSp>
          <p:nvGrpSpPr>
            <p:cNvPr id="28" name="Group 27">
              <a:extLst>
                <a:ext uri="{FF2B5EF4-FFF2-40B4-BE49-F238E27FC236}">
                  <a16:creationId xmlns:a16="http://schemas.microsoft.com/office/drawing/2014/main" id="{12B0B002-7525-40BF-B997-FB6F8A2E27BD}"/>
                </a:ext>
              </a:extLst>
            </p:cNvPr>
            <p:cNvGrpSpPr/>
            <p:nvPr/>
          </p:nvGrpSpPr>
          <p:grpSpPr>
            <a:xfrm rot="5400000">
              <a:off x="3366194" y="4233621"/>
              <a:ext cx="1291952" cy="834330"/>
              <a:chOff x="5117547" y="3969470"/>
              <a:chExt cx="1291952" cy="834330"/>
            </a:xfrm>
          </p:grpSpPr>
          <p:sp>
            <p:nvSpPr>
              <p:cNvPr id="29" name="TextBox 28">
                <a:extLst>
                  <a:ext uri="{FF2B5EF4-FFF2-40B4-BE49-F238E27FC236}">
                    <a16:creationId xmlns:a16="http://schemas.microsoft.com/office/drawing/2014/main" id="{23B8DA75-8B98-4789-83F3-53F09EF20BFD}"/>
                  </a:ext>
                </a:extLst>
              </p:cNvPr>
              <p:cNvSpPr txBox="1"/>
              <p:nvPr/>
            </p:nvSpPr>
            <p:spPr>
              <a:xfrm rot="18900000">
                <a:off x="5117547" y="4418621"/>
                <a:ext cx="648786" cy="385179"/>
              </a:xfrm>
              <a:prstGeom prst="rect">
                <a:avLst/>
              </a:prstGeom>
              <a:noFill/>
            </p:spPr>
            <p:txBody>
              <a:bodyPr wrap="square" rtlCol="0">
                <a:spAutoFit/>
              </a:bodyPr>
              <a:lstStyle/>
              <a:p>
                <a:pPr algn="ctr"/>
                <a:r>
                  <a:rPr lang="en-US" altLang="ko-KR" sz="2800" b="1" dirty="0">
                    <a:solidFill>
                      <a:schemeClr val="bg1"/>
                    </a:solidFill>
                    <a:cs typeface="B Nazanin" panose="00000700000000000000" pitchFamily="2" charset="-78"/>
                  </a:rPr>
                  <a:t>04</a:t>
                </a:r>
                <a:endParaRPr lang="ko-KR" altLang="en-US" sz="2800" b="1" dirty="0">
                  <a:solidFill>
                    <a:schemeClr val="bg1"/>
                  </a:solidFill>
                  <a:cs typeface="B Nazanin" panose="00000700000000000000" pitchFamily="2" charset="-78"/>
                </a:endParaRPr>
              </a:p>
            </p:txBody>
          </p:sp>
          <p:sp>
            <p:nvSpPr>
              <p:cNvPr id="30" name="TextBox 29">
                <a:extLst>
                  <a:ext uri="{FF2B5EF4-FFF2-40B4-BE49-F238E27FC236}">
                    <a16:creationId xmlns:a16="http://schemas.microsoft.com/office/drawing/2014/main" id="{51B3A9F2-E77E-4A6C-8846-A51D7DD2AA6E}"/>
                  </a:ext>
                </a:extLst>
              </p:cNvPr>
              <p:cNvSpPr txBox="1"/>
              <p:nvPr/>
            </p:nvSpPr>
            <p:spPr>
              <a:xfrm rot="18900000">
                <a:off x="5434106" y="3969470"/>
                <a:ext cx="975393" cy="339864"/>
              </a:xfrm>
              <a:prstGeom prst="rect">
                <a:avLst/>
              </a:prstGeom>
              <a:noFill/>
            </p:spPr>
            <p:txBody>
              <a:bodyPr wrap="square" rtlCol="0">
                <a:spAutoFit/>
              </a:bodyPr>
              <a:lstStyle/>
              <a:p>
                <a:r>
                  <a:rPr lang="en-US" altLang="ko-KR" sz="1200" dirty="0">
                    <a:solidFill>
                      <a:schemeClr val="bg1"/>
                    </a:solidFill>
                    <a:cs typeface="B Nazanin" panose="00000700000000000000" pitchFamily="2" charset="-78"/>
                  </a:rPr>
                  <a:t>PowerPoint</a:t>
                </a:r>
              </a:p>
              <a:p>
                <a:r>
                  <a:rPr lang="en-US" altLang="ko-KR" sz="1200" dirty="0">
                    <a:solidFill>
                      <a:schemeClr val="bg1"/>
                    </a:solidFill>
                    <a:cs typeface="B Nazanin" panose="00000700000000000000" pitchFamily="2" charset="-78"/>
                  </a:rPr>
                  <a:t>Presentation</a:t>
                </a:r>
                <a:endParaRPr lang="ko-KR" altLang="en-US" sz="1200" dirty="0">
                  <a:solidFill>
                    <a:schemeClr val="bg1"/>
                  </a:solidFill>
                  <a:cs typeface="B Nazanin" panose="00000700000000000000" pitchFamily="2" charset="-78"/>
                </a:endParaRPr>
              </a:p>
            </p:txBody>
          </p:sp>
        </p:grpSp>
      </p:gr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그룹 6">
            <a:extLst>
              <a:ext uri="{FF2B5EF4-FFF2-40B4-BE49-F238E27FC236}">
                <a16:creationId xmlns:a16="http://schemas.microsoft.com/office/drawing/2014/main" id="{7DA55EC8-CC19-4E7A-94CE-5940294CE648}"/>
              </a:ext>
            </a:extLst>
          </p:cNvPr>
          <p:cNvGrpSpPr/>
          <p:nvPr/>
        </p:nvGrpSpPr>
        <p:grpSpPr>
          <a:xfrm>
            <a:off x="8374273" y="2330295"/>
            <a:ext cx="3007359" cy="922508"/>
            <a:chOff x="7824192" y="2275034"/>
            <a:chExt cx="2149574" cy="922508"/>
          </a:xfrm>
        </p:grpSpPr>
        <p:sp>
          <p:nvSpPr>
            <p:cNvPr id="4" name="TextBox 3">
              <a:extLst>
                <a:ext uri="{FF2B5EF4-FFF2-40B4-BE49-F238E27FC236}">
                  <a16:creationId xmlns:a16="http://schemas.microsoft.com/office/drawing/2014/main" id="{2949E60E-272F-46ED-89F1-B7E07734F1CF}"/>
                </a:ext>
              </a:extLst>
            </p:cNvPr>
            <p:cNvSpPr txBox="1"/>
            <p:nvPr/>
          </p:nvSpPr>
          <p:spPr>
            <a:xfrm>
              <a:off x="7829279" y="2275034"/>
              <a:ext cx="214448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5" name="TextBox 4">
              <a:extLst>
                <a:ext uri="{FF2B5EF4-FFF2-40B4-BE49-F238E27FC236}">
                  <a16:creationId xmlns:a16="http://schemas.microsoft.com/office/drawing/2014/main" id="{D9CE98F4-EEBB-4F2A-B04F-A9A36848DCE1}"/>
                </a:ext>
              </a:extLst>
            </p:cNvPr>
            <p:cNvSpPr txBox="1"/>
            <p:nvPr/>
          </p:nvSpPr>
          <p:spPr>
            <a:xfrm>
              <a:off x="7824192" y="2551211"/>
              <a:ext cx="2149574"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6" name="그룹 5">
            <a:extLst>
              <a:ext uri="{FF2B5EF4-FFF2-40B4-BE49-F238E27FC236}">
                <a16:creationId xmlns:a16="http://schemas.microsoft.com/office/drawing/2014/main" id="{B5070748-65FE-42C3-B601-42C83AE5A4A4}"/>
              </a:ext>
            </a:extLst>
          </p:cNvPr>
          <p:cNvGrpSpPr/>
          <p:nvPr/>
        </p:nvGrpSpPr>
        <p:grpSpPr>
          <a:xfrm>
            <a:off x="8367156" y="4378474"/>
            <a:ext cx="3007359" cy="917553"/>
            <a:chOff x="7824192" y="3958195"/>
            <a:chExt cx="2149574" cy="917553"/>
          </a:xfrm>
        </p:grpSpPr>
        <p:sp>
          <p:nvSpPr>
            <p:cNvPr id="7" name="TextBox 6">
              <a:extLst>
                <a:ext uri="{FF2B5EF4-FFF2-40B4-BE49-F238E27FC236}">
                  <a16:creationId xmlns:a16="http://schemas.microsoft.com/office/drawing/2014/main" id="{4220387F-6641-4AB5-8C1A-9360F0DF9FD6}"/>
                </a:ext>
              </a:extLst>
            </p:cNvPr>
            <p:cNvSpPr txBox="1"/>
            <p:nvPr/>
          </p:nvSpPr>
          <p:spPr>
            <a:xfrm>
              <a:off x="7829279" y="3958195"/>
              <a:ext cx="2144487"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9B6CCB8D-24BF-4794-9FB1-5521D4402D50}"/>
                </a:ext>
              </a:extLst>
            </p:cNvPr>
            <p:cNvSpPr txBox="1"/>
            <p:nvPr/>
          </p:nvSpPr>
          <p:spPr>
            <a:xfrm>
              <a:off x="7824192" y="4229417"/>
              <a:ext cx="2149574"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9" name="그룹 7">
            <a:extLst>
              <a:ext uri="{FF2B5EF4-FFF2-40B4-BE49-F238E27FC236}">
                <a16:creationId xmlns:a16="http://schemas.microsoft.com/office/drawing/2014/main" id="{10529CD7-A7EF-4BE0-8AC6-7B99CDD5FA89}"/>
              </a:ext>
            </a:extLst>
          </p:cNvPr>
          <p:cNvGrpSpPr/>
          <p:nvPr/>
        </p:nvGrpSpPr>
        <p:grpSpPr>
          <a:xfrm>
            <a:off x="783851" y="2335252"/>
            <a:ext cx="3012300" cy="917553"/>
            <a:chOff x="2146226" y="2275034"/>
            <a:chExt cx="2149574" cy="917553"/>
          </a:xfrm>
        </p:grpSpPr>
        <p:sp>
          <p:nvSpPr>
            <p:cNvPr id="10" name="TextBox 9">
              <a:extLst>
                <a:ext uri="{FF2B5EF4-FFF2-40B4-BE49-F238E27FC236}">
                  <a16:creationId xmlns:a16="http://schemas.microsoft.com/office/drawing/2014/main" id="{AA005837-4EF8-4F41-B267-4D3230B3CF44}"/>
                </a:ext>
              </a:extLst>
            </p:cNvPr>
            <p:cNvSpPr txBox="1"/>
            <p:nvPr/>
          </p:nvSpPr>
          <p:spPr>
            <a:xfrm>
              <a:off x="2146226" y="2275034"/>
              <a:ext cx="214957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8F8789D4-C246-482D-9B20-C115F0205414}"/>
                </a:ext>
              </a:extLst>
            </p:cNvPr>
            <p:cNvSpPr txBox="1"/>
            <p:nvPr/>
          </p:nvSpPr>
          <p:spPr>
            <a:xfrm>
              <a:off x="2146226" y="2546256"/>
              <a:ext cx="2149574"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12" name="그룹 8">
            <a:extLst>
              <a:ext uri="{FF2B5EF4-FFF2-40B4-BE49-F238E27FC236}">
                <a16:creationId xmlns:a16="http://schemas.microsoft.com/office/drawing/2014/main" id="{DFBECA2D-E65B-408C-8D4E-5FBBF74B0953}"/>
              </a:ext>
            </a:extLst>
          </p:cNvPr>
          <p:cNvGrpSpPr/>
          <p:nvPr/>
        </p:nvGrpSpPr>
        <p:grpSpPr>
          <a:xfrm>
            <a:off x="776734" y="4378474"/>
            <a:ext cx="3012300" cy="917553"/>
            <a:chOff x="2146226" y="3953240"/>
            <a:chExt cx="2149574" cy="917553"/>
          </a:xfrm>
        </p:grpSpPr>
        <p:sp>
          <p:nvSpPr>
            <p:cNvPr id="13" name="TextBox 12">
              <a:extLst>
                <a:ext uri="{FF2B5EF4-FFF2-40B4-BE49-F238E27FC236}">
                  <a16:creationId xmlns:a16="http://schemas.microsoft.com/office/drawing/2014/main" id="{CEFD231F-BE00-4666-8FD6-E80E9552270C}"/>
                </a:ext>
              </a:extLst>
            </p:cNvPr>
            <p:cNvSpPr txBox="1"/>
            <p:nvPr/>
          </p:nvSpPr>
          <p:spPr>
            <a:xfrm>
              <a:off x="2146226" y="3953240"/>
              <a:ext cx="214957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3F4CEDA1-13C3-44E8-A5D1-BC6FDD6ECCE1}"/>
                </a:ext>
              </a:extLst>
            </p:cNvPr>
            <p:cNvSpPr txBox="1"/>
            <p:nvPr/>
          </p:nvSpPr>
          <p:spPr>
            <a:xfrm>
              <a:off x="2146226" y="4224462"/>
              <a:ext cx="2149574"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15" name="그룹 10">
            <a:extLst>
              <a:ext uri="{FF2B5EF4-FFF2-40B4-BE49-F238E27FC236}">
                <a16:creationId xmlns:a16="http://schemas.microsoft.com/office/drawing/2014/main" id="{CC337E20-10CE-4EC4-8F82-149D146E7CAF}"/>
              </a:ext>
            </a:extLst>
          </p:cNvPr>
          <p:cNvGrpSpPr/>
          <p:nvPr/>
        </p:nvGrpSpPr>
        <p:grpSpPr>
          <a:xfrm>
            <a:off x="5341082" y="3605813"/>
            <a:ext cx="1505967" cy="697434"/>
            <a:chOff x="5341081" y="3605810"/>
            <a:chExt cx="1505967" cy="697434"/>
          </a:xfrm>
        </p:grpSpPr>
        <p:sp>
          <p:nvSpPr>
            <p:cNvPr id="16" name="TextBox 15">
              <a:extLst>
                <a:ext uri="{FF2B5EF4-FFF2-40B4-BE49-F238E27FC236}">
                  <a16:creationId xmlns:a16="http://schemas.microsoft.com/office/drawing/2014/main" id="{57F15245-D106-44AB-A750-6B70D802877E}"/>
                </a:ext>
              </a:extLst>
            </p:cNvPr>
            <p:cNvSpPr txBox="1"/>
            <p:nvPr/>
          </p:nvSpPr>
          <p:spPr>
            <a:xfrm>
              <a:off x="5341081" y="3605810"/>
              <a:ext cx="1505967" cy="276999"/>
            </a:xfrm>
            <a:prstGeom prst="rect">
              <a:avLst/>
            </a:prstGeom>
            <a:noFill/>
          </p:spPr>
          <p:txBody>
            <a:bodyPr wrap="square" rtlCol="0">
              <a:spAutoFit/>
            </a:bodyPr>
            <a:lstStyle/>
            <a:p>
              <a:pPr algn="ctr"/>
              <a:r>
                <a:rPr lang="en-US" altLang="ko-KR" sz="1200" b="1" dirty="0">
                  <a:solidFill>
                    <a:schemeClr val="tx1">
                      <a:lumMod val="75000"/>
                      <a:lumOff val="25000"/>
                    </a:schemeClr>
                  </a:solidFill>
                  <a:cs typeface="B Nazanin" panose="00000700000000000000" pitchFamily="2" charset="-78"/>
                </a:rPr>
                <a:t>Contents Here</a:t>
              </a:r>
              <a:endParaRPr lang="ko-KR" altLang="en-US" sz="1200" b="1" dirty="0">
                <a:solidFill>
                  <a:schemeClr val="tx1">
                    <a:lumMod val="75000"/>
                    <a:lumOff val="2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DDFAE23A-A3D4-4315-980A-2E2F43658A3D}"/>
                </a:ext>
              </a:extLst>
            </p:cNvPr>
            <p:cNvSpPr txBox="1"/>
            <p:nvPr/>
          </p:nvSpPr>
          <p:spPr>
            <a:xfrm>
              <a:off x="5341081" y="3841579"/>
              <a:ext cx="1505967" cy="461665"/>
            </a:xfrm>
            <a:prstGeom prst="rect">
              <a:avLst/>
            </a:prstGeom>
            <a:noFill/>
          </p:spPr>
          <p:txBody>
            <a:bodyPr wrap="square" rtlCol="0">
              <a:spAutoFit/>
            </a:bodyPr>
            <a:lstStyle/>
            <a:p>
              <a:pPr algn="ctr"/>
              <a:r>
                <a:rPr lang="en-US" altLang="ko-KR" sz="1200" dirty="0">
                  <a:solidFill>
                    <a:schemeClr val="tx1">
                      <a:lumMod val="75000"/>
                      <a:lumOff val="25000"/>
                    </a:schemeClr>
                  </a:solidFill>
                  <a:cs typeface="B Nazanin" panose="00000700000000000000" pitchFamily="2" charset="-78"/>
                </a:rPr>
                <a:t>Get a modern PowerPoint</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1934031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Chart 2">
            <a:extLst>
              <a:ext uri="{FF2B5EF4-FFF2-40B4-BE49-F238E27FC236}">
                <a16:creationId xmlns:a16="http://schemas.microsoft.com/office/drawing/2014/main" id="{C563A504-D0DC-450B-8926-44114A9E2DC8}"/>
              </a:ext>
            </a:extLst>
          </p:cNvPr>
          <p:cNvGraphicFramePr/>
          <p:nvPr>
            <p:extLst>
              <p:ext uri="{D42A27DB-BD31-4B8C-83A1-F6EECF244321}">
                <p14:modId xmlns:p14="http://schemas.microsoft.com/office/powerpoint/2010/main" val="3380934010"/>
              </p:ext>
            </p:extLst>
          </p:nvPr>
        </p:nvGraphicFramePr>
        <p:xfrm>
          <a:off x="5879976" y="1764288"/>
          <a:ext cx="5402159" cy="4420304"/>
        </p:xfrm>
        <a:graphic>
          <a:graphicData uri="http://schemas.openxmlformats.org/drawingml/2006/chart">
            <c:chart xmlns:c="http://schemas.openxmlformats.org/drawingml/2006/chart" xmlns:r="http://schemas.openxmlformats.org/officeDocument/2006/relationships" r:id="rId2"/>
          </a:graphicData>
        </a:graphic>
      </p:graphicFrame>
      <p:sp>
        <p:nvSpPr>
          <p:cNvPr id="4" name="Rectangle 3">
            <a:extLst>
              <a:ext uri="{FF2B5EF4-FFF2-40B4-BE49-F238E27FC236}">
                <a16:creationId xmlns:a16="http://schemas.microsoft.com/office/drawing/2014/main" id="{97D34F6D-E63A-40EF-BFB5-80183A67D1BF}"/>
              </a:ext>
            </a:extLst>
          </p:cNvPr>
          <p:cNvSpPr/>
          <p:nvPr/>
        </p:nvSpPr>
        <p:spPr>
          <a:xfrm>
            <a:off x="909865" y="3075046"/>
            <a:ext cx="4572000" cy="10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5" name="Rectangle 4">
            <a:extLst>
              <a:ext uri="{FF2B5EF4-FFF2-40B4-BE49-F238E27FC236}">
                <a16:creationId xmlns:a16="http://schemas.microsoft.com/office/drawing/2014/main" id="{D7F92D4D-00FD-4744-90D1-2181F5C32995}"/>
              </a:ext>
            </a:extLst>
          </p:cNvPr>
          <p:cNvSpPr/>
          <p:nvPr/>
        </p:nvSpPr>
        <p:spPr>
          <a:xfrm>
            <a:off x="909865" y="5941914"/>
            <a:ext cx="4572000" cy="10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6" name="TextBox 5">
            <a:extLst>
              <a:ext uri="{FF2B5EF4-FFF2-40B4-BE49-F238E27FC236}">
                <a16:creationId xmlns:a16="http://schemas.microsoft.com/office/drawing/2014/main" id="{55E3859E-C191-4DEE-8BEB-DDB017BCBC83}"/>
              </a:ext>
            </a:extLst>
          </p:cNvPr>
          <p:cNvSpPr txBox="1"/>
          <p:nvPr/>
        </p:nvSpPr>
        <p:spPr>
          <a:xfrm>
            <a:off x="909865" y="3355674"/>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7" name="TextBox 6">
            <a:extLst>
              <a:ext uri="{FF2B5EF4-FFF2-40B4-BE49-F238E27FC236}">
                <a16:creationId xmlns:a16="http://schemas.microsoft.com/office/drawing/2014/main" id="{019619D9-0499-4E40-83DC-979F2AEE6E87}"/>
              </a:ext>
            </a:extLst>
          </p:cNvPr>
          <p:cNvSpPr txBox="1"/>
          <p:nvPr/>
        </p:nvSpPr>
        <p:spPr>
          <a:xfrm>
            <a:off x="909865" y="4006060"/>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8" name="TextBox 7">
            <a:extLst>
              <a:ext uri="{FF2B5EF4-FFF2-40B4-BE49-F238E27FC236}">
                <a16:creationId xmlns:a16="http://schemas.microsoft.com/office/drawing/2014/main" id="{24279FF8-DCD4-41EA-8453-0BB510E018C5}"/>
              </a:ext>
            </a:extLst>
          </p:cNvPr>
          <p:cNvSpPr txBox="1"/>
          <p:nvPr/>
        </p:nvSpPr>
        <p:spPr>
          <a:xfrm>
            <a:off x="909865" y="4656444"/>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9" name="TextBox 8">
            <a:extLst>
              <a:ext uri="{FF2B5EF4-FFF2-40B4-BE49-F238E27FC236}">
                <a16:creationId xmlns:a16="http://schemas.microsoft.com/office/drawing/2014/main" id="{AA397237-7FE1-4A89-A175-129C2AF39F9F}"/>
              </a:ext>
            </a:extLst>
          </p:cNvPr>
          <p:cNvSpPr txBox="1"/>
          <p:nvPr/>
        </p:nvSpPr>
        <p:spPr>
          <a:xfrm>
            <a:off x="909865" y="5306828"/>
            <a:ext cx="4747451" cy="461665"/>
          </a:xfrm>
          <a:prstGeom prst="rect">
            <a:avLst/>
          </a:prstGeom>
          <a:noFill/>
        </p:spPr>
        <p:txBody>
          <a:bodyPr wrap="square" rtlCol="0">
            <a:spAutoFit/>
          </a:bodyPr>
          <a:lstStyle/>
          <a:p>
            <a:pPr marL="171459" indent="-171459" algn="r" rtl="1">
              <a:buFont typeface="Arial" pitchFamily="34" charset="0"/>
              <a:buChar char="•"/>
            </a:pP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grpSp>
        <p:nvGrpSpPr>
          <p:cNvPr id="10" name="그룹 7">
            <a:extLst>
              <a:ext uri="{FF2B5EF4-FFF2-40B4-BE49-F238E27FC236}">
                <a16:creationId xmlns:a16="http://schemas.microsoft.com/office/drawing/2014/main" id="{D7076FDC-E40F-48E1-866E-9E8E26578800}"/>
              </a:ext>
            </a:extLst>
          </p:cNvPr>
          <p:cNvGrpSpPr/>
          <p:nvPr/>
        </p:nvGrpSpPr>
        <p:grpSpPr>
          <a:xfrm>
            <a:off x="909865" y="1742887"/>
            <a:ext cx="4747451" cy="1191038"/>
            <a:chOff x="909865" y="1742886"/>
            <a:chExt cx="3672408" cy="1191038"/>
          </a:xfrm>
        </p:grpSpPr>
        <p:sp>
          <p:nvSpPr>
            <p:cNvPr id="11" name="TextBox 10">
              <a:extLst>
                <a:ext uri="{FF2B5EF4-FFF2-40B4-BE49-F238E27FC236}">
                  <a16:creationId xmlns:a16="http://schemas.microsoft.com/office/drawing/2014/main" id="{DAE57CB0-EBDA-4BBF-AC6A-A0CA74DDC09B}"/>
                </a:ext>
              </a:extLst>
            </p:cNvPr>
            <p:cNvSpPr txBox="1"/>
            <p:nvPr/>
          </p:nvSpPr>
          <p:spPr>
            <a:xfrm>
              <a:off x="909865" y="1742886"/>
              <a:ext cx="3672408" cy="338554"/>
            </a:xfrm>
            <a:prstGeom prst="rect">
              <a:avLst/>
            </a:prstGeom>
            <a:noFill/>
          </p:spPr>
          <p:txBody>
            <a:bodyPr wrap="square" rtlCol="0">
              <a:spAutoFit/>
            </a:bodyPr>
            <a:lstStyle/>
            <a:p>
              <a:pPr algn="r" rtl="1"/>
              <a:r>
                <a:rPr lang="fa-IR" altLang="ko-KR" sz="1600" b="1" dirty="0">
                  <a:solidFill>
                    <a:schemeClr val="accent1"/>
                  </a:solidFill>
                  <a:cs typeface="B Nazanin" panose="00000700000000000000" pitchFamily="2" charset="-78"/>
                </a:rPr>
                <a:t>ارائه پاورپوینت مدرن</a:t>
              </a:r>
              <a:endParaRPr lang="ko-KR" altLang="en-US" sz="1600" b="1" dirty="0">
                <a:solidFill>
                  <a:schemeClr val="accent1"/>
                </a:solidFill>
                <a:cs typeface="B Nazanin" panose="00000700000000000000" pitchFamily="2" charset="-78"/>
              </a:endParaRPr>
            </a:p>
          </p:txBody>
        </p:sp>
        <p:sp>
          <p:nvSpPr>
            <p:cNvPr id="12" name="TextBox 11">
              <a:extLst>
                <a:ext uri="{FF2B5EF4-FFF2-40B4-BE49-F238E27FC236}">
                  <a16:creationId xmlns:a16="http://schemas.microsoft.com/office/drawing/2014/main" id="{CB75C128-9D52-4A2A-A567-BD4159AFAC91}"/>
                </a:ext>
              </a:extLst>
            </p:cNvPr>
            <p:cNvSpPr txBox="1"/>
            <p:nvPr/>
          </p:nvSpPr>
          <p:spPr>
            <a:xfrm>
              <a:off x="909865" y="2102927"/>
              <a:ext cx="3672408" cy="830997"/>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40188679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F3F0A908-22CA-4918-A58F-E4B739FC7507}"/>
              </a:ext>
            </a:extLst>
          </p:cNvPr>
          <p:cNvSpPr txBox="1"/>
          <p:nvPr/>
        </p:nvSpPr>
        <p:spPr>
          <a:xfrm>
            <a:off x="960584" y="971419"/>
            <a:ext cx="3568440" cy="830997"/>
          </a:xfrm>
          <a:prstGeom prst="rect">
            <a:avLst/>
          </a:prstGeom>
          <a:noFill/>
        </p:spPr>
        <p:txBody>
          <a:bodyPr wrap="square" rtlCol="0" anchor="ctr">
            <a:spAutoFit/>
          </a:bodyPr>
          <a:lstStyle/>
          <a:p>
            <a:pPr algn="r" rtl="1"/>
            <a:r>
              <a:rPr lang="fa-IR" altLang="ko-KR" sz="4800" b="1" dirty="0">
                <a:solidFill>
                  <a:schemeClr val="bg1"/>
                </a:solidFill>
                <a:cs typeface="B Nazanin" panose="00000700000000000000" pitchFamily="2" charset="-78"/>
              </a:rPr>
              <a:t>اسلاید عالی</a:t>
            </a:r>
            <a:endParaRPr lang="ko-KR" altLang="en-US" sz="48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73EF65D1-519D-4C0B-8689-07D83C49C83D}"/>
              </a:ext>
            </a:extLst>
          </p:cNvPr>
          <p:cNvSpPr txBox="1"/>
          <p:nvPr/>
        </p:nvSpPr>
        <p:spPr>
          <a:xfrm>
            <a:off x="960582" y="2104404"/>
            <a:ext cx="3568440" cy="1200329"/>
          </a:xfrm>
          <a:prstGeom prst="rect">
            <a:avLst/>
          </a:prstGeom>
          <a:noFill/>
        </p:spPr>
        <p:txBody>
          <a:bodyPr wrap="square" rtlCol="0" anchor="ctr">
            <a:spAutoFit/>
          </a:bodyPr>
          <a:lstStyle/>
          <a:p>
            <a:pPr algn="r" rtl="1"/>
            <a:r>
              <a:rPr lang="fa-IR" altLang="ko-KR" sz="2400" dirty="0">
                <a:solidFill>
                  <a:schemeClr val="bg1"/>
                </a:solidFill>
                <a:cs typeface="B Nazanin" panose="00000700000000000000" pitchFamily="2" charset="-78"/>
              </a:rPr>
              <a:t>قالب پاورپوینت معماری قابل ویرایش می باشد</a:t>
            </a:r>
          </a:p>
          <a:p>
            <a:pPr algn="r" rtl="1"/>
            <a:endParaRPr lang="ko-KR" altLang="en-US" sz="2400"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A39A3D67-93F9-46DD-9F42-471D8E743DE1}"/>
              </a:ext>
            </a:extLst>
          </p:cNvPr>
          <p:cNvSpPr txBox="1"/>
          <p:nvPr/>
        </p:nvSpPr>
        <p:spPr>
          <a:xfrm>
            <a:off x="6508459" y="557827"/>
            <a:ext cx="4789587" cy="1731243"/>
          </a:xfrm>
          <a:prstGeom prst="rect">
            <a:avLst/>
          </a:prstGeom>
          <a:noFill/>
        </p:spPr>
        <p:txBody>
          <a:bodyPr wrap="square" rtlCol="0">
            <a:spAutoFit/>
          </a:bodyPr>
          <a:lstStyle/>
          <a:p>
            <a:pPr algn="r" rtl="1">
              <a:lnSpc>
                <a:spcPct val="150000"/>
              </a:lnSpc>
            </a:pPr>
            <a:r>
              <a:rPr lang="fa-IR" altLang="ko-KR" sz="1200" dirty="0">
                <a:solidFill>
                  <a:schemeClr val="bg1"/>
                </a:solidFill>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آسان برای تغییر رنگ، عکس و متن. من امیدوارم و معتقدم که این الگو زمان، پول و اعتبار شما را جلب کند. من امیدوارم و معتقدم که این الگو زمان، پول و اعتبار شما را جلب کند.</a:t>
            </a:r>
            <a:endParaRPr lang="en-US" altLang="ko-KR" sz="1200"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02E0E403-E4E7-45D3-819E-9A63B21449F6}"/>
              </a:ext>
            </a:extLst>
          </p:cNvPr>
          <p:cNvSpPr txBox="1"/>
          <p:nvPr/>
        </p:nvSpPr>
        <p:spPr>
          <a:xfrm>
            <a:off x="8174336" y="2726726"/>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13" name="TextBox 12">
            <a:extLst>
              <a:ext uri="{FF2B5EF4-FFF2-40B4-BE49-F238E27FC236}">
                <a16:creationId xmlns:a16="http://schemas.microsoft.com/office/drawing/2014/main" id="{4EC39AA8-7863-4FC2-953D-92CD4873512F}"/>
              </a:ext>
            </a:extLst>
          </p:cNvPr>
          <p:cNvSpPr txBox="1"/>
          <p:nvPr/>
        </p:nvSpPr>
        <p:spPr>
          <a:xfrm>
            <a:off x="8174336" y="3619506"/>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Tree>
    <p:extLst>
      <p:ext uri="{BB962C8B-B14F-4D97-AF65-F5344CB8AC3E}">
        <p14:creationId xmlns:p14="http://schemas.microsoft.com/office/powerpoint/2010/main" val="24735853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Rectangle: Rounded Corners 18">
            <a:extLst>
              <a:ext uri="{FF2B5EF4-FFF2-40B4-BE49-F238E27FC236}">
                <a16:creationId xmlns:a16="http://schemas.microsoft.com/office/drawing/2014/main" id="{9FF25524-845C-4B1C-85C3-1C146CC39B61}"/>
              </a:ext>
            </a:extLst>
          </p:cNvPr>
          <p:cNvSpPr/>
          <p:nvPr/>
        </p:nvSpPr>
        <p:spPr>
          <a:xfrm>
            <a:off x="6106651" y="293611"/>
            <a:ext cx="5636534" cy="5192789"/>
          </a:xfrm>
          <a:prstGeom prst="roundRect">
            <a:avLst>
              <a:gd name="adj" fmla="val 1286"/>
            </a:avLst>
          </a:prstGeom>
          <a:solidFill>
            <a:schemeClr val="accent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 name="TextBox 1">
            <a:extLst>
              <a:ext uri="{FF2B5EF4-FFF2-40B4-BE49-F238E27FC236}">
                <a16:creationId xmlns:a16="http://schemas.microsoft.com/office/drawing/2014/main" id="{77DCF270-ABC8-409A-80BC-DEE717BEFF4E}"/>
              </a:ext>
            </a:extLst>
          </p:cNvPr>
          <p:cNvSpPr txBox="1"/>
          <p:nvPr/>
        </p:nvSpPr>
        <p:spPr>
          <a:xfrm>
            <a:off x="0" y="953898"/>
            <a:ext cx="4484078" cy="923330"/>
          </a:xfrm>
          <a:prstGeom prst="rect">
            <a:avLst/>
          </a:prstGeom>
          <a:noFill/>
        </p:spPr>
        <p:txBody>
          <a:bodyPr wrap="square" rtlCol="0" anchor="ctr">
            <a:spAutoFit/>
          </a:bodyPr>
          <a:lstStyle/>
          <a:p>
            <a:pPr algn="r" rtl="1"/>
            <a:r>
              <a:rPr lang="fa-IR" altLang="ko-KR" sz="5400" dirty="0">
                <a:solidFill>
                  <a:schemeClr val="bg1"/>
                </a:solidFill>
                <a:latin typeface="+mj-lt"/>
                <a:cs typeface="B Nazanin" panose="00000700000000000000" pitchFamily="2" charset="-78"/>
              </a:rPr>
              <a:t>سبک دستور کار</a:t>
            </a:r>
            <a:endParaRPr lang="ko-KR" altLang="en-US" sz="5400" dirty="0">
              <a:solidFill>
                <a:schemeClr val="bg1"/>
              </a:solidFill>
              <a:latin typeface="+mj-lt"/>
              <a:cs typeface="B Nazanin" panose="00000700000000000000" pitchFamily="2" charset="-78"/>
            </a:endParaRPr>
          </a:p>
        </p:txBody>
      </p:sp>
      <p:sp>
        <p:nvSpPr>
          <p:cNvPr id="3" name="TextBox 2">
            <a:extLst>
              <a:ext uri="{FF2B5EF4-FFF2-40B4-BE49-F238E27FC236}">
                <a16:creationId xmlns:a16="http://schemas.microsoft.com/office/drawing/2014/main" id="{0B9E4559-A757-43D7-BC03-91CC0863D6F6}"/>
              </a:ext>
            </a:extLst>
          </p:cNvPr>
          <p:cNvSpPr txBox="1"/>
          <p:nvPr/>
        </p:nvSpPr>
        <p:spPr>
          <a:xfrm>
            <a:off x="6967044" y="1221320"/>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4" name="Group 3">
            <a:extLst>
              <a:ext uri="{FF2B5EF4-FFF2-40B4-BE49-F238E27FC236}">
                <a16:creationId xmlns:a16="http://schemas.microsoft.com/office/drawing/2014/main" id="{37E0032C-70E6-4B17-B630-828D14B11CE3}"/>
              </a:ext>
            </a:extLst>
          </p:cNvPr>
          <p:cNvGrpSpPr/>
          <p:nvPr/>
        </p:nvGrpSpPr>
        <p:grpSpPr>
          <a:xfrm>
            <a:off x="6949466" y="505132"/>
            <a:ext cx="4872575" cy="777510"/>
            <a:chOff x="6860266" y="1450188"/>
            <a:chExt cx="4872575" cy="777510"/>
          </a:xfrm>
        </p:grpSpPr>
        <p:sp>
          <p:nvSpPr>
            <p:cNvPr id="5" name="TextBox 4">
              <a:extLst>
                <a:ext uri="{FF2B5EF4-FFF2-40B4-BE49-F238E27FC236}">
                  <a16:creationId xmlns:a16="http://schemas.microsoft.com/office/drawing/2014/main" id="{F7489981-21D3-49D8-BDB3-3D6A3469F23E}"/>
                </a:ext>
              </a:extLst>
            </p:cNvPr>
            <p:cNvSpPr txBox="1"/>
            <p:nvPr/>
          </p:nvSpPr>
          <p:spPr>
            <a:xfrm>
              <a:off x="6860266" y="1678152"/>
              <a:ext cx="3970325"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6" name="TextBox 5">
              <a:extLst>
                <a:ext uri="{FF2B5EF4-FFF2-40B4-BE49-F238E27FC236}">
                  <a16:creationId xmlns:a16="http://schemas.microsoft.com/office/drawing/2014/main" id="{01E4B94D-050C-4ECE-A377-EDA333297CDA}"/>
                </a:ext>
              </a:extLst>
            </p:cNvPr>
            <p:cNvSpPr txBox="1"/>
            <p:nvPr/>
          </p:nvSpPr>
          <p:spPr>
            <a:xfrm>
              <a:off x="10751735" y="1450188"/>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01</a:t>
              </a:r>
              <a:endParaRPr lang="ko-KR" altLang="en-US" sz="4400" b="1" dirty="0">
                <a:solidFill>
                  <a:schemeClr val="bg1"/>
                </a:solidFill>
                <a:cs typeface="B Nazanin" panose="00000700000000000000" pitchFamily="2" charset="-78"/>
              </a:endParaRPr>
            </a:p>
          </p:txBody>
        </p:sp>
      </p:grpSp>
      <p:sp>
        <p:nvSpPr>
          <p:cNvPr id="7" name="TextBox 6">
            <a:extLst>
              <a:ext uri="{FF2B5EF4-FFF2-40B4-BE49-F238E27FC236}">
                <a16:creationId xmlns:a16="http://schemas.microsoft.com/office/drawing/2014/main" id="{E480C27B-3541-42DD-8BFE-1B1E55F07B6B}"/>
              </a:ext>
            </a:extLst>
          </p:cNvPr>
          <p:cNvSpPr txBox="1"/>
          <p:nvPr/>
        </p:nvSpPr>
        <p:spPr>
          <a:xfrm>
            <a:off x="6967044" y="2360312"/>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8" name="Group 7">
            <a:extLst>
              <a:ext uri="{FF2B5EF4-FFF2-40B4-BE49-F238E27FC236}">
                <a16:creationId xmlns:a16="http://schemas.microsoft.com/office/drawing/2014/main" id="{B0724F71-9213-415A-B340-1A34CDBDB68F}"/>
              </a:ext>
            </a:extLst>
          </p:cNvPr>
          <p:cNvGrpSpPr/>
          <p:nvPr/>
        </p:nvGrpSpPr>
        <p:grpSpPr>
          <a:xfrm>
            <a:off x="6949466" y="1680412"/>
            <a:ext cx="4850870" cy="777510"/>
            <a:chOff x="6860266" y="1486476"/>
            <a:chExt cx="4850870" cy="777510"/>
          </a:xfrm>
        </p:grpSpPr>
        <p:sp>
          <p:nvSpPr>
            <p:cNvPr id="9" name="TextBox 8">
              <a:extLst>
                <a:ext uri="{FF2B5EF4-FFF2-40B4-BE49-F238E27FC236}">
                  <a16:creationId xmlns:a16="http://schemas.microsoft.com/office/drawing/2014/main" id="{9CB471D4-1DFF-414D-ADEB-396D87396F29}"/>
                </a:ext>
              </a:extLst>
            </p:cNvPr>
            <p:cNvSpPr txBox="1"/>
            <p:nvPr/>
          </p:nvSpPr>
          <p:spPr>
            <a:xfrm>
              <a:off x="6860266" y="1678152"/>
              <a:ext cx="3877560"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F8E590D7-834E-450B-B29D-09FEB1FD9CD1}"/>
                </a:ext>
              </a:extLst>
            </p:cNvPr>
            <p:cNvSpPr txBox="1"/>
            <p:nvPr/>
          </p:nvSpPr>
          <p:spPr>
            <a:xfrm>
              <a:off x="10730030" y="1486476"/>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02</a:t>
              </a:r>
              <a:endParaRPr lang="ko-KR" altLang="en-US" sz="4400" b="1" dirty="0">
                <a:solidFill>
                  <a:schemeClr val="bg1"/>
                </a:solidFill>
                <a:cs typeface="B Nazanin" panose="00000700000000000000" pitchFamily="2" charset="-78"/>
              </a:endParaRPr>
            </a:p>
          </p:txBody>
        </p:sp>
      </p:grpSp>
      <p:sp>
        <p:nvSpPr>
          <p:cNvPr id="11" name="TextBox 10">
            <a:extLst>
              <a:ext uri="{FF2B5EF4-FFF2-40B4-BE49-F238E27FC236}">
                <a16:creationId xmlns:a16="http://schemas.microsoft.com/office/drawing/2014/main" id="{234EFCDA-DA26-4333-ADF2-133053F221A7}"/>
              </a:ext>
            </a:extLst>
          </p:cNvPr>
          <p:cNvSpPr txBox="1"/>
          <p:nvPr/>
        </p:nvSpPr>
        <p:spPr>
          <a:xfrm>
            <a:off x="6967044" y="3499304"/>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12" name="Group 11">
            <a:extLst>
              <a:ext uri="{FF2B5EF4-FFF2-40B4-BE49-F238E27FC236}">
                <a16:creationId xmlns:a16="http://schemas.microsoft.com/office/drawing/2014/main" id="{7B723D19-FAB2-4703-B9DF-9A6EA4F79F30}"/>
              </a:ext>
            </a:extLst>
          </p:cNvPr>
          <p:cNvGrpSpPr/>
          <p:nvPr/>
        </p:nvGrpSpPr>
        <p:grpSpPr>
          <a:xfrm>
            <a:off x="6949466" y="2819666"/>
            <a:ext cx="4822295" cy="777510"/>
            <a:chOff x="6860266" y="1486738"/>
            <a:chExt cx="4822295" cy="777510"/>
          </a:xfrm>
        </p:grpSpPr>
        <p:sp>
          <p:nvSpPr>
            <p:cNvPr id="13" name="TextBox 12">
              <a:extLst>
                <a:ext uri="{FF2B5EF4-FFF2-40B4-BE49-F238E27FC236}">
                  <a16:creationId xmlns:a16="http://schemas.microsoft.com/office/drawing/2014/main" id="{74D49065-4BB6-4009-9382-F55FE98AAE37}"/>
                </a:ext>
              </a:extLst>
            </p:cNvPr>
            <p:cNvSpPr txBox="1"/>
            <p:nvPr/>
          </p:nvSpPr>
          <p:spPr>
            <a:xfrm>
              <a:off x="6860266" y="1678152"/>
              <a:ext cx="3970325"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A376A52D-663C-41B6-9DFE-00B6835F0734}"/>
                </a:ext>
              </a:extLst>
            </p:cNvPr>
            <p:cNvSpPr txBox="1"/>
            <p:nvPr/>
          </p:nvSpPr>
          <p:spPr>
            <a:xfrm>
              <a:off x="10701455" y="1486738"/>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03</a:t>
              </a:r>
              <a:endParaRPr lang="ko-KR" altLang="en-US" sz="4400" b="1" dirty="0">
                <a:solidFill>
                  <a:schemeClr val="bg1"/>
                </a:solidFill>
                <a:cs typeface="B Nazanin" panose="00000700000000000000" pitchFamily="2" charset="-78"/>
              </a:endParaRPr>
            </a:p>
          </p:txBody>
        </p:sp>
      </p:grpSp>
      <p:sp>
        <p:nvSpPr>
          <p:cNvPr id="15" name="TextBox 14">
            <a:extLst>
              <a:ext uri="{FF2B5EF4-FFF2-40B4-BE49-F238E27FC236}">
                <a16:creationId xmlns:a16="http://schemas.microsoft.com/office/drawing/2014/main" id="{1F50B2B1-A938-404F-A8A1-EA1AB7F2AFE8}"/>
              </a:ext>
            </a:extLst>
          </p:cNvPr>
          <p:cNvSpPr txBox="1"/>
          <p:nvPr/>
        </p:nvSpPr>
        <p:spPr>
          <a:xfrm>
            <a:off x="6967044" y="4638296"/>
            <a:ext cx="4661840" cy="461665"/>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وقت شما را خواهد داشت.</a:t>
            </a:r>
            <a:endParaRPr lang="en-US" altLang="ko-KR" sz="1200" dirty="0">
              <a:solidFill>
                <a:schemeClr val="bg1"/>
              </a:solidFill>
              <a:cs typeface="B Nazanin" panose="00000700000000000000" pitchFamily="2" charset="-78"/>
            </a:endParaRPr>
          </a:p>
        </p:txBody>
      </p:sp>
      <p:grpSp>
        <p:nvGrpSpPr>
          <p:cNvPr id="16" name="Group 15">
            <a:extLst>
              <a:ext uri="{FF2B5EF4-FFF2-40B4-BE49-F238E27FC236}">
                <a16:creationId xmlns:a16="http://schemas.microsoft.com/office/drawing/2014/main" id="{CDEB834E-848A-4E1D-A444-25FC4A09A7AC}"/>
              </a:ext>
            </a:extLst>
          </p:cNvPr>
          <p:cNvGrpSpPr/>
          <p:nvPr/>
        </p:nvGrpSpPr>
        <p:grpSpPr>
          <a:xfrm>
            <a:off x="6949466" y="3970741"/>
            <a:ext cx="4833147" cy="777510"/>
            <a:chOff x="6860266" y="1498821"/>
            <a:chExt cx="4833147" cy="777510"/>
          </a:xfrm>
        </p:grpSpPr>
        <p:sp>
          <p:nvSpPr>
            <p:cNvPr id="17" name="TextBox 16">
              <a:extLst>
                <a:ext uri="{FF2B5EF4-FFF2-40B4-BE49-F238E27FC236}">
                  <a16:creationId xmlns:a16="http://schemas.microsoft.com/office/drawing/2014/main" id="{F4110F07-CBD0-46B9-942E-96BA30B16F70}"/>
                </a:ext>
              </a:extLst>
            </p:cNvPr>
            <p:cNvSpPr txBox="1"/>
            <p:nvPr/>
          </p:nvSpPr>
          <p:spPr>
            <a:xfrm>
              <a:off x="6860266" y="1678152"/>
              <a:ext cx="3970325" cy="507831"/>
            </a:xfrm>
            <a:prstGeom prst="rect">
              <a:avLst/>
            </a:prstGeom>
            <a:noFill/>
          </p:spPr>
          <p:txBody>
            <a:bodyPr wrap="square" lIns="108000" rIns="108000" rtlCol="0">
              <a:spAutoFit/>
            </a:bodyPr>
            <a:lstStyle/>
            <a:p>
              <a:pPr algn="r" rtl="1"/>
              <a:r>
                <a:rPr lang="fa-IR" altLang="ko-KR" sz="2700" b="1" dirty="0">
                  <a:solidFill>
                    <a:schemeClr val="bg1"/>
                  </a:solidFill>
                  <a:cs typeface="B Nazanin" panose="00000700000000000000" pitchFamily="2" charset="-78"/>
                </a:rPr>
                <a:t>فهرست</a:t>
              </a:r>
              <a:endParaRPr lang="ko-KR" altLang="en-US" sz="2700" b="1"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4AE987FA-3E3D-492A-BEC1-8631CA99A23A}"/>
                </a:ext>
              </a:extLst>
            </p:cNvPr>
            <p:cNvSpPr txBox="1"/>
            <p:nvPr/>
          </p:nvSpPr>
          <p:spPr>
            <a:xfrm>
              <a:off x="10712307" y="1498821"/>
              <a:ext cx="981106" cy="777510"/>
            </a:xfrm>
            <a:prstGeom prst="rect">
              <a:avLst/>
            </a:prstGeom>
            <a:noFill/>
          </p:spPr>
          <p:txBody>
            <a:bodyPr wrap="square" lIns="108000" rIns="108000" rtlCol="0">
              <a:spAutoFit/>
            </a:bodyPr>
            <a:lstStyle/>
            <a:p>
              <a:pPr algn="ctr" rtl="1"/>
              <a:r>
                <a:rPr lang="en-US" altLang="ko-KR" sz="4400" b="1" dirty="0">
                  <a:solidFill>
                    <a:schemeClr val="bg1"/>
                  </a:solidFill>
                  <a:cs typeface="B Nazanin" panose="00000700000000000000" pitchFamily="2" charset="-78"/>
                </a:rPr>
                <a:t>04</a:t>
              </a:r>
              <a:endParaRPr lang="ko-KR" altLang="en-US" sz="4400" b="1"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89938480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aphicFrame>
        <p:nvGraphicFramePr>
          <p:cNvPr id="3" name="Table 2">
            <a:extLst>
              <a:ext uri="{FF2B5EF4-FFF2-40B4-BE49-F238E27FC236}">
                <a16:creationId xmlns:a16="http://schemas.microsoft.com/office/drawing/2014/main" id="{087938E8-9ACE-4DD4-8FA4-CEC4F3EF37B9}"/>
              </a:ext>
            </a:extLst>
          </p:cNvPr>
          <p:cNvGraphicFramePr>
            <a:graphicFrameLocks noGrp="1"/>
          </p:cNvGraphicFramePr>
          <p:nvPr>
            <p:extLst>
              <p:ext uri="{D42A27DB-BD31-4B8C-83A1-F6EECF244321}">
                <p14:modId xmlns:p14="http://schemas.microsoft.com/office/powerpoint/2010/main" val="1065946960"/>
              </p:ext>
            </p:extLst>
          </p:nvPr>
        </p:nvGraphicFramePr>
        <p:xfrm>
          <a:off x="940528" y="1785260"/>
          <a:ext cx="10328363" cy="4286334"/>
        </p:xfrm>
        <a:graphic>
          <a:graphicData uri="http://schemas.openxmlformats.org/drawingml/2006/table">
            <a:tbl>
              <a:tblPr firstRow="1" lastCol="1" bandRow="1" bandCol="1">
                <a:tableStyleId>{5C22544A-7EE6-4342-B048-85BDC9FD1C3A}</a:tableStyleId>
              </a:tblPr>
              <a:tblGrid>
                <a:gridCol w="2810438">
                  <a:extLst>
                    <a:ext uri="{9D8B030D-6E8A-4147-A177-3AD203B41FA5}">
                      <a16:colId xmlns:a16="http://schemas.microsoft.com/office/drawing/2014/main" val="20000"/>
                    </a:ext>
                  </a:extLst>
                </a:gridCol>
                <a:gridCol w="306301">
                  <a:extLst>
                    <a:ext uri="{9D8B030D-6E8A-4147-A177-3AD203B41FA5}">
                      <a16:colId xmlns:a16="http://schemas.microsoft.com/office/drawing/2014/main" val="20001"/>
                    </a:ext>
                  </a:extLst>
                </a:gridCol>
                <a:gridCol w="2014676">
                  <a:extLst>
                    <a:ext uri="{9D8B030D-6E8A-4147-A177-3AD203B41FA5}">
                      <a16:colId xmlns:a16="http://schemas.microsoft.com/office/drawing/2014/main" val="20002"/>
                    </a:ext>
                  </a:extLst>
                </a:gridCol>
                <a:gridCol w="278678">
                  <a:extLst>
                    <a:ext uri="{9D8B030D-6E8A-4147-A177-3AD203B41FA5}">
                      <a16:colId xmlns:a16="http://schemas.microsoft.com/office/drawing/2014/main" val="20003"/>
                    </a:ext>
                  </a:extLst>
                </a:gridCol>
                <a:gridCol w="270778">
                  <a:extLst>
                    <a:ext uri="{9D8B030D-6E8A-4147-A177-3AD203B41FA5}">
                      <a16:colId xmlns:a16="http://schemas.microsoft.com/office/drawing/2014/main" val="20004"/>
                    </a:ext>
                  </a:extLst>
                </a:gridCol>
                <a:gridCol w="1923100">
                  <a:extLst>
                    <a:ext uri="{9D8B030D-6E8A-4147-A177-3AD203B41FA5}">
                      <a16:colId xmlns:a16="http://schemas.microsoft.com/office/drawing/2014/main" val="20005"/>
                    </a:ext>
                  </a:extLst>
                </a:gridCol>
                <a:gridCol w="265256">
                  <a:extLst>
                    <a:ext uri="{9D8B030D-6E8A-4147-A177-3AD203B41FA5}">
                      <a16:colId xmlns:a16="http://schemas.microsoft.com/office/drawing/2014/main" val="20006"/>
                    </a:ext>
                  </a:extLst>
                </a:gridCol>
                <a:gridCol w="284201">
                  <a:extLst>
                    <a:ext uri="{9D8B030D-6E8A-4147-A177-3AD203B41FA5}">
                      <a16:colId xmlns:a16="http://schemas.microsoft.com/office/drawing/2014/main" val="20007"/>
                    </a:ext>
                  </a:extLst>
                </a:gridCol>
                <a:gridCol w="1910054">
                  <a:extLst>
                    <a:ext uri="{9D8B030D-6E8A-4147-A177-3AD203B41FA5}">
                      <a16:colId xmlns:a16="http://schemas.microsoft.com/office/drawing/2014/main" val="20008"/>
                    </a:ext>
                  </a:extLst>
                </a:gridCol>
                <a:gridCol w="264881">
                  <a:extLst>
                    <a:ext uri="{9D8B030D-6E8A-4147-A177-3AD203B41FA5}">
                      <a16:colId xmlns:a16="http://schemas.microsoft.com/office/drawing/2014/main" val="20009"/>
                    </a:ext>
                  </a:extLst>
                </a:gridCol>
              </a:tblGrid>
              <a:tr h="419708">
                <a:tc>
                  <a:txBody>
                    <a:bodyPr/>
                    <a:lstStyle/>
                    <a:p>
                      <a:pPr lvl="0" algn="ctr">
                        <a:lnSpc>
                          <a:spcPct val="100000"/>
                        </a:lnSpc>
                      </a:pPr>
                      <a:r>
                        <a:rPr lang="fa-IR" altLang="ko-KR" sz="1400" b="1" spc="0" dirty="0">
                          <a:solidFill>
                            <a:schemeClr val="bg1"/>
                          </a:solidFill>
                          <a:latin typeface="+mn-lt"/>
                          <a:cs typeface="Arial" pitchFamily="34" charset="0"/>
                        </a:rPr>
                        <a:t>عنوان</a:t>
                      </a:r>
                      <a:endParaRPr lang="en-JM" altLang="ko-KR" sz="1400" b="1" spc="0"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6"/>
                    </a:solidFill>
                  </a:tcPr>
                </a:tc>
                <a:tc gridSpan="3">
                  <a:txBody>
                    <a:bodyPr/>
                    <a:lstStyle/>
                    <a:p>
                      <a:pPr lvl="0" algn="ctr">
                        <a:lnSpc>
                          <a:spcPct val="100000"/>
                        </a:lnSpc>
                      </a:pPr>
                      <a:r>
                        <a:rPr lang="fa-IR" altLang="ko-KR" sz="1400" b="1" spc="0" dirty="0">
                          <a:solidFill>
                            <a:schemeClr val="bg1"/>
                          </a:solidFill>
                          <a:latin typeface="+mn-lt"/>
                          <a:cs typeface="Arial" pitchFamily="34" charset="0"/>
                        </a:rPr>
                        <a:t>یک عنوان</a:t>
                      </a:r>
                      <a:endParaRPr lang="en-JM" altLang="ko-KR" sz="1400" b="1" spc="0" dirty="0">
                        <a:solidFill>
                          <a:schemeClr val="bg1"/>
                        </a:solidFill>
                        <a:latin typeface="+mn-lt"/>
                        <a:cs typeface="Arial" pitchFamily="34" charset="0"/>
                      </a:endParaRPr>
                    </a:p>
                  </a:txBody>
                  <a:tcPr anchor="ctr">
                    <a:lnL w="12700" cmpd="sng">
                      <a:noFill/>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lvl="0" algn="ctr">
                        <a:lnSpc>
                          <a:spcPct val="100000"/>
                        </a:lnSpc>
                      </a:pPr>
                      <a:r>
                        <a:rPr lang="fa-IR" altLang="ko-KR" sz="1400" b="1" spc="0" dirty="0">
                          <a:solidFill>
                            <a:schemeClr val="bg1"/>
                          </a:solidFill>
                          <a:latin typeface="+mn-lt"/>
                          <a:cs typeface="Arial" pitchFamily="34" charset="0"/>
                        </a:rPr>
                        <a:t>عنوان </a:t>
                      </a:r>
                      <a:r>
                        <a:rPr lang="en-JM" altLang="ko-KR" sz="1400" b="1" spc="0" dirty="0">
                          <a:solidFill>
                            <a:schemeClr val="bg1"/>
                          </a:solidFill>
                          <a:latin typeface="+mn-lt"/>
                          <a:cs typeface="Arial" pitchFamily="34" charset="0"/>
                        </a:rPr>
                        <a:t>B</a:t>
                      </a:r>
                    </a:p>
                  </a:txBody>
                  <a:tcPr anchor="ctr">
                    <a:lnL w="12700" cmpd="sng">
                      <a:noFill/>
                    </a:lnL>
                    <a:lnR w="12700" cmpd="sng">
                      <a:noFill/>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lvl="0" indent="0" algn="ctr" defTabSz="914400" rtl="0" eaLnBrk="1" fontAlgn="auto" latinLnBrk="1" hangingPunct="1">
                        <a:lnSpc>
                          <a:spcPct val="100000"/>
                        </a:lnSpc>
                        <a:spcBef>
                          <a:spcPts val="0"/>
                        </a:spcBef>
                        <a:spcAft>
                          <a:spcPts val="0"/>
                        </a:spcAft>
                        <a:buClrTx/>
                        <a:buSzTx/>
                        <a:buFontTx/>
                        <a:buNone/>
                        <a:tabLst/>
                        <a:defRPr/>
                      </a:pPr>
                      <a:r>
                        <a:rPr lang="fa-IR" altLang="ko-KR" sz="1400" b="1" spc="0" dirty="0">
                          <a:solidFill>
                            <a:schemeClr val="bg1"/>
                          </a:solidFill>
                          <a:latin typeface="+mn-lt"/>
                          <a:cs typeface="Arial" pitchFamily="34" charset="0"/>
                        </a:rPr>
                        <a:t>عنوان </a:t>
                      </a:r>
                      <a:r>
                        <a:rPr lang="en-JM" altLang="ko-KR" sz="1400" b="1" spc="0" dirty="0">
                          <a:solidFill>
                            <a:schemeClr val="bg1"/>
                          </a:solidFill>
                          <a:latin typeface="+mn-lt"/>
                          <a:cs typeface="Arial" pitchFamily="34" charset="0"/>
                        </a:rPr>
                        <a:t>C</a:t>
                      </a: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0"/>
                  </a:ext>
                </a:extLst>
              </a:tr>
              <a:tr h="303087">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altLang="ko-KR" sz="1200" b="0" dirty="0">
                          <a:solidFill>
                            <a:schemeClr val="tx1">
                              <a:lumMod val="75000"/>
                              <a:lumOff val="25000"/>
                            </a:schemeClr>
                          </a:solidFill>
                          <a:latin typeface="+mn-lt"/>
                          <a:cs typeface="Arial" pitchFamily="34" charset="0"/>
                        </a:rPr>
                        <a:t>Text</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1"/>
                  </a:ext>
                </a:extLst>
              </a:tr>
              <a:tr h="363706">
                <a:tc>
                  <a:txBody>
                    <a:bodyPr/>
                    <a:lstStyle/>
                    <a:p>
                      <a:pPr algn="l"/>
                      <a:r>
                        <a:rPr lang="fa-IR" sz="1200" kern="1200" dirty="0">
                          <a:solidFill>
                            <a:schemeClr val="tx1">
                              <a:lumMod val="75000"/>
                              <a:lumOff val="25000"/>
                            </a:schemeClr>
                          </a:solidFill>
                          <a:latin typeface="+mn-lt"/>
                          <a:cs typeface="Arial" pitchFamily="34" charset="0"/>
                        </a:rPr>
                        <a:t>قالب پاورپوینت</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sz="1200" kern="1200" dirty="0">
                          <a:solidFill>
                            <a:schemeClr val="tx1">
                              <a:lumMod val="75000"/>
                              <a:lumOff val="25000"/>
                            </a:schemeClr>
                          </a:solidFill>
                          <a:latin typeface="+mn-lt"/>
                          <a:cs typeface="Arial" pitchFamily="34" charset="0"/>
                        </a:rPr>
                        <a:t>محتوا در اینجا</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2"/>
                  </a:ext>
                </a:extLst>
              </a:tr>
              <a:tr h="363706">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9525" cap="flat" cmpd="sng" algn="ctr">
                      <a:noFill/>
                      <a:prstDash val="sysDash"/>
                      <a:round/>
                      <a:headEnd type="none" w="med" len="med"/>
                      <a:tailEnd type="none" w="med" len="med"/>
                    </a:lnB>
                    <a:lnTlToBr w="12700" cmpd="sng">
                      <a:noFill/>
                      <a:prstDash val="solid"/>
                    </a:lnTlToBr>
                    <a:lnBlToTr w="12700" cmpd="sng">
                      <a:noFill/>
                      <a:prstDash val="solid"/>
                    </a:lnBlToTr>
                    <a:solidFill>
                      <a:srgbClr val="ECECEC"/>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3"/>
                  </a:ext>
                </a:extLst>
              </a:tr>
              <a:tr h="363706">
                <a:tc>
                  <a:txBody>
                    <a:bodyPr/>
                    <a:lstStyle/>
                    <a:p>
                      <a:pPr algn="l"/>
                      <a:r>
                        <a:rPr lang="fa-IR" altLang="ko-KR" sz="1200" kern="1200" dirty="0">
                          <a:solidFill>
                            <a:schemeClr val="tx1">
                              <a:lumMod val="75000"/>
                              <a:lumOff val="25000"/>
                            </a:schemeClr>
                          </a:solidFill>
                          <a:latin typeface="+mn-lt"/>
                          <a:cs typeface="Arial" pitchFamily="34" charset="0"/>
                        </a:rPr>
                        <a:t>قالب پاورپوینت</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kern="1200" dirty="0">
                          <a:solidFill>
                            <a:schemeClr val="tx1">
                              <a:lumMod val="75000"/>
                              <a:lumOff val="25000"/>
                            </a:schemeClr>
                          </a:solidFill>
                          <a:latin typeface="+mn-lt"/>
                          <a:cs typeface="Arial" pitchFamily="34" charset="0"/>
                        </a:rPr>
                        <a:t>محتوا در اینجا</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4"/>
                  </a:ext>
                </a:extLst>
              </a:tr>
              <a:tr h="363706">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5"/>
                  </a:ext>
                </a:extLst>
              </a:tr>
              <a:tr h="363706">
                <a:tc>
                  <a:txBody>
                    <a:bodyPr/>
                    <a:lstStyle/>
                    <a:p>
                      <a:pPr algn="l"/>
                      <a:r>
                        <a:rPr lang="fa-IR" sz="1200" kern="1200" dirty="0">
                          <a:solidFill>
                            <a:schemeClr val="tx1">
                              <a:lumMod val="75000"/>
                              <a:lumOff val="25000"/>
                            </a:schemeClr>
                          </a:solidFill>
                          <a:latin typeface="+mn-lt"/>
                          <a:cs typeface="Arial" pitchFamily="34" charset="0"/>
                        </a:rPr>
                        <a:t>قالب پاورپوینت</a:t>
                      </a:r>
                      <a:endParaRPr lang="en-JM"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sz="1200" kern="1200" dirty="0">
                          <a:solidFill>
                            <a:schemeClr val="tx1">
                              <a:lumMod val="75000"/>
                              <a:lumOff val="25000"/>
                            </a:schemeClr>
                          </a:solidFill>
                          <a:latin typeface="+mn-lt"/>
                          <a:cs typeface="Arial" pitchFamily="34" charset="0"/>
                        </a:rPr>
                        <a:t>محتوا در اینجا</a:t>
                      </a:r>
                      <a:endParaRPr lang="en-JM"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6"/>
                  </a:ext>
                </a:extLst>
              </a:tr>
              <a:tr h="363706">
                <a:tc>
                  <a:txBody>
                    <a:bodyPr/>
                    <a:lstStyle/>
                    <a:p>
                      <a:pPr algn="l"/>
                      <a:r>
                        <a:rPr lang="fa-IR" altLang="ko-KR" sz="1200" dirty="0">
                          <a:solidFill>
                            <a:schemeClr val="tx1">
                              <a:lumMod val="75000"/>
                              <a:lumOff val="25000"/>
                            </a:schemeClr>
                          </a:solidFill>
                          <a:latin typeface="+mn-lt"/>
                          <a:cs typeface="Arial" pitchFamily="34" charset="0"/>
                        </a:rPr>
                        <a:t>با متن خودت جایگزین شد</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dirty="0">
                          <a:solidFill>
                            <a:schemeClr val="tx1">
                              <a:lumMod val="75000"/>
                              <a:lumOff val="25000"/>
                            </a:schemeClr>
                          </a:solidFill>
                          <a:latin typeface="+mn-lt"/>
                          <a:cs typeface="Arial" pitchFamily="34" charset="0"/>
                        </a:rPr>
                        <a:t>متن را اینجا بنویسید</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7"/>
                  </a:ext>
                </a:extLst>
              </a:tr>
              <a:tr h="363706">
                <a:tc>
                  <a:txBody>
                    <a:bodyPr/>
                    <a:lstStyle/>
                    <a:p>
                      <a:pPr algn="l"/>
                      <a:r>
                        <a:rPr lang="fa-IR" altLang="ko-KR" sz="1200" kern="1200" dirty="0">
                          <a:solidFill>
                            <a:schemeClr val="tx1">
                              <a:lumMod val="75000"/>
                              <a:lumOff val="25000"/>
                            </a:schemeClr>
                          </a:solidFill>
                          <a:latin typeface="+mn-lt"/>
                          <a:cs typeface="Arial" pitchFamily="34" charset="0"/>
                        </a:rPr>
                        <a:t>قالب پاورپوینت</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kern="1200" dirty="0">
                          <a:solidFill>
                            <a:schemeClr val="tx1">
                              <a:lumMod val="75000"/>
                              <a:lumOff val="25000"/>
                            </a:schemeClr>
                          </a:solidFill>
                          <a:latin typeface="+mn-lt"/>
                          <a:cs typeface="Arial" pitchFamily="34" charset="0"/>
                        </a:rPr>
                        <a:t>محتوا در اینجا</a:t>
                      </a:r>
                      <a:endParaRPr lang="en-JM" altLang="ko-KR" sz="120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mpd="sng">
                      <a:noFill/>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dirty="0">
                          <a:solidFill>
                            <a:schemeClr val="tx1">
                              <a:lumMod val="75000"/>
                              <a:lumOff val="25000"/>
                            </a:schemeClr>
                          </a:solidFill>
                          <a:latin typeface="+mn-lt"/>
                          <a:cs typeface="Arial" pitchFamily="34" charset="0"/>
                        </a:rPr>
                        <a:t>متن</a:t>
                      </a:r>
                      <a:endParaRPr lang="en-JM" altLang="ko-KR" sz="1200" b="0" dirty="0">
                        <a:solidFill>
                          <a:schemeClr val="tx1">
                            <a:lumMod val="75000"/>
                            <a:lumOff val="25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9525" cap="flat" cmpd="sng" algn="ctr">
                      <a:noFill/>
                      <a:prstDash val="sysDash"/>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8"/>
                  </a:ext>
                </a:extLst>
              </a:tr>
              <a:tr h="419708">
                <a:tc>
                  <a:txBody>
                    <a:bodyPr/>
                    <a:lstStyle/>
                    <a:p>
                      <a:pPr algn="l"/>
                      <a:r>
                        <a:rPr lang="fa-IR" altLang="ko-KR" sz="1200" dirty="0">
                          <a:solidFill>
                            <a:schemeClr val="tx1">
                              <a:lumMod val="75000"/>
                              <a:lumOff val="25000"/>
                            </a:schemeClr>
                          </a:solidFill>
                          <a:latin typeface="+mn-lt"/>
                          <a:cs typeface="Arial" pitchFamily="34" charset="0"/>
                        </a:rPr>
                        <a:t>محتوا در اینجا</a:t>
                      </a:r>
                      <a:endParaRPr lang="en-JM" altLang="ko-KR" sz="1200" dirty="0">
                        <a:solidFill>
                          <a:schemeClr val="tx1">
                            <a:lumMod val="75000"/>
                            <a:lumOff val="25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0" kern="1200" dirty="0">
                          <a:solidFill>
                            <a:schemeClr val="tx1">
                              <a:lumMod val="75000"/>
                              <a:lumOff val="25000"/>
                            </a:schemeClr>
                          </a:solidFill>
                          <a:latin typeface="+mn-lt"/>
                          <a:cs typeface="Arial" pitchFamily="34" charset="0"/>
                        </a:rPr>
                        <a:t>محتوا در اینجا</a:t>
                      </a:r>
                      <a:endParaRPr lang="en-JM" altLang="ko-KR" sz="1200" b="0" dirty="0">
                        <a:solidFill>
                          <a:schemeClr val="tx1">
                            <a:lumMod val="75000"/>
                            <a:lumOff val="25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4"/>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baseline="0" dirty="0">
                          <a:solidFill>
                            <a:schemeClr val="bg1"/>
                          </a:solidFill>
                          <a:latin typeface="+mn-lt"/>
                          <a:cs typeface="Arial" pitchFamily="34" charset="0"/>
                        </a:rPr>
                        <a:t>متن</a:t>
                      </a:r>
                      <a:endParaRPr lang="en-JM" altLang="ko-KR" sz="1200" b="1" baseline="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3"/>
                    </a:solidFill>
                  </a:tcPr>
                </a:tc>
                <a:tc hMerge="1">
                  <a:txBody>
                    <a:bodyPr/>
                    <a:lstStyle/>
                    <a:p>
                      <a:pPr latinLnBrk="1"/>
                      <a:endParaRPr lang="ko-KR" altLang="en-US"/>
                    </a:p>
                  </a:txBody>
                  <a:tcPr/>
                </a:tc>
                <a:tc hMerge="1">
                  <a:txBody>
                    <a:bodyPr/>
                    <a:lstStyle/>
                    <a:p>
                      <a:pPr latinLnBrk="1"/>
                      <a:endParaRPr lang="ko-KR" altLang="en-US"/>
                    </a:p>
                  </a:txBody>
                  <a:tcPr/>
                </a:tc>
                <a:tc gridSpan="3">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baseline="0" dirty="0">
                          <a:solidFill>
                            <a:schemeClr val="bg1"/>
                          </a:solidFill>
                          <a:latin typeface="+mn-lt"/>
                          <a:cs typeface="Arial" pitchFamily="34" charset="0"/>
                        </a:rPr>
                        <a:t>محتوا در اینجا</a:t>
                      </a:r>
                      <a:endParaRPr lang="en-JM" altLang="ko-KR" sz="1200" b="1" baseline="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chemeClr val="accent2"/>
                    </a:solidFill>
                  </a:tcPr>
                </a:tc>
                <a:tc hMerge="1">
                  <a:txBody>
                    <a:bodyPr/>
                    <a:lstStyle/>
                    <a:p>
                      <a:pPr latinLnBrk="1"/>
                      <a:endParaRPr lang="ko-KR" altLang="en-US"/>
                    </a:p>
                  </a:txBody>
                  <a:tcPr/>
                </a:tc>
                <a:tc hMerge="1">
                  <a:txBody>
                    <a:bodyPr/>
                    <a:lstStyle/>
                    <a:p>
                      <a:pPr latinLnBrk="1"/>
                      <a:endParaRPr lang="ko-KR" altLang="en-US"/>
                    </a:p>
                  </a:txBody>
                  <a:tcPr/>
                </a:tc>
                <a:extLst>
                  <a:ext uri="{0D108BD9-81ED-4DB2-BD59-A6C34878D82A}">
                    <a16:rowId xmlns:a16="http://schemas.microsoft.com/office/drawing/2014/main" val="10009"/>
                  </a:ext>
                </a:extLst>
              </a:tr>
              <a:tr h="142240">
                <a:tc rowSpan="3">
                  <a:txBody>
                    <a:bodyPr/>
                    <a:lstStyle/>
                    <a:p>
                      <a:pPr algn="l"/>
                      <a:endParaRPr lang="en-JM" altLang="ko-KR" sz="1200" dirty="0">
                        <a:solidFill>
                          <a:schemeClr val="tx1">
                            <a:lumMod val="50000"/>
                            <a:lumOff val="50000"/>
                          </a:schemeClr>
                        </a:solidFill>
                        <a:latin typeface="+mn-lt"/>
                        <a:cs typeface="Arial" pitchFamily="34" charset="0"/>
                      </a:endParaRPr>
                    </a:p>
                  </a:txBody>
                  <a:tcPr anchor="ctr">
                    <a:lnL w="12700" cmpd="sng">
                      <a:noFill/>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lumMod val="75000"/>
                          <a:lumOff val="25000"/>
                        </a:scheme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3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0"/>
                  </a:ext>
                </a:extLst>
              </a:tr>
              <a:tr h="338035">
                <a:tc vMerge="1">
                  <a:txBody>
                    <a:bodyPr/>
                    <a:lstStyle/>
                    <a:p>
                      <a:pPr latinLnBrk="1"/>
                      <a:endParaRPr lang="ko-KR"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20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محتوا در اینجا</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محتوا در اینجا</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1" dirty="0">
                        <a:solidFill>
                          <a:schemeClr val="bg1"/>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fa-IR" altLang="ko-KR" sz="1200" b="1" kern="1200" dirty="0">
                          <a:solidFill>
                            <a:schemeClr val="bg1"/>
                          </a:solidFill>
                          <a:latin typeface="+mn-lt"/>
                          <a:cs typeface="Arial" pitchFamily="34" charset="0"/>
                        </a:rPr>
                        <a:t>محتوا در اینجا</a:t>
                      </a:r>
                      <a:endParaRPr lang="en-JM" altLang="ko-KR" sz="1200" b="1"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accent1"/>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JM" altLang="ko-KR" sz="1200" b="0" dirty="0">
                        <a:solidFill>
                          <a:schemeClr val="bg1"/>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1"/>
                  </a:ext>
                </a:extLst>
              </a:tr>
              <a:tr h="117614">
                <a:tc vMerge="1">
                  <a:txBody>
                    <a:bodyPr/>
                    <a:lstStyle/>
                    <a:p>
                      <a:pPr latinLnBrk="1"/>
                      <a:endParaRPr lang="ko-KR" altLang="en-US"/>
                    </a:p>
                  </a:txBody>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solidFill>
                        <a:schemeClr val="tx1">
                          <a:lumMod val="75000"/>
                          <a:lumOff val="25000"/>
                        </a:schemeClr>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JM" altLang="ko-KR" sz="100" b="0" baseline="0" dirty="0">
                        <a:solidFill>
                          <a:schemeClr val="tx1">
                            <a:lumMod val="50000"/>
                            <a:lumOff val="50000"/>
                          </a:schemeClr>
                        </a:solidFill>
                        <a:latin typeface="+mn-lt"/>
                        <a:cs typeface="Arial" pitchFamily="34" charset="0"/>
                      </a:endParaRPr>
                    </a:p>
                  </a:txBody>
                  <a:tcPr anchor="ctr">
                    <a:lnL w="12700" cap="flat" cmpd="sng" algn="ctr">
                      <a:noFill/>
                      <a:prstDash val="solid"/>
                      <a:round/>
                      <a:headEnd type="none" w="med" len="med"/>
                      <a:tailEnd type="none" w="med" len="med"/>
                    </a:lnL>
                    <a:lnR w="12700" cap="flat" cmpd="sng" algn="ctr">
                      <a:solidFill>
                        <a:schemeClr val="tx1">
                          <a:lumMod val="75000"/>
                          <a:lumOff val="25000"/>
                        </a:schemeClr>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22375345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F3D82DB0-8C89-4AEF-A6B8-A4CAF67D456F}"/>
              </a:ext>
            </a:extLst>
          </p:cNvPr>
          <p:cNvGrpSpPr/>
          <p:nvPr/>
        </p:nvGrpSpPr>
        <p:grpSpPr>
          <a:xfrm>
            <a:off x="6091073" y="2057254"/>
            <a:ext cx="6104901" cy="3704733"/>
            <a:chOff x="4567071" y="1844824"/>
            <a:chExt cx="6113041" cy="3704733"/>
          </a:xfrm>
        </p:grpSpPr>
        <p:sp>
          <p:nvSpPr>
            <p:cNvPr id="4" name="Rectangle 4">
              <a:extLst>
                <a:ext uri="{FF2B5EF4-FFF2-40B4-BE49-F238E27FC236}">
                  <a16:creationId xmlns:a16="http://schemas.microsoft.com/office/drawing/2014/main" id="{98730CBB-EB8D-41DC-80D1-8AB194544F22}"/>
                </a:ext>
              </a:extLst>
            </p:cNvPr>
            <p:cNvSpPr/>
            <p:nvPr/>
          </p:nvSpPr>
          <p:spPr>
            <a:xfrm>
              <a:off x="4580881" y="3930857"/>
              <a:ext cx="1676901" cy="1618700"/>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97262"/>
                <a:gd name="connsiteX1" fmla="*/ 1676901 w 1676901"/>
                <a:gd name="connsiteY1" fmla="*/ 0 h 997262"/>
                <a:gd name="connsiteX2" fmla="*/ 1641390 w 1676901"/>
                <a:gd name="connsiteY2" fmla="*/ 997262 h 997262"/>
                <a:gd name="connsiteX3" fmla="*/ 0 w 1676901"/>
                <a:gd name="connsiteY3" fmla="*/ 171640 h 997262"/>
                <a:gd name="connsiteX4" fmla="*/ 8878 w 1676901"/>
                <a:gd name="connsiteY4" fmla="*/ 26632 h 997262"/>
                <a:gd name="connsiteX0" fmla="*/ 8878 w 1676901"/>
                <a:gd name="connsiteY0" fmla="*/ 26632 h 855219"/>
                <a:gd name="connsiteX1" fmla="*/ 1676901 w 1676901"/>
                <a:gd name="connsiteY1" fmla="*/ 0 h 855219"/>
                <a:gd name="connsiteX2" fmla="*/ 1650267 w 1676901"/>
                <a:gd name="connsiteY2" fmla="*/ 855219 h 855219"/>
                <a:gd name="connsiteX3" fmla="*/ 0 w 1676901"/>
                <a:gd name="connsiteY3" fmla="*/ 171640 h 855219"/>
                <a:gd name="connsiteX4" fmla="*/ 8878 w 1676901"/>
                <a:gd name="connsiteY4" fmla="*/ 26632 h 855219"/>
                <a:gd name="connsiteX0" fmla="*/ 8878 w 1676901"/>
                <a:gd name="connsiteY0" fmla="*/ 26632 h 935118"/>
                <a:gd name="connsiteX1" fmla="*/ 1676901 w 1676901"/>
                <a:gd name="connsiteY1" fmla="*/ 0 h 935118"/>
                <a:gd name="connsiteX2" fmla="*/ 1668023 w 1676901"/>
                <a:gd name="connsiteY2" fmla="*/ 935118 h 935118"/>
                <a:gd name="connsiteX3" fmla="*/ 0 w 1676901"/>
                <a:gd name="connsiteY3" fmla="*/ 171640 h 935118"/>
                <a:gd name="connsiteX4" fmla="*/ 8878 w 1676901"/>
                <a:gd name="connsiteY4" fmla="*/ 26632 h 935118"/>
                <a:gd name="connsiteX0" fmla="*/ 8878 w 1676901"/>
                <a:gd name="connsiteY0" fmla="*/ 26632 h 855219"/>
                <a:gd name="connsiteX1" fmla="*/ 1676901 w 1676901"/>
                <a:gd name="connsiteY1" fmla="*/ 0 h 855219"/>
                <a:gd name="connsiteX2" fmla="*/ 1659145 w 1676901"/>
                <a:gd name="connsiteY2" fmla="*/ 855219 h 855219"/>
                <a:gd name="connsiteX3" fmla="*/ 0 w 1676901"/>
                <a:gd name="connsiteY3" fmla="*/ 171640 h 855219"/>
                <a:gd name="connsiteX4" fmla="*/ 8878 w 1676901"/>
                <a:gd name="connsiteY4" fmla="*/ 26632 h 855219"/>
                <a:gd name="connsiteX0" fmla="*/ 8878 w 1676901"/>
                <a:gd name="connsiteY0" fmla="*/ 26632 h 864097"/>
                <a:gd name="connsiteX1" fmla="*/ 1676901 w 1676901"/>
                <a:gd name="connsiteY1" fmla="*/ 0 h 864097"/>
                <a:gd name="connsiteX2" fmla="*/ 1668023 w 1676901"/>
                <a:gd name="connsiteY2" fmla="*/ 864097 h 864097"/>
                <a:gd name="connsiteX3" fmla="*/ 0 w 1676901"/>
                <a:gd name="connsiteY3" fmla="*/ 171640 h 864097"/>
                <a:gd name="connsiteX4" fmla="*/ 8878 w 1676901"/>
                <a:gd name="connsiteY4" fmla="*/ 26632 h 864097"/>
                <a:gd name="connsiteX0" fmla="*/ 8878 w 1676901"/>
                <a:gd name="connsiteY0" fmla="*/ 26632 h 642156"/>
                <a:gd name="connsiteX1" fmla="*/ 1676901 w 1676901"/>
                <a:gd name="connsiteY1" fmla="*/ 0 h 642156"/>
                <a:gd name="connsiteX2" fmla="*/ 1659145 w 1676901"/>
                <a:gd name="connsiteY2" fmla="*/ 642156 h 642156"/>
                <a:gd name="connsiteX3" fmla="*/ 0 w 1676901"/>
                <a:gd name="connsiteY3" fmla="*/ 171640 h 642156"/>
                <a:gd name="connsiteX4" fmla="*/ 8878 w 1676901"/>
                <a:gd name="connsiteY4" fmla="*/ 26632 h 64215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43996"/>
                <a:gd name="connsiteX1" fmla="*/ 1676901 w 1676901"/>
                <a:gd name="connsiteY1" fmla="*/ 0 h 943996"/>
                <a:gd name="connsiteX2" fmla="*/ 1659145 w 1676901"/>
                <a:gd name="connsiteY2" fmla="*/ 943996 h 943996"/>
                <a:gd name="connsiteX3" fmla="*/ 0 w 1676901"/>
                <a:gd name="connsiteY3" fmla="*/ 171640 h 943996"/>
                <a:gd name="connsiteX4" fmla="*/ 8878 w 1676901"/>
                <a:gd name="connsiteY4" fmla="*/ 26632 h 943996"/>
                <a:gd name="connsiteX0" fmla="*/ 8878 w 1676901"/>
                <a:gd name="connsiteY0" fmla="*/ 26632 h 872975"/>
                <a:gd name="connsiteX1" fmla="*/ 1676901 w 1676901"/>
                <a:gd name="connsiteY1" fmla="*/ 0 h 872975"/>
                <a:gd name="connsiteX2" fmla="*/ 1668022 w 1676901"/>
                <a:gd name="connsiteY2" fmla="*/ 872975 h 872975"/>
                <a:gd name="connsiteX3" fmla="*/ 0 w 1676901"/>
                <a:gd name="connsiteY3" fmla="*/ 171640 h 872975"/>
                <a:gd name="connsiteX4" fmla="*/ 8878 w 1676901"/>
                <a:gd name="connsiteY4" fmla="*/ 26632 h 872975"/>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917365 h 1618700"/>
                <a:gd name="connsiteX4" fmla="*/ 0 w 1676901"/>
                <a:gd name="connsiteY4" fmla="*/ 0 h 1618700"/>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100620 h 1618700"/>
                <a:gd name="connsiteX4" fmla="*/ 0 w 1676901"/>
                <a:gd name="connsiteY4" fmla="*/ 0 h 1618700"/>
                <a:gd name="connsiteX0" fmla="*/ 0 w 1676901"/>
                <a:gd name="connsiteY0" fmla="*/ 0 h 1592067"/>
                <a:gd name="connsiteX1" fmla="*/ 1676901 w 1676901"/>
                <a:gd name="connsiteY1" fmla="*/ 745725 h 1592067"/>
                <a:gd name="connsiteX2" fmla="*/ 1659133 w 1676901"/>
                <a:gd name="connsiteY2" fmla="*/ 1592067 h 1592067"/>
                <a:gd name="connsiteX3" fmla="*/ 0 w 1676901"/>
                <a:gd name="connsiteY3" fmla="*/ 100620 h 1592067"/>
                <a:gd name="connsiteX4" fmla="*/ 0 w 1676901"/>
                <a:gd name="connsiteY4" fmla="*/ 0 h 1592067"/>
                <a:gd name="connsiteX0" fmla="*/ 0 w 1676901"/>
                <a:gd name="connsiteY0" fmla="*/ 0 h 1592067"/>
                <a:gd name="connsiteX1" fmla="*/ 1676901 w 1676901"/>
                <a:gd name="connsiteY1" fmla="*/ 745725 h 1592067"/>
                <a:gd name="connsiteX2" fmla="*/ 1668023 w 1676901"/>
                <a:gd name="connsiteY2" fmla="*/ 1592067 h 1592067"/>
                <a:gd name="connsiteX3" fmla="*/ 0 w 1676901"/>
                <a:gd name="connsiteY3" fmla="*/ 100620 h 1592067"/>
                <a:gd name="connsiteX4" fmla="*/ 0 w 1676901"/>
                <a:gd name="connsiteY4" fmla="*/ 0 h 1592067"/>
                <a:gd name="connsiteX0" fmla="*/ 0 w 1676901"/>
                <a:gd name="connsiteY0" fmla="*/ 0 h 1600945"/>
                <a:gd name="connsiteX1" fmla="*/ 1676901 w 1676901"/>
                <a:gd name="connsiteY1" fmla="*/ 745725 h 1600945"/>
                <a:gd name="connsiteX2" fmla="*/ 1668023 w 1676901"/>
                <a:gd name="connsiteY2" fmla="*/ 1600945 h 1600945"/>
                <a:gd name="connsiteX3" fmla="*/ 0 w 1676901"/>
                <a:gd name="connsiteY3" fmla="*/ 100620 h 1600945"/>
                <a:gd name="connsiteX4" fmla="*/ 0 w 1676901"/>
                <a:gd name="connsiteY4" fmla="*/ 0 h 1600945"/>
                <a:gd name="connsiteX0" fmla="*/ 0 w 1676901"/>
                <a:gd name="connsiteY0" fmla="*/ 0 h 1618700"/>
                <a:gd name="connsiteX1" fmla="*/ 1676901 w 1676901"/>
                <a:gd name="connsiteY1" fmla="*/ 745725 h 1618700"/>
                <a:gd name="connsiteX2" fmla="*/ 1668023 w 1676901"/>
                <a:gd name="connsiteY2" fmla="*/ 1618700 h 1618700"/>
                <a:gd name="connsiteX3" fmla="*/ 0 w 1676901"/>
                <a:gd name="connsiteY3" fmla="*/ 100620 h 1618700"/>
                <a:gd name="connsiteX4" fmla="*/ 0 w 1676901"/>
                <a:gd name="connsiteY4" fmla="*/ 0 h 161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1618700">
                  <a:moveTo>
                    <a:pt x="0" y="0"/>
                  </a:moveTo>
                  <a:lnTo>
                    <a:pt x="1676901" y="745725"/>
                  </a:lnTo>
                  <a:cubicBezTo>
                    <a:pt x="1676901" y="1030798"/>
                    <a:pt x="1668023" y="1333627"/>
                    <a:pt x="1668023" y="1618700"/>
                  </a:cubicBezTo>
                  <a:lnTo>
                    <a:pt x="0" y="100620"/>
                  </a:lnTo>
                  <a:lnTo>
                    <a:pt x="0" y="0"/>
                  </a:lnTo>
                  <a:close/>
                </a:path>
              </a:pathLst>
            </a:custGeom>
            <a:gradFill flip="none" rotWithShape="1">
              <a:gsLst>
                <a:gs pos="35000">
                  <a:schemeClr val="accent2">
                    <a:alpha val="0"/>
                  </a:schemeClr>
                </a:gs>
                <a:gs pos="80000">
                  <a:schemeClr val="accent2">
                    <a:alpha val="85000"/>
                  </a:schemeClr>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5" name="Rectangle 4">
              <a:extLst>
                <a:ext uri="{FF2B5EF4-FFF2-40B4-BE49-F238E27FC236}">
                  <a16:creationId xmlns:a16="http://schemas.microsoft.com/office/drawing/2014/main" id="{4A98AE84-656D-4728-9472-0B81E41A2617}"/>
                </a:ext>
              </a:extLst>
            </p:cNvPr>
            <p:cNvSpPr/>
            <p:nvPr/>
          </p:nvSpPr>
          <p:spPr>
            <a:xfrm>
              <a:off x="4572000" y="3731342"/>
              <a:ext cx="1676901" cy="864097"/>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864097">
                  <a:moveTo>
                    <a:pt x="8878" y="26632"/>
                  </a:moveTo>
                  <a:lnTo>
                    <a:pt x="1676901" y="0"/>
                  </a:lnTo>
                  <a:cubicBezTo>
                    <a:pt x="1676901" y="285073"/>
                    <a:pt x="1659145" y="579024"/>
                    <a:pt x="1659145" y="864097"/>
                  </a:cubicBezTo>
                  <a:lnTo>
                    <a:pt x="0" y="171640"/>
                  </a:lnTo>
                  <a:lnTo>
                    <a:pt x="8878" y="26632"/>
                  </a:lnTo>
                  <a:close/>
                </a:path>
              </a:pathLst>
            </a:custGeom>
            <a:gradFill flip="none" rotWithShape="1">
              <a:gsLst>
                <a:gs pos="50000">
                  <a:schemeClr val="accent2">
                    <a:alpha val="0"/>
                  </a:schemeClr>
                </a:gs>
                <a:gs pos="80000">
                  <a:schemeClr val="accent2">
                    <a:alpha val="85000"/>
                  </a:schemeClr>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6" name="Rectangle 5">
              <a:extLst>
                <a:ext uri="{FF2B5EF4-FFF2-40B4-BE49-F238E27FC236}">
                  <a16:creationId xmlns:a16="http://schemas.microsoft.com/office/drawing/2014/main" id="{F6AAE3FC-EF17-49F9-A877-0A3D03BF8675}"/>
                </a:ext>
              </a:extLst>
            </p:cNvPr>
            <p:cNvSpPr/>
            <p:nvPr/>
          </p:nvSpPr>
          <p:spPr>
            <a:xfrm>
              <a:off x="6228184" y="1844824"/>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7" name="Rectangle 4">
              <a:extLst>
                <a:ext uri="{FF2B5EF4-FFF2-40B4-BE49-F238E27FC236}">
                  <a16:creationId xmlns:a16="http://schemas.microsoft.com/office/drawing/2014/main" id="{4AC69767-9374-4A32-9A60-B196517D948D}"/>
                </a:ext>
              </a:extLst>
            </p:cNvPr>
            <p:cNvSpPr/>
            <p:nvPr/>
          </p:nvSpPr>
          <p:spPr>
            <a:xfrm>
              <a:off x="4577918" y="1844826"/>
              <a:ext cx="1668022" cy="1822884"/>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68022"/>
                <a:gd name="connsiteY0" fmla="*/ 1713390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13390 h 1849518"/>
                <a:gd name="connsiteX0" fmla="*/ 0 w 1668022"/>
                <a:gd name="connsiteY0" fmla="*/ 1713390 h 1787374"/>
                <a:gd name="connsiteX1" fmla="*/ 1650267 w 1668022"/>
                <a:gd name="connsiteY1" fmla="*/ 0 h 1787374"/>
                <a:gd name="connsiteX2" fmla="*/ 1668022 w 1668022"/>
                <a:gd name="connsiteY2" fmla="*/ 855218 h 1787374"/>
                <a:gd name="connsiteX3" fmla="*/ 26633 w 1668022"/>
                <a:gd name="connsiteY3" fmla="*/ 1787374 h 1787374"/>
                <a:gd name="connsiteX4" fmla="*/ 0 w 1668022"/>
                <a:gd name="connsiteY4" fmla="*/ 1713390 h 1787374"/>
                <a:gd name="connsiteX0" fmla="*/ 0 w 1668022"/>
                <a:gd name="connsiteY0" fmla="*/ 1713390 h 1805129"/>
                <a:gd name="connsiteX1" fmla="*/ 1650267 w 1668022"/>
                <a:gd name="connsiteY1" fmla="*/ 0 h 1805129"/>
                <a:gd name="connsiteX2" fmla="*/ 1668022 w 1668022"/>
                <a:gd name="connsiteY2" fmla="*/ 855218 h 1805129"/>
                <a:gd name="connsiteX3" fmla="*/ 35511 w 1668022"/>
                <a:gd name="connsiteY3" fmla="*/ 1805129 h 1805129"/>
                <a:gd name="connsiteX4" fmla="*/ 0 w 1668022"/>
                <a:gd name="connsiteY4" fmla="*/ 1713390 h 1805129"/>
                <a:gd name="connsiteX0" fmla="*/ 0 w 1668022"/>
                <a:gd name="connsiteY0" fmla="*/ 1713390 h 1822885"/>
                <a:gd name="connsiteX1" fmla="*/ 1650267 w 1668022"/>
                <a:gd name="connsiteY1" fmla="*/ 0 h 1822885"/>
                <a:gd name="connsiteX2" fmla="*/ 1668022 w 1668022"/>
                <a:gd name="connsiteY2" fmla="*/ 855218 h 1822885"/>
                <a:gd name="connsiteX3" fmla="*/ 35511 w 1668022"/>
                <a:gd name="connsiteY3" fmla="*/ 1822885 h 1822885"/>
                <a:gd name="connsiteX4" fmla="*/ 0 w 1668022"/>
                <a:gd name="connsiteY4" fmla="*/ 1713390 h 1822885"/>
                <a:gd name="connsiteX0" fmla="*/ 0 w 1668022"/>
                <a:gd name="connsiteY0" fmla="*/ 1702959 h 1812454"/>
                <a:gd name="connsiteX1" fmla="*/ 1657230 w 1668022"/>
                <a:gd name="connsiteY1" fmla="*/ 0 h 1812454"/>
                <a:gd name="connsiteX2" fmla="*/ 1668022 w 1668022"/>
                <a:gd name="connsiteY2" fmla="*/ 844787 h 1812454"/>
                <a:gd name="connsiteX3" fmla="*/ 35511 w 1668022"/>
                <a:gd name="connsiteY3" fmla="*/ 1812454 h 1812454"/>
                <a:gd name="connsiteX4" fmla="*/ 0 w 1668022"/>
                <a:gd name="connsiteY4" fmla="*/ 1702959 h 1812454"/>
                <a:gd name="connsiteX0" fmla="*/ 0 w 1668022"/>
                <a:gd name="connsiteY0" fmla="*/ 1720343 h 1829838"/>
                <a:gd name="connsiteX1" fmla="*/ 1664192 w 1668022"/>
                <a:gd name="connsiteY1" fmla="*/ 0 h 1829838"/>
                <a:gd name="connsiteX2" fmla="*/ 1668022 w 1668022"/>
                <a:gd name="connsiteY2" fmla="*/ 862171 h 1829838"/>
                <a:gd name="connsiteX3" fmla="*/ 35511 w 1668022"/>
                <a:gd name="connsiteY3" fmla="*/ 1829838 h 1829838"/>
                <a:gd name="connsiteX4" fmla="*/ 0 w 1668022"/>
                <a:gd name="connsiteY4" fmla="*/ 1720343 h 1829838"/>
                <a:gd name="connsiteX0" fmla="*/ 0 w 1668022"/>
                <a:gd name="connsiteY0" fmla="*/ 1713389 h 1822884"/>
                <a:gd name="connsiteX1" fmla="*/ 1664192 w 1668022"/>
                <a:gd name="connsiteY1" fmla="*/ 0 h 1822884"/>
                <a:gd name="connsiteX2" fmla="*/ 1668022 w 1668022"/>
                <a:gd name="connsiteY2" fmla="*/ 855217 h 1822884"/>
                <a:gd name="connsiteX3" fmla="*/ 35511 w 1668022"/>
                <a:gd name="connsiteY3" fmla="*/ 1822884 h 1822884"/>
                <a:gd name="connsiteX4" fmla="*/ 0 w 1668022"/>
                <a:gd name="connsiteY4" fmla="*/ 1713389 h 1822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8022" h="1822884">
                  <a:moveTo>
                    <a:pt x="0" y="1713389"/>
                  </a:moveTo>
                  <a:lnTo>
                    <a:pt x="1664192" y="0"/>
                  </a:lnTo>
                  <a:cubicBezTo>
                    <a:pt x="1665469" y="287390"/>
                    <a:pt x="1666745" y="567827"/>
                    <a:pt x="1668022" y="855217"/>
                  </a:cubicBezTo>
                  <a:lnTo>
                    <a:pt x="35511" y="1822884"/>
                  </a:lnTo>
                  <a:lnTo>
                    <a:pt x="0" y="1713389"/>
                  </a:lnTo>
                  <a:close/>
                </a:path>
              </a:pathLst>
            </a:custGeom>
            <a:gradFill flip="none" rotWithShape="1">
              <a:gsLst>
                <a:gs pos="35000">
                  <a:schemeClr val="accent2">
                    <a:alpha val="0"/>
                  </a:schemeClr>
                </a:gs>
                <a:gs pos="80000">
                  <a:schemeClr val="accent2">
                    <a:alpha val="85000"/>
                  </a:schemeClr>
                </a:gs>
              </a:gsLst>
              <a:lin ang="21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8" name="Rectangle 7">
              <a:extLst>
                <a:ext uri="{FF2B5EF4-FFF2-40B4-BE49-F238E27FC236}">
                  <a16:creationId xmlns:a16="http://schemas.microsoft.com/office/drawing/2014/main" id="{F8953748-3BDE-4A40-AB9F-7C4B2631D26D}"/>
                </a:ext>
              </a:extLst>
            </p:cNvPr>
            <p:cNvSpPr/>
            <p:nvPr/>
          </p:nvSpPr>
          <p:spPr>
            <a:xfrm>
              <a:off x="6228184" y="2787832"/>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9" name="Rectangle 8">
              <a:extLst>
                <a:ext uri="{FF2B5EF4-FFF2-40B4-BE49-F238E27FC236}">
                  <a16:creationId xmlns:a16="http://schemas.microsoft.com/office/drawing/2014/main" id="{5FA22BD7-B0A6-4B1F-AB57-BB0D92C71D15}"/>
                </a:ext>
              </a:extLst>
            </p:cNvPr>
            <p:cNvSpPr/>
            <p:nvPr/>
          </p:nvSpPr>
          <p:spPr>
            <a:xfrm>
              <a:off x="6228184" y="3730840"/>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0" name="Rectangle 9">
              <a:extLst>
                <a:ext uri="{FF2B5EF4-FFF2-40B4-BE49-F238E27FC236}">
                  <a16:creationId xmlns:a16="http://schemas.microsoft.com/office/drawing/2014/main" id="{0B54CA86-EDED-4A5F-B621-B6895703D42D}"/>
                </a:ext>
              </a:extLst>
            </p:cNvPr>
            <p:cNvSpPr/>
            <p:nvPr/>
          </p:nvSpPr>
          <p:spPr>
            <a:xfrm>
              <a:off x="6228184" y="4673848"/>
              <a:ext cx="4451928" cy="8640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1" name="Rectangle 4">
              <a:extLst>
                <a:ext uri="{FF2B5EF4-FFF2-40B4-BE49-F238E27FC236}">
                  <a16:creationId xmlns:a16="http://schemas.microsoft.com/office/drawing/2014/main" id="{9248A86A-3BA4-4063-B8BA-C904F6811415}"/>
                </a:ext>
              </a:extLst>
            </p:cNvPr>
            <p:cNvSpPr/>
            <p:nvPr/>
          </p:nvSpPr>
          <p:spPr>
            <a:xfrm>
              <a:off x="4567071" y="2791036"/>
              <a:ext cx="1685778" cy="1002679"/>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778" h="1002679">
                  <a:moveTo>
                    <a:pt x="0" y="905521"/>
                  </a:moveTo>
                  <a:lnTo>
                    <a:pt x="1668023" y="0"/>
                  </a:lnTo>
                  <a:lnTo>
                    <a:pt x="1685778" y="855218"/>
                  </a:lnTo>
                  <a:lnTo>
                    <a:pt x="8878" y="908486"/>
                  </a:lnTo>
                  <a:cubicBezTo>
                    <a:pt x="8878" y="573106"/>
                    <a:pt x="0" y="1240901"/>
                    <a:pt x="0" y="905521"/>
                  </a:cubicBezTo>
                  <a:close/>
                </a:path>
              </a:pathLst>
            </a:custGeom>
            <a:gradFill flip="none" rotWithShape="1">
              <a:gsLst>
                <a:gs pos="50000">
                  <a:schemeClr val="accent2">
                    <a:alpha val="0"/>
                  </a:schemeClr>
                </a:gs>
                <a:gs pos="80000">
                  <a:schemeClr val="accent2">
                    <a:alpha val="85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grpSp>
      <p:grpSp>
        <p:nvGrpSpPr>
          <p:cNvPr id="12" name="Group 11">
            <a:extLst>
              <a:ext uri="{FF2B5EF4-FFF2-40B4-BE49-F238E27FC236}">
                <a16:creationId xmlns:a16="http://schemas.microsoft.com/office/drawing/2014/main" id="{97CB2212-8327-466F-AA34-D386B8E42B07}"/>
              </a:ext>
            </a:extLst>
          </p:cNvPr>
          <p:cNvGrpSpPr/>
          <p:nvPr/>
        </p:nvGrpSpPr>
        <p:grpSpPr>
          <a:xfrm flipH="1">
            <a:off x="2020" y="2066674"/>
            <a:ext cx="6114323" cy="3702808"/>
            <a:chOff x="4474601" y="1837871"/>
            <a:chExt cx="6121796" cy="3702808"/>
          </a:xfrm>
        </p:grpSpPr>
        <p:sp>
          <p:nvSpPr>
            <p:cNvPr id="13" name="Rectangle 4">
              <a:extLst>
                <a:ext uri="{FF2B5EF4-FFF2-40B4-BE49-F238E27FC236}">
                  <a16:creationId xmlns:a16="http://schemas.microsoft.com/office/drawing/2014/main" id="{0BBEC5BA-9DB8-44BB-B5C9-7A6DD0818C26}"/>
                </a:ext>
              </a:extLst>
            </p:cNvPr>
            <p:cNvSpPr/>
            <p:nvPr/>
          </p:nvSpPr>
          <p:spPr>
            <a:xfrm>
              <a:off x="4488401" y="3921979"/>
              <a:ext cx="1676901" cy="1618700"/>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97262"/>
                <a:gd name="connsiteX1" fmla="*/ 1676901 w 1676901"/>
                <a:gd name="connsiteY1" fmla="*/ 0 h 997262"/>
                <a:gd name="connsiteX2" fmla="*/ 1641390 w 1676901"/>
                <a:gd name="connsiteY2" fmla="*/ 997262 h 997262"/>
                <a:gd name="connsiteX3" fmla="*/ 0 w 1676901"/>
                <a:gd name="connsiteY3" fmla="*/ 171640 h 997262"/>
                <a:gd name="connsiteX4" fmla="*/ 8878 w 1676901"/>
                <a:gd name="connsiteY4" fmla="*/ 26632 h 997262"/>
                <a:gd name="connsiteX0" fmla="*/ 8878 w 1676901"/>
                <a:gd name="connsiteY0" fmla="*/ 26632 h 855219"/>
                <a:gd name="connsiteX1" fmla="*/ 1676901 w 1676901"/>
                <a:gd name="connsiteY1" fmla="*/ 0 h 855219"/>
                <a:gd name="connsiteX2" fmla="*/ 1650267 w 1676901"/>
                <a:gd name="connsiteY2" fmla="*/ 855219 h 855219"/>
                <a:gd name="connsiteX3" fmla="*/ 0 w 1676901"/>
                <a:gd name="connsiteY3" fmla="*/ 171640 h 855219"/>
                <a:gd name="connsiteX4" fmla="*/ 8878 w 1676901"/>
                <a:gd name="connsiteY4" fmla="*/ 26632 h 855219"/>
                <a:gd name="connsiteX0" fmla="*/ 8878 w 1676901"/>
                <a:gd name="connsiteY0" fmla="*/ 26632 h 935118"/>
                <a:gd name="connsiteX1" fmla="*/ 1676901 w 1676901"/>
                <a:gd name="connsiteY1" fmla="*/ 0 h 935118"/>
                <a:gd name="connsiteX2" fmla="*/ 1668023 w 1676901"/>
                <a:gd name="connsiteY2" fmla="*/ 935118 h 935118"/>
                <a:gd name="connsiteX3" fmla="*/ 0 w 1676901"/>
                <a:gd name="connsiteY3" fmla="*/ 171640 h 935118"/>
                <a:gd name="connsiteX4" fmla="*/ 8878 w 1676901"/>
                <a:gd name="connsiteY4" fmla="*/ 26632 h 935118"/>
                <a:gd name="connsiteX0" fmla="*/ 8878 w 1676901"/>
                <a:gd name="connsiteY0" fmla="*/ 26632 h 855219"/>
                <a:gd name="connsiteX1" fmla="*/ 1676901 w 1676901"/>
                <a:gd name="connsiteY1" fmla="*/ 0 h 855219"/>
                <a:gd name="connsiteX2" fmla="*/ 1659145 w 1676901"/>
                <a:gd name="connsiteY2" fmla="*/ 855219 h 855219"/>
                <a:gd name="connsiteX3" fmla="*/ 0 w 1676901"/>
                <a:gd name="connsiteY3" fmla="*/ 171640 h 855219"/>
                <a:gd name="connsiteX4" fmla="*/ 8878 w 1676901"/>
                <a:gd name="connsiteY4" fmla="*/ 26632 h 855219"/>
                <a:gd name="connsiteX0" fmla="*/ 8878 w 1676901"/>
                <a:gd name="connsiteY0" fmla="*/ 26632 h 864097"/>
                <a:gd name="connsiteX1" fmla="*/ 1676901 w 1676901"/>
                <a:gd name="connsiteY1" fmla="*/ 0 h 864097"/>
                <a:gd name="connsiteX2" fmla="*/ 1668023 w 1676901"/>
                <a:gd name="connsiteY2" fmla="*/ 864097 h 864097"/>
                <a:gd name="connsiteX3" fmla="*/ 0 w 1676901"/>
                <a:gd name="connsiteY3" fmla="*/ 171640 h 864097"/>
                <a:gd name="connsiteX4" fmla="*/ 8878 w 1676901"/>
                <a:gd name="connsiteY4" fmla="*/ 26632 h 864097"/>
                <a:gd name="connsiteX0" fmla="*/ 8878 w 1676901"/>
                <a:gd name="connsiteY0" fmla="*/ 26632 h 642156"/>
                <a:gd name="connsiteX1" fmla="*/ 1676901 w 1676901"/>
                <a:gd name="connsiteY1" fmla="*/ 0 h 642156"/>
                <a:gd name="connsiteX2" fmla="*/ 1659145 w 1676901"/>
                <a:gd name="connsiteY2" fmla="*/ 642156 h 642156"/>
                <a:gd name="connsiteX3" fmla="*/ 0 w 1676901"/>
                <a:gd name="connsiteY3" fmla="*/ 171640 h 642156"/>
                <a:gd name="connsiteX4" fmla="*/ 8878 w 1676901"/>
                <a:gd name="connsiteY4" fmla="*/ 26632 h 64215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 name="connsiteX0" fmla="*/ 8878 w 1676901"/>
                <a:gd name="connsiteY0" fmla="*/ 26632 h 943996"/>
                <a:gd name="connsiteX1" fmla="*/ 1676901 w 1676901"/>
                <a:gd name="connsiteY1" fmla="*/ 0 h 943996"/>
                <a:gd name="connsiteX2" fmla="*/ 1659145 w 1676901"/>
                <a:gd name="connsiteY2" fmla="*/ 943996 h 943996"/>
                <a:gd name="connsiteX3" fmla="*/ 0 w 1676901"/>
                <a:gd name="connsiteY3" fmla="*/ 171640 h 943996"/>
                <a:gd name="connsiteX4" fmla="*/ 8878 w 1676901"/>
                <a:gd name="connsiteY4" fmla="*/ 26632 h 943996"/>
                <a:gd name="connsiteX0" fmla="*/ 8878 w 1676901"/>
                <a:gd name="connsiteY0" fmla="*/ 26632 h 872975"/>
                <a:gd name="connsiteX1" fmla="*/ 1676901 w 1676901"/>
                <a:gd name="connsiteY1" fmla="*/ 0 h 872975"/>
                <a:gd name="connsiteX2" fmla="*/ 1668022 w 1676901"/>
                <a:gd name="connsiteY2" fmla="*/ 872975 h 872975"/>
                <a:gd name="connsiteX3" fmla="*/ 0 w 1676901"/>
                <a:gd name="connsiteY3" fmla="*/ 171640 h 872975"/>
                <a:gd name="connsiteX4" fmla="*/ 8878 w 1676901"/>
                <a:gd name="connsiteY4" fmla="*/ 26632 h 872975"/>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917365 h 1618700"/>
                <a:gd name="connsiteX4" fmla="*/ 0 w 1676901"/>
                <a:gd name="connsiteY4" fmla="*/ 0 h 1618700"/>
                <a:gd name="connsiteX0" fmla="*/ 0 w 1676901"/>
                <a:gd name="connsiteY0" fmla="*/ 0 h 1618700"/>
                <a:gd name="connsiteX1" fmla="*/ 1676901 w 1676901"/>
                <a:gd name="connsiteY1" fmla="*/ 745725 h 1618700"/>
                <a:gd name="connsiteX2" fmla="*/ 1668022 w 1676901"/>
                <a:gd name="connsiteY2" fmla="*/ 1618700 h 1618700"/>
                <a:gd name="connsiteX3" fmla="*/ 0 w 1676901"/>
                <a:gd name="connsiteY3" fmla="*/ 100620 h 1618700"/>
                <a:gd name="connsiteX4" fmla="*/ 0 w 1676901"/>
                <a:gd name="connsiteY4" fmla="*/ 0 h 1618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1618700">
                  <a:moveTo>
                    <a:pt x="0" y="0"/>
                  </a:moveTo>
                  <a:lnTo>
                    <a:pt x="1676901" y="745725"/>
                  </a:lnTo>
                  <a:cubicBezTo>
                    <a:pt x="1676901" y="1030798"/>
                    <a:pt x="1668022" y="1333627"/>
                    <a:pt x="1668022" y="1618700"/>
                  </a:cubicBezTo>
                  <a:lnTo>
                    <a:pt x="0" y="100620"/>
                  </a:lnTo>
                  <a:lnTo>
                    <a:pt x="0" y="0"/>
                  </a:lnTo>
                  <a:close/>
                </a:path>
              </a:pathLst>
            </a:custGeom>
            <a:gradFill flip="none" rotWithShape="1">
              <a:gsLst>
                <a:gs pos="35000">
                  <a:schemeClr val="accent1">
                    <a:alpha val="50000"/>
                  </a:schemeClr>
                </a:gs>
                <a:gs pos="80000">
                  <a:schemeClr val="accent1"/>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4" name="Rectangle 4">
              <a:extLst>
                <a:ext uri="{FF2B5EF4-FFF2-40B4-BE49-F238E27FC236}">
                  <a16:creationId xmlns:a16="http://schemas.microsoft.com/office/drawing/2014/main" id="{DE70E74F-5CD7-4D34-B960-353AE4D1CE83}"/>
                </a:ext>
              </a:extLst>
            </p:cNvPr>
            <p:cNvSpPr/>
            <p:nvPr/>
          </p:nvSpPr>
          <p:spPr>
            <a:xfrm>
              <a:off x="4479520" y="3731342"/>
              <a:ext cx="1676901" cy="864097"/>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76900"/>
                <a:gd name="connsiteY0" fmla="*/ 35509 h 908486"/>
                <a:gd name="connsiteX1" fmla="*/ 1659145 w 1676900"/>
                <a:gd name="connsiteY1" fmla="*/ 0 h 908486"/>
                <a:gd name="connsiteX2" fmla="*/ 1676900 w 1676900"/>
                <a:gd name="connsiteY2" fmla="*/ 855218 h 908486"/>
                <a:gd name="connsiteX3" fmla="*/ 0 w 1676900"/>
                <a:gd name="connsiteY3" fmla="*/ 908486 h 908486"/>
                <a:gd name="connsiteX4" fmla="*/ 0 w 1676900"/>
                <a:gd name="connsiteY4" fmla="*/ 35509 h 908486"/>
                <a:gd name="connsiteX0" fmla="*/ 0 w 1676900"/>
                <a:gd name="connsiteY0" fmla="*/ 35509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35509 h 855218"/>
                <a:gd name="connsiteX0" fmla="*/ 0 w 1676900"/>
                <a:gd name="connsiteY0" fmla="*/ 8876 h 855218"/>
                <a:gd name="connsiteX1" fmla="*/ 1659145 w 1676900"/>
                <a:gd name="connsiteY1" fmla="*/ 0 h 855218"/>
                <a:gd name="connsiteX2" fmla="*/ 1676900 w 1676900"/>
                <a:gd name="connsiteY2" fmla="*/ 855218 h 855218"/>
                <a:gd name="connsiteX3" fmla="*/ 26633 w 1676900"/>
                <a:gd name="connsiteY3" fmla="*/ 198272 h 855218"/>
                <a:gd name="connsiteX4" fmla="*/ 0 w 1676900"/>
                <a:gd name="connsiteY4" fmla="*/ 8876 h 855218"/>
                <a:gd name="connsiteX0" fmla="*/ 8878 w 1685778"/>
                <a:gd name="connsiteY0" fmla="*/ 8876 h 855218"/>
                <a:gd name="connsiteX1" fmla="*/ 1668023 w 1685778"/>
                <a:gd name="connsiteY1" fmla="*/ 0 h 855218"/>
                <a:gd name="connsiteX2" fmla="*/ 1685778 w 1685778"/>
                <a:gd name="connsiteY2" fmla="*/ 855218 h 855218"/>
                <a:gd name="connsiteX3" fmla="*/ 0 w 1685778"/>
                <a:gd name="connsiteY3" fmla="*/ 153884 h 855218"/>
                <a:gd name="connsiteX4" fmla="*/ 8878 w 1685778"/>
                <a:gd name="connsiteY4" fmla="*/ 8876 h 855218"/>
                <a:gd name="connsiteX0" fmla="*/ 8878 w 1685778"/>
                <a:gd name="connsiteY0" fmla="*/ 26632 h 872974"/>
                <a:gd name="connsiteX1" fmla="*/ 1676901 w 1685778"/>
                <a:gd name="connsiteY1" fmla="*/ 0 h 872974"/>
                <a:gd name="connsiteX2" fmla="*/ 1685778 w 1685778"/>
                <a:gd name="connsiteY2" fmla="*/ 872974 h 872974"/>
                <a:gd name="connsiteX3" fmla="*/ 0 w 1685778"/>
                <a:gd name="connsiteY3" fmla="*/ 171640 h 872974"/>
                <a:gd name="connsiteX4" fmla="*/ 8878 w 1685778"/>
                <a:gd name="connsiteY4" fmla="*/ 26632 h 872974"/>
                <a:gd name="connsiteX0" fmla="*/ 8878 w 1694655"/>
                <a:gd name="connsiteY0" fmla="*/ 26632 h 801953"/>
                <a:gd name="connsiteX1" fmla="*/ 1676901 w 1694655"/>
                <a:gd name="connsiteY1" fmla="*/ 0 h 801953"/>
                <a:gd name="connsiteX2" fmla="*/ 1694655 w 1694655"/>
                <a:gd name="connsiteY2" fmla="*/ 801953 h 801953"/>
                <a:gd name="connsiteX3" fmla="*/ 0 w 1694655"/>
                <a:gd name="connsiteY3" fmla="*/ 171640 h 801953"/>
                <a:gd name="connsiteX4" fmla="*/ 8878 w 1694655"/>
                <a:gd name="connsiteY4" fmla="*/ 26632 h 801953"/>
                <a:gd name="connsiteX0" fmla="*/ 8878 w 1721288"/>
                <a:gd name="connsiteY0" fmla="*/ 26632 h 872974"/>
                <a:gd name="connsiteX1" fmla="*/ 1676901 w 1721288"/>
                <a:gd name="connsiteY1" fmla="*/ 0 h 872974"/>
                <a:gd name="connsiteX2" fmla="*/ 1721288 w 1721288"/>
                <a:gd name="connsiteY2" fmla="*/ 872974 h 872974"/>
                <a:gd name="connsiteX3" fmla="*/ 0 w 1721288"/>
                <a:gd name="connsiteY3" fmla="*/ 171640 h 872974"/>
                <a:gd name="connsiteX4" fmla="*/ 8878 w 1721288"/>
                <a:gd name="connsiteY4" fmla="*/ 26632 h 872974"/>
                <a:gd name="connsiteX0" fmla="*/ 8878 w 1676901"/>
                <a:gd name="connsiteY0" fmla="*/ 26632 h 855219"/>
                <a:gd name="connsiteX1" fmla="*/ 1676901 w 1676901"/>
                <a:gd name="connsiteY1" fmla="*/ 0 h 855219"/>
                <a:gd name="connsiteX2" fmla="*/ 1676900 w 1676901"/>
                <a:gd name="connsiteY2" fmla="*/ 855219 h 855219"/>
                <a:gd name="connsiteX3" fmla="*/ 0 w 1676901"/>
                <a:gd name="connsiteY3" fmla="*/ 171640 h 855219"/>
                <a:gd name="connsiteX4" fmla="*/ 8878 w 1676901"/>
                <a:gd name="connsiteY4" fmla="*/ 26632 h 855219"/>
                <a:gd name="connsiteX0" fmla="*/ 8878 w 1676901"/>
                <a:gd name="connsiteY0" fmla="*/ 26632 h 943996"/>
                <a:gd name="connsiteX1" fmla="*/ 1676901 w 1676901"/>
                <a:gd name="connsiteY1" fmla="*/ 0 h 943996"/>
                <a:gd name="connsiteX2" fmla="*/ 1668023 w 1676901"/>
                <a:gd name="connsiteY2" fmla="*/ 943996 h 943996"/>
                <a:gd name="connsiteX3" fmla="*/ 0 w 1676901"/>
                <a:gd name="connsiteY3" fmla="*/ 171640 h 943996"/>
                <a:gd name="connsiteX4" fmla="*/ 8878 w 1676901"/>
                <a:gd name="connsiteY4" fmla="*/ 26632 h 943996"/>
                <a:gd name="connsiteX0" fmla="*/ 8878 w 1676901"/>
                <a:gd name="connsiteY0" fmla="*/ 26632 h 864097"/>
                <a:gd name="connsiteX1" fmla="*/ 1676901 w 1676901"/>
                <a:gd name="connsiteY1" fmla="*/ 0 h 864097"/>
                <a:gd name="connsiteX2" fmla="*/ 1659145 w 1676901"/>
                <a:gd name="connsiteY2" fmla="*/ 864097 h 864097"/>
                <a:gd name="connsiteX3" fmla="*/ 0 w 1676901"/>
                <a:gd name="connsiteY3" fmla="*/ 171640 h 864097"/>
                <a:gd name="connsiteX4" fmla="*/ 8878 w 1676901"/>
                <a:gd name="connsiteY4" fmla="*/ 26632 h 864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6901" h="864097">
                  <a:moveTo>
                    <a:pt x="8878" y="26632"/>
                  </a:moveTo>
                  <a:lnTo>
                    <a:pt x="1676901" y="0"/>
                  </a:lnTo>
                  <a:cubicBezTo>
                    <a:pt x="1676901" y="285073"/>
                    <a:pt x="1659145" y="579024"/>
                    <a:pt x="1659145" y="864097"/>
                  </a:cubicBezTo>
                  <a:lnTo>
                    <a:pt x="0" y="171640"/>
                  </a:lnTo>
                  <a:lnTo>
                    <a:pt x="8878" y="26632"/>
                  </a:lnTo>
                  <a:close/>
                </a:path>
              </a:pathLst>
            </a:custGeom>
            <a:gradFill flip="none" rotWithShape="1">
              <a:gsLst>
                <a:gs pos="50000">
                  <a:schemeClr val="accent1">
                    <a:alpha val="85000"/>
                  </a:schemeClr>
                </a:gs>
                <a:gs pos="80000">
                  <a:schemeClr val="accent1"/>
                </a:gs>
              </a:gsLst>
              <a:lin ang="6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5" name="Rectangle 14">
              <a:extLst>
                <a:ext uri="{FF2B5EF4-FFF2-40B4-BE49-F238E27FC236}">
                  <a16:creationId xmlns:a16="http://schemas.microsoft.com/office/drawing/2014/main" id="{7A869C57-0C54-433E-9E08-C7B55C3E5060}"/>
                </a:ext>
              </a:extLst>
            </p:cNvPr>
            <p:cNvSpPr/>
            <p:nvPr/>
          </p:nvSpPr>
          <p:spPr>
            <a:xfrm rot="10800000">
              <a:off x="6144963" y="1844824"/>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6" name="Rectangle 4">
              <a:extLst>
                <a:ext uri="{FF2B5EF4-FFF2-40B4-BE49-F238E27FC236}">
                  <a16:creationId xmlns:a16="http://schemas.microsoft.com/office/drawing/2014/main" id="{A2D2F69C-B106-471A-ACE7-3C987B07A98F}"/>
                </a:ext>
              </a:extLst>
            </p:cNvPr>
            <p:cNvSpPr/>
            <p:nvPr/>
          </p:nvSpPr>
          <p:spPr>
            <a:xfrm>
              <a:off x="4485442" y="1837871"/>
              <a:ext cx="1670406" cy="1829838"/>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68022"/>
                <a:gd name="connsiteY0" fmla="*/ 1713390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13390 h 1849518"/>
                <a:gd name="connsiteX0" fmla="*/ 0 w 1668022"/>
                <a:gd name="connsiteY0" fmla="*/ 1713390 h 1787374"/>
                <a:gd name="connsiteX1" fmla="*/ 1650267 w 1668022"/>
                <a:gd name="connsiteY1" fmla="*/ 0 h 1787374"/>
                <a:gd name="connsiteX2" fmla="*/ 1668022 w 1668022"/>
                <a:gd name="connsiteY2" fmla="*/ 855218 h 1787374"/>
                <a:gd name="connsiteX3" fmla="*/ 26633 w 1668022"/>
                <a:gd name="connsiteY3" fmla="*/ 1787374 h 1787374"/>
                <a:gd name="connsiteX4" fmla="*/ 0 w 1668022"/>
                <a:gd name="connsiteY4" fmla="*/ 1713390 h 1787374"/>
                <a:gd name="connsiteX0" fmla="*/ 0 w 1668022"/>
                <a:gd name="connsiteY0" fmla="*/ 1713390 h 1805129"/>
                <a:gd name="connsiteX1" fmla="*/ 1650267 w 1668022"/>
                <a:gd name="connsiteY1" fmla="*/ 0 h 1805129"/>
                <a:gd name="connsiteX2" fmla="*/ 1668022 w 1668022"/>
                <a:gd name="connsiteY2" fmla="*/ 855218 h 1805129"/>
                <a:gd name="connsiteX3" fmla="*/ 35511 w 1668022"/>
                <a:gd name="connsiteY3" fmla="*/ 1805129 h 1805129"/>
                <a:gd name="connsiteX4" fmla="*/ 0 w 1668022"/>
                <a:gd name="connsiteY4" fmla="*/ 1713390 h 1805129"/>
                <a:gd name="connsiteX0" fmla="*/ 0 w 1668022"/>
                <a:gd name="connsiteY0" fmla="*/ 1713390 h 1822885"/>
                <a:gd name="connsiteX1" fmla="*/ 1650267 w 1668022"/>
                <a:gd name="connsiteY1" fmla="*/ 0 h 1822885"/>
                <a:gd name="connsiteX2" fmla="*/ 1668022 w 1668022"/>
                <a:gd name="connsiteY2" fmla="*/ 855218 h 1822885"/>
                <a:gd name="connsiteX3" fmla="*/ 35511 w 1668022"/>
                <a:gd name="connsiteY3" fmla="*/ 1822885 h 1822885"/>
                <a:gd name="connsiteX4" fmla="*/ 0 w 1668022"/>
                <a:gd name="connsiteY4" fmla="*/ 1713390 h 1822885"/>
                <a:gd name="connsiteX0" fmla="*/ 0 w 1668022"/>
                <a:gd name="connsiteY0" fmla="*/ 1720343 h 1829838"/>
                <a:gd name="connsiteX1" fmla="*/ 1660710 w 1668022"/>
                <a:gd name="connsiteY1" fmla="*/ 0 h 1829838"/>
                <a:gd name="connsiteX2" fmla="*/ 1668022 w 1668022"/>
                <a:gd name="connsiteY2" fmla="*/ 862171 h 1829838"/>
                <a:gd name="connsiteX3" fmla="*/ 35511 w 1668022"/>
                <a:gd name="connsiteY3" fmla="*/ 1829838 h 1829838"/>
                <a:gd name="connsiteX4" fmla="*/ 0 w 1668022"/>
                <a:gd name="connsiteY4" fmla="*/ 1720343 h 1829838"/>
                <a:gd name="connsiteX0" fmla="*/ 0 w 1670406"/>
                <a:gd name="connsiteY0" fmla="*/ 1720343 h 1829838"/>
                <a:gd name="connsiteX1" fmla="*/ 1669865 w 1670406"/>
                <a:gd name="connsiteY1" fmla="*/ 0 h 1829838"/>
                <a:gd name="connsiteX2" fmla="*/ 1668022 w 1670406"/>
                <a:gd name="connsiteY2" fmla="*/ 862171 h 1829838"/>
                <a:gd name="connsiteX3" fmla="*/ 35511 w 1670406"/>
                <a:gd name="connsiteY3" fmla="*/ 1829838 h 1829838"/>
                <a:gd name="connsiteX4" fmla="*/ 0 w 1670406"/>
                <a:gd name="connsiteY4" fmla="*/ 1720343 h 18298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0406" h="1829838">
                  <a:moveTo>
                    <a:pt x="0" y="1720343"/>
                  </a:moveTo>
                  <a:lnTo>
                    <a:pt x="1669865" y="0"/>
                  </a:lnTo>
                  <a:cubicBezTo>
                    <a:pt x="1672302" y="287390"/>
                    <a:pt x="1665585" y="574781"/>
                    <a:pt x="1668022" y="862171"/>
                  </a:cubicBezTo>
                  <a:lnTo>
                    <a:pt x="35511" y="1829838"/>
                  </a:lnTo>
                  <a:lnTo>
                    <a:pt x="0" y="1720343"/>
                  </a:lnTo>
                  <a:close/>
                </a:path>
              </a:pathLst>
            </a:custGeom>
            <a:gradFill flip="none" rotWithShape="1">
              <a:gsLst>
                <a:gs pos="35000">
                  <a:schemeClr val="accent1">
                    <a:alpha val="50000"/>
                  </a:schemeClr>
                </a:gs>
                <a:gs pos="80000">
                  <a:schemeClr val="accent1"/>
                </a:gs>
              </a:gsLst>
              <a:lin ang="2100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7" name="Rectangle 16">
              <a:extLst>
                <a:ext uri="{FF2B5EF4-FFF2-40B4-BE49-F238E27FC236}">
                  <a16:creationId xmlns:a16="http://schemas.microsoft.com/office/drawing/2014/main" id="{0160D9C0-0F57-47B4-B627-5ABDFC229131}"/>
                </a:ext>
              </a:extLst>
            </p:cNvPr>
            <p:cNvSpPr/>
            <p:nvPr/>
          </p:nvSpPr>
          <p:spPr>
            <a:xfrm rot="10800000">
              <a:off x="6144962" y="2787832"/>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18" name="Rectangle 17">
              <a:extLst>
                <a:ext uri="{FF2B5EF4-FFF2-40B4-BE49-F238E27FC236}">
                  <a16:creationId xmlns:a16="http://schemas.microsoft.com/office/drawing/2014/main" id="{C86EBDE5-99F7-4707-994B-1201375692FD}"/>
                </a:ext>
              </a:extLst>
            </p:cNvPr>
            <p:cNvSpPr/>
            <p:nvPr/>
          </p:nvSpPr>
          <p:spPr>
            <a:xfrm rot="10800000">
              <a:off x="6135715" y="3730840"/>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19" name="Rectangle 18">
              <a:extLst>
                <a:ext uri="{FF2B5EF4-FFF2-40B4-BE49-F238E27FC236}">
                  <a16:creationId xmlns:a16="http://schemas.microsoft.com/office/drawing/2014/main" id="{7CC976CC-A82F-4938-BB14-F3248481FCC3}"/>
                </a:ext>
              </a:extLst>
            </p:cNvPr>
            <p:cNvSpPr/>
            <p:nvPr/>
          </p:nvSpPr>
          <p:spPr>
            <a:xfrm rot="10800000">
              <a:off x="6135715" y="4673848"/>
              <a:ext cx="4451434" cy="86409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sp>
          <p:nvSpPr>
            <p:cNvPr id="20" name="Rectangle 4">
              <a:extLst>
                <a:ext uri="{FF2B5EF4-FFF2-40B4-BE49-F238E27FC236}">
                  <a16:creationId xmlns:a16="http://schemas.microsoft.com/office/drawing/2014/main" id="{CAD9C25E-BB5A-4E14-97E0-6298C214D2FF}"/>
                </a:ext>
              </a:extLst>
            </p:cNvPr>
            <p:cNvSpPr/>
            <p:nvPr/>
          </p:nvSpPr>
          <p:spPr>
            <a:xfrm>
              <a:off x="4474601" y="2791036"/>
              <a:ext cx="1685778" cy="1002679"/>
            </a:xfrm>
            <a:custGeom>
              <a:avLst/>
              <a:gdLst>
                <a:gd name="connsiteX0" fmla="*/ 0 w 1872208"/>
                <a:gd name="connsiteY0" fmla="*/ 0 h 864096"/>
                <a:gd name="connsiteX1" fmla="*/ 1872208 w 1872208"/>
                <a:gd name="connsiteY1" fmla="*/ 0 h 864096"/>
                <a:gd name="connsiteX2" fmla="*/ 1872208 w 1872208"/>
                <a:gd name="connsiteY2" fmla="*/ 864096 h 864096"/>
                <a:gd name="connsiteX3" fmla="*/ 0 w 1872208"/>
                <a:gd name="connsiteY3" fmla="*/ 864096 h 864096"/>
                <a:gd name="connsiteX4" fmla="*/ 0 w 1872208"/>
                <a:gd name="connsiteY4" fmla="*/ 0 h 864096"/>
                <a:gd name="connsiteX0" fmla="*/ 0 w 1872208"/>
                <a:gd name="connsiteY0" fmla="*/ 0 h 1849518"/>
                <a:gd name="connsiteX1" fmla="*/ 1872208 w 1872208"/>
                <a:gd name="connsiteY1" fmla="*/ 0 h 1849518"/>
                <a:gd name="connsiteX2" fmla="*/ 1872208 w 1872208"/>
                <a:gd name="connsiteY2" fmla="*/ 864096 h 1849518"/>
                <a:gd name="connsiteX3" fmla="*/ 230819 w 1872208"/>
                <a:gd name="connsiteY3" fmla="*/ 1849518 h 1849518"/>
                <a:gd name="connsiteX4" fmla="*/ 0 w 1872208"/>
                <a:gd name="connsiteY4" fmla="*/ 0 h 1849518"/>
                <a:gd name="connsiteX0" fmla="*/ 0 w 1650267"/>
                <a:gd name="connsiteY0" fmla="*/ 1784411 h 1849518"/>
                <a:gd name="connsiteX1" fmla="*/ 1650267 w 1650267"/>
                <a:gd name="connsiteY1" fmla="*/ 0 h 1849518"/>
                <a:gd name="connsiteX2" fmla="*/ 1650267 w 1650267"/>
                <a:gd name="connsiteY2" fmla="*/ 864096 h 1849518"/>
                <a:gd name="connsiteX3" fmla="*/ 8878 w 1650267"/>
                <a:gd name="connsiteY3" fmla="*/ 1849518 h 1849518"/>
                <a:gd name="connsiteX4" fmla="*/ 0 w 1650267"/>
                <a:gd name="connsiteY4" fmla="*/ 1784411 h 1849518"/>
                <a:gd name="connsiteX0" fmla="*/ 0 w 1668022"/>
                <a:gd name="connsiteY0" fmla="*/ 1784411 h 1849518"/>
                <a:gd name="connsiteX1" fmla="*/ 1650267 w 1668022"/>
                <a:gd name="connsiteY1" fmla="*/ 0 h 1849518"/>
                <a:gd name="connsiteX2" fmla="*/ 1668022 w 1668022"/>
                <a:gd name="connsiteY2" fmla="*/ 855218 h 1849518"/>
                <a:gd name="connsiteX3" fmla="*/ 8878 w 1668022"/>
                <a:gd name="connsiteY3" fmla="*/ 1849518 h 1849518"/>
                <a:gd name="connsiteX4" fmla="*/ 0 w 1668022"/>
                <a:gd name="connsiteY4" fmla="*/ 1784411 h 1849518"/>
                <a:gd name="connsiteX0" fmla="*/ 0 w 1659145"/>
                <a:gd name="connsiteY0" fmla="*/ 843378 h 1849518"/>
                <a:gd name="connsiteX1" fmla="*/ 1641390 w 1659145"/>
                <a:gd name="connsiteY1" fmla="*/ 0 h 1849518"/>
                <a:gd name="connsiteX2" fmla="*/ 1659145 w 1659145"/>
                <a:gd name="connsiteY2" fmla="*/ 855218 h 1849518"/>
                <a:gd name="connsiteX3" fmla="*/ 1 w 1659145"/>
                <a:gd name="connsiteY3" fmla="*/ 1849518 h 1849518"/>
                <a:gd name="connsiteX4" fmla="*/ 0 w 1659145"/>
                <a:gd name="connsiteY4" fmla="*/ 843378 h 1849518"/>
                <a:gd name="connsiteX0" fmla="*/ 0 w 1659145"/>
                <a:gd name="connsiteY0" fmla="*/ 843378 h 945987"/>
                <a:gd name="connsiteX1" fmla="*/ 1641390 w 1659145"/>
                <a:gd name="connsiteY1" fmla="*/ 0 h 945987"/>
                <a:gd name="connsiteX2" fmla="*/ 1659145 w 1659145"/>
                <a:gd name="connsiteY2" fmla="*/ 855218 h 945987"/>
                <a:gd name="connsiteX3" fmla="*/ 8878 w 1659145"/>
                <a:gd name="connsiteY3" fmla="*/ 890730 h 945987"/>
                <a:gd name="connsiteX4" fmla="*/ 0 w 1659145"/>
                <a:gd name="connsiteY4" fmla="*/ 843378 h 945987"/>
                <a:gd name="connsiteX0" fmla="*/ 17755 w 1676900"/>
                <a:gd name="connsiteY0" fmla="*/ 843378 h 948353"/>
                <a:gd name="connsiteX1" fmla="*/ 1659145 w 1676900"/>
                <a:gd name="connsiteY1" fmla="*/ 0 h 948353"/>
                <a:gd name="connsiteX2" fmla="*/ 1676900 w 1676900"/>
                <a:gd name="connsiteY2" fmla="*/ 855218 h 948353"/>
                <a:gd name="connsiteX3" fmla="*/ 0 w 1676900"/>
                <a:gd name="connsiteY3" fmla="*/ 908486 h 948353"/>
                <a:gd name="connsiteX4" fmla="*/ 17755 w 1676900"/>
                <a:gd name="connsiteY4" fmla="*/ 843378 h 948353"/>
                <a:gd name="connsiteX0" fmla="*/ 8878 w 1676900"/>
                <a:gd name="connsiteY0" fmla="*/ 923277 h 1018421"/>
                <a:gd name="connsiteX1" fmla="*/ 1659145 w 1676900"/>
                <a:gd name="connsiteY1" fmla="*/ 0 h 1018421"/>
                <a:gd name="connsiteX2" fmla="*/ 1676900 w 1676900"/>
                <a:gd name="connsiteY2" fmla="*/ 855218 h 1018421"/>
                <a:gd name="connsiteX3" fmla="*/ 0 w 1676900"/>
                <a:gd name="connsiteY3" fmla="*/ 908486 h 1018421"/>
                <a:gd name="connsiteX4" fmla="*/ 8878 w 1676900"/>
                <a:gd name="connsiteY4" fmla="*/ 923277 h 1018421"/>
                <a:gd name="connsiteX0" fmla="*/ 0 w 1685778"/>
                <a:gd name="connsiteY0" fmla="*/ 905521 h 1002679"/>
                <a:gd name="connsiteX1" fmla="*/ 1668023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 name="connsiteX0" fmla="*/ 0 w 1685778"/>
                <a:gd name="connsiteY0" fmla="*/ 905521 h 1002679"/>
                <a:gd name="connsiteX1" fmla="*/ 1678467 w 1685778"/>
                <a:gd name="connsiteY1" fmla="*/ 0 h 1002679"/>
                <a:gd name="connsiteX2" fmla="*/ 1685778 w 1685778"/>
                <a:gd name="connsiteY2" fmla="*/ 855218 h 1002679"/>
                <a:gd name="connsiteX3" fmla="*/ 8878 w 1685778"/>
                <a:gd name="connsiteY3" fmla="*/ 908486 h 1002679"/>
                <a:gd name="connsiteX4" fmla="*/ 0 w 1685778"/>
                <a:gd name="connsiteY4" fmla="*/ 905521 h 100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5778" h="1002679">
                  <a:moveTo>
                    <a:pt x="0" y="905521"/>
                  </a:moveTo>
                  <a:lnTo>
                    <a:pt x="1678467" y="0"/>
                  </a:lnTo>
                  <a:lnTo>
                    <a:pt x="1685778" y="855218"/>
                  </a:lnTo>
                  <a:lnTo>
                    <a:pt x="8878" y="908486"/>
                  </a:lnTo>
                  <a:cubicBezTo>
                    <a:pt x="8878" y="573106"/>
                    <a:pt x="0" y="1240901"/>
                    <a:pt x="0" y="905521"/>
                  </a:cubicBezTo>
                  <a:close/>
                </a:path>
              </a:pathLst>
            </a:custGeom>
            <a:gradFill flip="none" rotWithShape="1">
              <a:gsLst>
                <a:gs pos="50000">
                  <a:schemeClr val="accent1">
                    <a:alpha val="85000"/>
                  </a:schemeClr>
                </a:gs>
                <a:gs pos="80000">
                  <a:schemeClr val="accent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dirty="0">
                <a:cs typeface="B Nazanin" panose="00000700000000000000" pitchFamily="2" charset="-78"/>
              </a:endParaRPr>
            </a:p>
          </p:txBody>
        </p:sp>
      </p:grpSp>
      <p:grpSp>
        <p:nvGrpSpPr>
          <p:cNvPr id="21" name="Group 20">
            <a:extLst>
              <a:ext uri="{FF2B5EF4-FFF2-40B4-BE49-F238E27FC236}">
                <a16:creationId xmlns:a16="http://schemas.microsoft.com/office/drawing/2014/main" id="{19482B52-5448-4694-9A84-CC8A29194056}"/>
              </a:ext>
            </a:extLst>
          </p:cNvPr>
          <p:cNvGrpSpPr/>
          <p:nvPr/>
        </p:nvGrpSpPr>
        <p:grpSpPr>
          <a:xfrm>
            <a:off x="7944259" y="2146921"/>
            <a:ext cx="3434935" cy="677510"/>
            <a:chOff x="6417575" y="2011204"/>
            <a:chExt cx="2232250" cy="648844"/>
          </a:xfrm>
        </p:grpSpPr>
        <p:sp>
          <p:nvSpPr>
            <p:cNvPr id="22" name="TextBox 21">
              <a:extLst>
                <a:ext uri="{FF2B5EF4-FFF2-40B4-BE49-F238E27FC236}">
                  <a16:creationId xmlns:a16="http://schemas.microsoft.com/office/drawing/2014/main" id="{C28F2EA8-9B4B-4772-9189-1A5290C6E149}"/>
                </a:ext>
              </a:extLst>
            </p:cNvPr>
            <p:cNvSpPr txBox="1"/>
            <p:nvPr/>
          </p:nvSpPr>
          <p:spPr>
            <a:xfrm>
              <a:off x="6417576" y="2217917"/>
              <a:ext cx="2232249" cy="442131"/>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3" name="TextBox 22">
              <a:extLst>
                <a:ext uri="{FF2B5EF4-FFF2-40B4-BE49-F238E27FC236}">
                  <a16:creationId xmlns:a16="http://schemas.microsoft.com/office/drawing/2014/main" id="{D97DB242-FE53-4F52-9E2A-B1C3D9C457B9}"/>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24" name="Group 23">
            <a:extLst>
              <a:ext uri="{FF2B5EF4-FFF2-40B4-BE49-F238E27FC236}">
                <a16:creationId xmlns:a16="http://schemas.microsoft.com/office/drawing/2014/main" id="{8C8A1576-F61F-4B43-ACB9-7DABDDCBE506}"/>
              </a:ext>
            </a:extLst>
          </p:cNvPr>
          <p:cNvGrpSpPr/>
          <p:nvPr/>
        </p:nvGrpSpPr>
        <p:grpSpPr>
          <a:xfrm>
            <a:off x="7944260" y="3098071"/>
            <a:ext cx="3434935" cy="677510"/>
            <a:chOff x="6417575" y="2011204"/>
            <a:chExt cx="2232250" cy="648844"/>
          </a:xfrm>
        </p:grpSpPr>
        <p:sp>
          <p:nvSpPr>
            <p:cNvPr id="25" name="TextBox 24">
              <a:extLst>
                <a:ext uri="{FF2B5EF4-FFF2-40B4-BE49-F238E27FC236}">
                  <a16:creationId xmlns:a16="http://schemas.microsoft.com/office/drawing/2014/main" id="{726CB171-28ED-4961-AC91-E0BC73D684E9}"/>
                </a:ext>
              </a:extLst>
            </p:cNvPr>
            <p:cNvSpPr txBox="1"/>
            <p:nvPr/>
          </p:nvSpPr>
          <p:spPr>
            <a:xfrm>
              <a:off x="6417576" y="2217917"/>
              <a:ext cx="2232249" cy="442131"/>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6" name="TextBox 25">
              <a:extLst>
                <a:ext uri="{FF2B5EF4-FFF2-40B4-BE49-F238E27FC236}">
                  <a16:creationId xmlns:a16="http://schemas.microsoft.com/office/drawing/2014/main" id="{BE3AE5BB-F193-4551-A7DF-32A88BF932D8}"/>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27" name="Group 26">
            <a:extLst>
              <a:ext uri="{FF2B5EF4-FFF2-40B4-BE49-F238E27FC236}">
                <a16:creationId xmlns:a16="http://schemas.microsoft.com/office/drawing/2014/main" id="{BE056BF8-835C-423B-B84E-8A55AB0F1076}"/>
              </a:ext>
            </a:extLst>
          </p:cNvPr>
          <p:cNvGrpSpPr/>
          <p:nvPr/>
        </p:nvGrpSpPr>
        <p:grpSpPr>
          <a:xfrm>
            <a:off x="7944261" y="4040345"/>
            <a:ext cx="3434935" cy="677511"/>
            <a:chOff x="6417575" y="2011204"/>
            <a:chExt cx="2232250" cy="648845"/>
          </a:xfrm>
        </p:grpSpPr>
        <p:sp>
          <p:nvSpPr>
            <p:cNvPr id="28" name="TextBox 27">
              <a:extLst>
                <a:ext uri="{FF2B5EF4-FFF2-40B4-BE49-F238E27FC236}">
                  <a16:creationId xmlns:a16="http://schemas.microsoft.com/office/drawing/2014/main" id="{548E458D-C2AF-4118-8B80-D3DD6BAF80CD}"/>
                </a:ext>
              </a:extLst>
            </p:cNvPr>
            <p:cNvSpPr txBox="1"/>
            <p:nvPr/>
          </p:nvSpPr>
          <p:spPr>
            <a:xfrm>
              <a:off x="6417576" y="2217917"/>
              <a:ext cx="2232249" cy="442132"/>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03855702-112A-4C39-AE8D-6879484399A2}"/>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0" name="Group 29">
            <a:extLst>
              <a:ext uri="{FF2B5EF4-FFF2-40B4-BE49-F238E27FC236}">
                <a16:creationId xmlns:a16="http://schemas.microsoft.com/office/drawing/2014/main" id="{8A9EDC6A-5EC3-4087-9F0E-F5B1843FB42D}"/>
              </a:ext>
            </a:extLst>
          </p:cNvPr>
          <p:cNvGrpSpPr/>
          <p:nvPr/>
        </p:nvGrpSpPr>
        <p:grpSpPr>
          <a:xfrm>
            <a:off x="7944262" y="4982615"/>
            <a:ext cx="3434935" cy="677510"/>
            <a:chOff x="6417575" y="2011204"/>
            <a:chExt cx="2232250" cy="648844"/>
          </a:xfrm>
        </p:grpSpPr>
        <p:sp>
          <p:nvSpPr>
            <p:cNvPr id="31" name="TextBox 30">
              <a:extLst>
                <a:ext uri="{FF2B5EF4-FFF2-40B4-BE49-F238E27FC236}">
                  <a16:creationId xmlns:a16="http://schemas.microsoft.com/office/drawing/2014/main" id="{47E6DC8E-5B60-4F1C-B900-E2D8047BA446}"/>
                </a:ext>
              </a:extLst>
            </p:cNvPr>
            <p:cNvSpPr txBox="1"/>
            <p:nvPr/>
          </p:nvSpPr>
          <p:spPr>
            <a:xfrm>
              <a:off x="6417576" y="2217917"/>
              <a:ext cx="2232249" cy="442131"/>
            </a:xfrm>
            <a:prstGeom prst="rect">
              <a:avLst/>
            </a:prstGeom>
            <a:noFill/>
          </p:spPr>
          <p:txBody>
            <a:bodyPr wrap="square" rtlCol="0">
              <a:spAutoFit/>
            </a:bodyPr>
            <a:lstStyle/>
            <a:p>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32" name="TextBox 31">
              <a:extLst>
                <a:ext uri="{FF2B5EF4-FFF2-40B4-BE49-F238E27FC236}">
                  <a16:creationId xmlns:a16="http://schemas.microsoft.com/office/drawing/2014/main" id="{8DD1E2BD-AE30-464D-9335-72799F7B1DF6}"/>
                </a:ext>
              </a:extLst>
            </p:cNvPr>
            <p:cNvSpPr txBox="1"/>
            <p:nvPr/>
          </p:nvSpPr>
          <p:spPr>
            <a:xfrm>
              <a:off x="6417575" y="2011204"/>
              <a:ext cx="2232249" cy="265279"/>
            </a:xfrm>
            <a:prstGeom prst="rect">
              <a:avLst/>
            </a:prstGeom>
            <a:noFill/>
          </p:spPr>
          <p:txBody>
            <a:bodyPr wrap="square" rtlCol="0">
              <a:spAutoFit/>
            </a:bodyPr>
            <a:lstStyle/>
            <a:p>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3" name="Group 32">
            <a:extLst>
              <a:ext uri="{FF2B5EF4-FFF2-40B4-BE49-F238E27FC236}">
                <a16:creationId xmlns:a16="http://schemas.microsoft.com/office/drawing/2014/main" id="{B9F068DD-2773-432C-85D6-99AE4FFF412B}"/>
              </a:ext>
            </a:extLst>
          </p:cNvPr>
          <p:cNvGrpSpPr/>
          <p:nvPr/>
        </p:nvGrpSpPr>
        <p:grpSpPr>
          <a:xfrm>
            <a:off x="796352" y="2167532"/>
            <a:ext cx="3376706" cy="862176"/>
            <a:chOff x="6417575" y="2011204"/>
            <a:chExt cx="2232250" cy="825697"/>
          </a:xfrm>
        </p:grpSpPr>
        <p:sp>
          <p:nvSpPr>
            <p:cNvPr id="34" name="TextBox 33">
              <a:extLst>
                <a:ext uri="{FF2B5EF4-FFF2-40B4-BE49-F238E27FC236}">
                  <a16:creationId xmlns:a16="http://schemas.microsoft.com/office/drawing/2014/main" id="{F189C86F-408D-4B72-822D-E2BD8593DFCB}"/>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35" name="TextBox 34">
              <a:extLst>
                <a:ext uri="{FF2B5EF4-FFF2-40B4-BE49-F238E27FC236}">
                  <a16:creationId xmlns:a16="http://schemas.microsoft.com/office/drawing/2014/main" id="{8F3AAD9F-22B9-463D-B823-C0583D497528}"/>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6" name="Group 35">
            <a:extLst>
              <a:ext uri="{FF2B5EF4-FFF2-40B4-BE49-F238E27FC236}">
                <a16:creationId xmlns:a16="http://schemas.microsoft.com/office/drawing/2014/main" id="{9CB9DB4B-F62B-48CC-9652-6933AFEC5B5E}"/>
              </a:ext>
            </a:extLst>
          </p:cNvPr>
          <p:cNvGrpSpPr/>
          <p:nvPr/>
        </p:nvGrpSpPr>
        <p:grpSpPr>
          <a:xfrm>
            <a:off x="801836" y="3115826"/>
            <a:ext cx="3376706" cy="862176"/>
            <a:chOff x="6417575" y="2011204"/>
            <a:chExt cx="2232250" cy="825697"/>
          </a:xfrm>
        </p:grpSpPr>
        <p:sp>
          <p:nvSpPr>
            <p:cNvPr id="37" name="TextBox 36">
              <a:extLst>
                <a:ext uri="{FF2B5EF4-FFF2-40B4-BE49-F238E27FC236}">
                  <a16:creationId xmlns:a16="http://schemas.microsoft.com/office/drawing/2014/main" id="{359F5E1D-980E-43AD-A76E-112DC35F7BD9}"/>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38" name="TextBox 37">
              <a:extLst>
                <a:ext uri="{FF2B5EF4-FFF2-40B4-BE49-F238E27FC236}">
                  <a16:creationId xmlns:a16="http://schemas.microsoft.com/office/drawing/2014/main" id="{585A49D3-5482-409D-A4E1-61B87AFFC889}"/>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39" name="Group 38">
            <a:extLst>
              <a:ext uri="{FF2B5EF4-FFF2-40B4-BE49-F238E27FC236}">
                <a16:creationId xmlns:a16="http://schemas.microsoft.com/office/drawing/2014/main" id="{7DC90A03-E1A4-46C4-9F3E-B414D0F101A1}"/>
              </a:ext>
            </a:extLst>
          </p:cNvPr>
          <p:cNvGrpSpPr/>
          <p:nvPr/>
        </p:nvGrpSpPr>
        <p:grpSpPr>
          <a:xfrm>
            <a:off x="807318" y="4055242"/>
            <a:ext cx="3376706" cy="862176"/>
            <a:chOff x="6417575" y="2011204"/>
            <a:chExt cx="2232250" cy="825697"/>
          </a:xfrm>
        </p:grpSpPr>
        <p:sp>
          <p:nvSpPr>
            <p:cNvPr id="40" name="TextBox 39">
              <a:extLst>
                <a:ext uri="{FF2B5EF4-FFF2-40B4-BE49-F238E27FC236}">
                  <a16:creationId xmlns:a16="http://schemas.microsoft.com/office/drawing/2014/main" id="{5F3E6616-510D-49F1-AAEB-80EA73D21E51}"/>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41" name="TextBox 40">
              <a:extLst>
                <a:ext uri="{FF2B5EF4-FFF2-40B4-BE49-F238E27FC236}">
                  <a16:creationId xmlns:a16="http://schemas.microsoft.com/office/drawing/2014/main" id="{239135F9-E55A-45E7-8F42-53B441A40E8E}"/>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42" name="Group 41">
            <a:extLst>
              <a:ext uri="{FF2B5EF4-FFF2-40B4-BE49-F238E27FC236}">
                <a16:creationId xmlns:a16="http://schemas.microsoft.com/office/drawing/2014/main" id="{12A93074-0C49-40C7-AAED-71999EBDEB89}"/>
              </a:ext>
            </a:extLst>
          </p:cNvPr>
          <p:cNvGrpSpPr/>
          <p:nvPr/>
        </p:nvGrpSpPr>
        <p:grpSpPr>
          <a:xfrm>
            <a:off x="812802" y="4994658"/>
            <a:ext cx="3376706" cy="862176"/>
            <a:chOff x="6417575" y="2011204"/>
            <a:chExt cx="2232250" cy="825697"/>
          </a:xfrm>
        </p:grpSpPr>
        <p:sp>
          <p:nvSpPr>
            <p:cNvPr id="43" name="TextBox 42">
              <a:extLst>
                <a:ext uri="{FF2B5EF4-FFF2-40B4-BE49-F238E27FC236}">
                  <a16:creationId xmlns:a16="http://schemas.microsoft.com/office/drawing/2014/main" id="{543F417B-25DA-45F9-87C3-BED3D63EC8CF}"/>
                </a:ext>
              </a:extLst>
            </p:cNvPr>
            <p:cNvSpPr txBox="1"/>
            <p:nvPr/>
          </p:nvSpPr>
          <p:spPr>
            <a:xfrm>
              <a:off x="6417576" y="2217917"/>
              <a:ext cx="2232249" cy="618984"/>
            </a:xfrm>
            <a:prstGeom prst="rect">
              <a:avLst/>
            </a:prstGeom>
            <a:noFill/>
          </p:spPr>
          <p:txBody>
            <a:bodyPr wrap="square" rtlCol="0">
              <a:spAutoFit/>
            </a:bodyPr>
            <a:lstStyle/>
            <a:p>
              <a:pPr algn="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44" name="TextBox 43">
              <a:extLst>
                <a:ext uri="{FF2B5EF4-FFF2-40B4-BE49-F238E27FC236}">
                  <a16:creationId xmlns:a16="http://schemas.microsoft.com/office/drawing/2014/main" id="{B64939B4-27AC-4D62-9882-8C3342956B8B}"/>
                </a:ext>
              </a:extLst>
            </p:cNvPr>
            <p:cNvSpPr txBox="1"/>
            <p:nvPr/>
          </p:nvSpPr>
          <p:spPr>
            <a:xfrm>
              <a:off x="6417575" y="2011204"/>
              <a:ext cx="2232249" cy="265279"/>
            </a:xfrm>
            <a:prstGeom prst="rect">
              <a:avLst/>
            </a:prstGeom>
            <a:noFill/>
          </p:spPr>
          <p:txBody>
            <a:bodyPr wrap="square" rtlCol="0">
              <a:spAutoFit/>
            </a:bodyPr>
            <a:lstStyle/>
            <a:p>
              <a:pPr algn="r"/>
              <a:r>
                <a:rPr lang="fa-IR" altLang="ko-KR" sz="1200" b="1" dirty="0">
                  <a:solidFill>
                    <a:schemeClr val="bg1"/>
                  </a:solidFill>
                  <a:cs typeface="B Nazanin" panose="00000700000000000000" pitchFamily="2" charset="-78"/>
                </a:rPr>
                <a:t>مطالب را اضافه کنیداینجا</a:t>
              </a:r>
              <a:endParaRPr lang="ko-KR" altLang="en-US" sz="1200" b="1" dirty="0">
                <a:solidFill>
                  <a:schemeClr val="bg1"/>
                </a:solidFill>
                <a:cs typeface="B Nazanin" panose="00000700000000000000" pitchFamily="2" charset="-78"/>
              </a:endParaRPr>
            </a:p>
          </p:txBody>
        </p:sp>
      </p:grpSp>
      <p:grpSp>
        <p:nvGrpSpPr>
          <p:cNvPr id="45" name="Group 44">
            <a:extLst>
              <a:ext uri="{FF2B5EF4-FFF2-40B4-BE49-F238E27FC236}">
                <a16:creationId xmlns:a16="http://schemas.microsoft.com/office/drawing/2014/main" id="{82C4AFE6-1B37-4ABB-A619-FA1D7FCB02BA}"/>
              </a:ext>
            </a:extLst>
          </p:cNvPr>
          <p:cNvGrpSpPr/>
          <p:nvPr/>
        </p:nvGrpSpPr>
        <p:grpSpPr>
          <a:xfrm>
            <a:off x="4973772" y="2797798"/>
            <a:ext cx="2237674" cy="2237674"/>
            <a:chOff x="3467528" y="2657377"/>
            <a:chExt cx="2237674" cy="2237674"/>
          </a:xfrm>
        </p:grpSpPr>
        <p:grpSp>
          <p:nvGrpSpPr>
            <p:cNvPr id="46" name="Group 45">
              <a:extLst>
                <a:ext uri="{FF2B5EF4-FFF2-40B4-BE49-F238E27FC236}">
                  <a16:creationId xmlns:a16="http://schemas.microsoft.com/office/drawing/2014/main" id="{19C7981B-09DB-4ADF-8BA7-6107841FD5B9}"/>
                </a:ext>
              </a:extLst>
            </p:cNvPr>
            <p:cNvGrpSpPr/>
            <p:nvPr/>
          </p:nvGrpSpPr>
          <p:grpSpPr>
            <a:xfrm>
              <a:off x="3467528" y="2657377"/>
              <a:ext cx="2237674" cy="2237674"/>
              <a:chOff x="3436380" y="2612003"/>
              <a:chExt cx="2237674" cy="2237674"/>
            </a:xfrm>
          </p:grpSpPr>
          <p:sp>
            <p:nvSpPr>
              <p:cNvPr id="48" name="Oval 47">
                <a:extLst>
                  <a:ext uri="{FF2B5EF4-FFF2-40B4-BE49-F238E27FC236}">
                    <a16:creationId xmlns:a16="http://schemas.microsoft.com/office/drawing/2014/main" id="{D5CA3035-3CCC-48E0-B534-6BAA75D8F9B7}"/>
                  </a:ext>
                </a:extLst>
              </p:cNvPr>
              <p:cNvSpPr/>
              <p:nvPr/>
            </p:nvSpPr>
            <p:spPr>
              <a:xfrm>
                <a:off x="3436380" y="2612003"/>
                <a:ext cx="2237674" cy="2237674"/>
              </a:xfrm>
              <a:prstGeom prst="ellipse">
                <a:avLst/>
              </a:prstGeom>
              <a:solidFill>
                <a:schemeClr val="bg1">
                  <a:alpha val="57000"/>
                </a:scheme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sp>
            <p:nvSpPr>
              <p:cNvPr id="49" name="Oval 48">
                <a:extLst>
                  <a:ext uri="{FF2B5EF4-FFF2-40B4-BE49-F238E27FC236}">
                    <a16:creationId xmlns:a16="http://schemas.microsoft.com/office/drawing/2014/main" id="{89018DE1-EE7F-45C3-BCB0-E7296833D616}"/>
                  </a:ext>
                </a:extLst>
              </p:cNvPr>
              <p:cNvSpPr/>
              <p:nvPr/>
            </p:nvSpPr>
            <p:spPr>
              <a:xfrm>
                <a:off x="3914050" y="3089673"/>
                <a:ext cx="1282335" cy="1282335"/>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grpSp>
        <p:sp>
          <p:nvSpPr>
            <p:cNvPr id="47" name="Oval 46">
              <a:extLst>
                <a:ext uri="{FF2B5EF4-FFF2-40B4-BE49-F238E27FC236}">
                  <a16:creationId xmlns:a16="http://schemas.microsoft.com/office/drawing/2014/main" id="{10E37FD5-6548-4292-B27C-22F9A1A96C6E}"/>
                </a:ext>
              </a:extLst>
            </p:cNvPr>
            <p:cNvSpPr/>
            <p:nvPr/>
          </p:nvSpPr>
          <p:spPr>
            <a:xfrm>
              <a:off x="3695636" y="2885485"/>
              <a:ext cx="1781460" cy="1781460"/>
            </a:xfrm>
            <a:prstGeom prst="ellipse">
              <a:avLst/>
            </a:prstGeom>
            <a:noFill/>
            <a:ln w="19050">
              <a:solidFill>
                <a:schemeClr val="bg1">
                  <a:lumMod val="8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700">
                <a:cs typeface="B Nazanin" panose="00000700000000000000" pitchFamily="2" charset="-78"/>
              </a:endParaRPr>
            </a:p>
          </p:txBody>
        </p:sp>
      </p:grpSp>
      <p:sp>
        <p:nvSpPr>
          <p:cNvPr id="50" name="TextBox 49">
            <a:extLst>
              <a:ext uri="{FF2B5EF4-FFF2-40B4-BE49-F238E27FC236}">
                <a16:creationId xmlns:a16="http://schemas.microsoft.com/office/drawing/2014/main" id="{37FDB11D-8CF6-48A6-B4D9-052E1C076DDB}"/>
              </a:ext>
            </a:extLst>
          </p:cNvPr>
          <p:cNvSpPr txBox="1"/>
          <p:nvPr/>
        </p:nvSpPr>
        <p:spPr>
          <a:xfrm>
            <a:off x="5451960" y="3640446"/>
            <a:ext cx="1281819" cy="584775"/>
          </a:xfrm>
          <a:prstGeom prst="rect">
            <a:avLst/>
          </a:prstGeom>
          <a:noFill/>
        </p:spPr>
        <p:txBody>
          <a:bodyPr wrap="square" rtlCol="0">
            <a:spAutoFit/>
          </a:bodyPr>
          <a:lstStyle/>
          <a:p>
            <a:pPr algn="ctr"/>
            <a:r>
              <a:rPr lang="en-US" altLang="ko-KR" sz="1600" b="1" dirty="0">
                <a:solidFill>
                  <a:schemeClr val="bg1"/>
                </a:solidFill>
                <a:cs typeface="B Nazanin" panose="00000700000000000000" pitchFamily="2" charset="-78"/>
              </a:rPr>
              <a:t>Contents</a:t>
            </a:r>
          </a:p>
          <a:p>
            <a:pPr algn="ctr"/>
            <a:r>
              <a:rPr lang="en-US" altLang="ko-KR" sz="1600" b="1" dirty="0">
                <a:solidFill>
                  <a:schemeClr val="bg1"/>
                </a:solidFill>
                <a:cs typeface="B Nazanin" panose="00000700000000000000" pitchFamily="2" charset="-78"/>
              </a:rPr>
              <a:t>Title</a:t>
            </a:r>
            <a:endParaRPr lang="ko-KR" altLang="en-US" sz="1600" b="1" dirty="0">
              <a:solidFill>
                <a:schemeClr val="bg1"/>
              </a:solidFill>
              <a:cs typeface="B Nazanin" panose="00000700000000000000" pitchFamily="2" charset="-78"/>
            </a:endParaRPr>
          </a:p>
        </p:txBody>
      </p:sp>
      <p:sp>
        <p:nvSpPr>
          <p:cNvPr id="51" name="TextBox 50">
            <a:extLst>
              <a:ext uri="{FF2B5EF4-FFF2-40B4-BE49-F238E27FC236}">
                <a16:creationId xmlns:a16="http://schemas.microsoft.com/office/drawing/2014/main" id="{F6980219-6E2C-4E86-B625-C66BAAF959C1}"/>
              </a:ext>
            </a:extLst>
          </p:cNvPr>
          <p:cNvSpPr txBox="1"/>
          <p:nvPr/>
        </p:nvSpPr>
        <p:spPr>
          <a:xfrm>
            <a:off x="4876592" y="1880552"/>
            <a:ext cx="2418372" cy="369332"/>
          </a:xfrm>
          <a:prstGeom prst="rect">
            <a:avLst/>
          </a:prstGeom>
          <a:noFill/>
        </p:spPr>
        <p:txBody>
          <a:bodyPr wrap="square" rtlCol="0">
            <a:spAutoFit/>
          </a:bodyPr>
          <a:lstStyle/>
          <a:p>
            <a:pPr algn="ctr"/>
            <a:r>
              <a:rPr lang="fa-IR" altLang="ko-KR" b="1" dirty="0">
                <a:solidFill>
                  <a:schemeClr val="tx1">
                    <a:lumMod val="75000"/>
                    <a:lumOff val="25000"/>
                  </a:schemeClr>
                </a:solidFill>
                <a:cs typeface="B Nazanin" panose="00000700000000000000" pitchFamily="2" charset="-78"/>
              </a:rPr>
              <a:t>مطالب را اضافه کنیداینجا</a:t>
            </a:r>
            <a:endParaRPr lang="ko-KR" altLang="en-US" b="1" dirty="0">
              <a:solidFill>
                <a:schemeClr val="tx1">
                  <a:lumMod val="75000"/>
                  <a:lumOff val="25000"/>
                </a:schemeClr>
              </a:solidFill>
              <a:cs typeface="B Nazanin" panose="00000700000000000000" pitchFamily="2" charset="-78"/>
            </a:endParaRPr>
          </a:p>
        </p:txBody>
      </p:sp>
      <p:grpSp>
        <p:nvGrpSpPr>
          <p:cNvPr id="52" name="Group 51">
            <a:extLst>
              <a:ext uri="{FF2B5EF4-FFF2-40B4-BE49-F238E27FC236}">
                <a16:creationId xmlns:a16="http://schemas.microsoft.com/office/drawing/2014/main" id="{7CB7A1AA-FB67-43F4-9396-A35BF2B4C0E8}"/>
              </a:ext>
            </a:extLst>
          </p:cNvPr>
          <p:cNvGrpSpPr/>
          <p:nvPr/>
        </p:nvGrpSpPr>
        <p:grpSpPr>
          <a:xfrm>
            <a:off x="4960112" y="5230177"/>
            <a:ext cx="2251334" cy="1037711"/>
            <a:chOff x="1579264" y="5496925"/>
            <a:chExt cx="2251334" cy="1037711"/>
          </a:xfrm>
        </p:grpSpPr>
        <p:sp>
          <p:nvSpPr>
            <p:cNvPr id="53" name="TextBox 52">
              <a:extLst>
                <a:ext uri="{FF2B5EF4-FFF2-40B4-BE49-F238E27FC236}">
                  <a16:creationId xmlns:a16="http://schemas.microsoft.com/office/drawing/2014/main" id="{BF268193-6765-4181-B0E7-BF09F6E7AC7A}"/>
                </a:ext>
              </a:extLst>
            </p:cNvPr>
            <p:cNvSpPr txBox="1"/>
            <p:nvPr/>
          </p:nvSpPr>
          <p:spPr>
            <a:xfrm>
              <a:off x="1579265" y="5703639"/>
              <a:ext cx="2251333" cy="830997"/>
            </a:xfrm>
            <a:prstGeom prst="rect">
              <a:avLst/>
            </a:prstGeom>
            <a:noFill/>
          </p:spPr>
          <p:txBody>
            <a:bodyPr wrap="square" rtlCol="0">
              <a:spAutoFit/>
            </a:bodyPr>
            <a:lstStyle/>
            <a:p>
              <a:pPr algn="ct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75000"/>
                    <a:lumOff val="25000"/>
                  </a:schemeClr>
                </a:solidFill>
                <a:cs typeface="B Nazanin" panose="00000700000000000000" pitchFamily="2" charset="-78"/>
              </a:endParaRPr>
            </a:p>
          </p:txBody>
        </p:sp>
        <p:sp>
          <p:nvSpPr>
            <p:cNvPr id="54" name="TextBox 53">
              <a:extLst>
                <a:ext uri="{FF2B5EF4-FFF2-40B4-BE49-F238E27FC236}">
                  <a16:creationId xmlns:a16="http://schemas.microsoft.com/office/drawing/2014/main" id="{F4E3925A-E5B9-41E7-8379-74FC98A4B395}"/>
                </a:ext>
              </a:extLst>
            </p:cNvPr>
            <p:cNvSpPr txBox="1"/>
            <p:nvPr/>
          </p:nvSpPr>
          <p:spPr>
            <a:xfrm>
              <a:off x="1579264" y="5496925"/>
              <a:ext cx="2251333" cy="276999"/>
            </a:xfrm>
            <a:prstGeom prst="rect">
              <a:avLst/>
            </a:prstGeom>
            <a:noFill/>
          </p:spPr>
          <p:txBody>
            <a:bodyPr wrap="square" rtlCol="0">
              <a:spAutoFit/>
            </a:bodyPr>
            <a:lstStyle/>
            <a:p>
              <a:pPr algn="ctr"/>
              <a:r>
                <a:rPr lang="fa-IR" altLang="ko-KR" sz="1200" b="1" dirty="0">
                  <a:solidFill>
                    <a:schemeClr val="tx1">
                      <a:lumMod val="75000"/>
                      <a:lumOff val="25000"/>
                    </a:schemeClr>
                  </a:solidFill>
                  <a:cs typeface="B Nazanin" panose="00000700000000000000" pitchFamily="2" charset="-78"/>
                </a:rPr>
                <a:t>مطالب را اضافه کنیداینجا</a:t>
              </a:r>
              <a:endParaRPr lang="ko-KR" altLang="en-US" sz="1200" b="1"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30978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그룹 2">
            <a:extLst>
              <a:ext uri="{FF2B5EF4-FFF2-40B4-BE49-F238E27FC236}">
                <a16:creationId xmlns:a16="http://schemas.microsoft.com/office/drawing/2014/main" id="{0FA759B2-EF76-4EEF-A6E7-C188B7EFA49A}"/>
              </a:ext>
            </a:extLst>
          </p:cNvPr>
          <p:cNvGrpSpPr/>
          <p:nvPr/>
        </p:nvGrpSpPr>
        <p:grpSpPr>
          <a:xfrm>
            <a:off x="688080" y="872097"/>
            <a:ext cx="3217902" cy="1483483"/>
            <a:chOff x="8070434" y="1540312"/>
            <a:chExt cx="2925465" cy="1483483"/>
          </a:xfrm>
        </p:grpSpPr>
        <p:sp>
          <p:nvSpPr>
            <p:cNvPr id="3" name="TextBox 2">
              <a:extLst>
                <a:ext uri="{FF2B5EF4-FFF2-40B4-BE49-F238E27FC236}">
                  <a16:creationId xmlns:a16="http://schemas.microsoft.com/office/drawing/2014/main" id="{F3AD0232-B912-4F3F-AF40-E8C8A05FEFC8}"/>
                </a:ext>
              </a:extLst>
            </p:cNvPr>
            <p:cNvSpPr txBox="1"/>
            <p:nvPr/>
          </p:nvSpPr>
          <p:spPr>
            <a:xfrm>
              <a:off x="8070434" y="2008132"/>
              <a:ext cx="2925465" cy="1015663"/>
            </a:xfrm>
            <a:prstGeom prst="rect">
              <a:avLst/>
            </a:prstGeom>
            <a:noFill/>
          </p:spPr>
          <p:txBody>
            <a:bodyPr wrap="square" lIns="108000" rIns="108000"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a:t>
              </a:r>
              <a:endParaRPr lang="en-US" altLang="ko-KR" sz="1200" dirty="0">
                <a:solidFill>
                  <a:schemeClr val="bg1"/>
                </a:solidFill>
                <a:ea typeface="FZShuTi" pitchFamily="2" charset="-122"/>
                <a:cs typeface="B Nazanin" panose="00000700000000000000" pitchFamily="2" charset="-78"/>
              </a:endParaRPr>
            </a:p>
          </p:txBody>
        </p:sp>
        <p:sp>
          <p:nvSpPr>
            <p:cNvPr id="4" name="TextBox 3">
              <a:extLst>
                <a:ext uri="{FF2B5EF4-FFF2-40B4-BE49-F238E27FC236}">
                  <a16:creationId xmlns:a16="http://schemas.microsoft.com/office/drawing/2014/main" id="{BE681333-96D7-4C46-BECD-D2C3978C5A78}"/>
                </a:ext>
              </a:extLst>
            </p:cNvPr>
            <p:cNvSpPr txBox="1"/>
            <p:nvPr/>
          </p:nvSpPr>
          <p:spPr>
            <a:xfrm>
              <a:off x="8070434" y="1540312"/>
              <a:ext cx="2925465" cy="461665"/>
            </a:xfrm>
            <a:prstGeom prst="rect">
              <a:avLst/>
            </a:prstGeom>
            <a:noFill/>
          </p:spPr>
          <p:txBody>
            <a:bodyPr wrap="square" lIns="108000" rIns="108000" rtlCol="0" anchor="ctr">
              <a:spAutoFit/>
            </a:bodyPr>
            <a:lstStyle/>
            <a:p>
              <a:pPr algn="r" rtl="1"/>
              <a:r>
                <a:rPr lang="fa-IR" altLang="ko-KR" sz="2400" b="1" dirty="0">
                  <a:solidFill>
                    <a:schemeClr val="bg1"/>
                  </a:solidFill>
                  <a:cs typeface="B Nazanin" panose="00000700000000000000" pitchFamily="2" charset="-78"/>
                </a:rPr>
                <a:t>پاورپوینت مدرن</a:t>
              </a:r>
              <a:endParaRPr lang="ko-KR" altLang="en-US" sz="2400" b="1" dirty="0">
                <a:solidFill>
                  <a:schemeClr val="bg1"/>
                </a:solidFill>
                <a:cs typeface="B Nazanin" panose="00000700000000000000" pitchFamily="2" charset="-78"/>
              </a:endParaRPr>
            </a:p>
          </p:txBody>
        </p:sp>
      </p:grpSp>
      <p:sp>
        <p:nvSpPr>
          <p:cNvPr id="5" name="TextBox 4">
            <a:extLst>
              <a:ext uri="{FF2B5EF4-FFF2-40B4-BE49-F238E27FC236}">
                <a16:creationId xmlns:a16="http://schemas.microsoft.com/office/drawing/2014/main" id="{2CF89DB0-E09D-417C-B988-2C8C2D6EC167}"/>
              </a:ext>
            </a:extLst>
          </p:cNvPr>
          <p:cNvSpPr txBox="1"/>
          <p:nvPr/>
        </p:nvSpPr>
        <p:spPr>
          <a:xfrm>
            <a:off x="688080" y="2786695"/>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6" name="TextBox 5">
            <a:extLst>
              <a:ext uri="{FF2B5EF4-FFF2-40B4-BE49-F238E27FC236}">
                <a16:creationId xmlns:a16="http://schemas.microsoft.com/office/drawing/2014/main" id="{F2B9D109-0463-4D52-B2E1-6028BF0487FC}"/>
              </a:ext>
            </a:extLst>
          </p:cNvPr>
          <p:cNvSpPr txBox="1"/>
          <p:nvPr/>
        </p:nvSpPr>
        <p:spPr>
          <a:xfrm>
            <a:off x="688080" y="3679475"/>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7" name="TextBox 6">
            <a:extLst>
              <a:ext uri="{FF2B5EF4-FFF2-40B4-BE49-F238E27FC236}">
                <a16:creationId xmlns:a16="http://schemas.microsoft.com/office/drawing/2014/main" id="{40928BCA-BBB6-4C3B-B362-0B9F371D8A0B}"/>
              </a:ext>
            </a:extLst>
          </p:cNvPr>
          <p:cNvSpPr txBox="1"/>
          <p:nvPr/>
        </p:nvSpPr>
        <p:spPr>
          <a:xfrm>
            <a:off x="688080" y="4572255"/>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8" name="TextBox 7">
            <a:extLst>
              <a:ext uri="{FF2B5EF4-FFF2-40B4-BE49-F238E27FC236}">
                <a16:creationId xmlns:a16="http://schemas.microsoft.com/office/drawing/2014/main" id="{40BD2812-8502-49C3-A062-283B8C099A8B}"/>
              </a:ext>
            </a:extLst>
          </p:cNvPr>
          <p:cNvSpPr txBox="1"/>
          <p:nvPr/>
        </p:nvSpPr>
        <p:spPr>
          <a:xfrm>
            <a:off x="688080" y="5465035"/>
            <a:ext cx="3046452" cy="646331"/>
          </a:xfrm>
          <a:prstGeom prst="rect">
            <a:avLst/>
          </a:prstGeom>
          <a:noFill/>
        </p:spPr>
        <p:txBody>
          <a:bodyPr wrap="square" lIns="108000" rIns="108000" rtlCol="0">
            <a:spAutoFit/>
          </a:bodyPr>
          <a:lstStyle/>
          <a:p>
            <a:pPr marL="171450" indent="-171450" algn="r" rtl="1">
              <a:buFont typeface="Wingdings" panose="05000000000000000000" pitchFamily="2" charset="2"/>
              <a:buChar char="ü"/>
            </a:pPr>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bg1"/>
              </a:solidFill>
              <a:ea typeface="FZShuTi" pitchFamily="2" charset="-122"/>
              <a:cs typeface="B Nazanin" panose="00000700000000000000" pitchFamily="2" charset="-78"/>
            </a:endParaRPr>
          </a:p>
        </p:txBody>
      </p:sp>
      <p:sp>
        <p:nvSpPr>
          <p:cNvPr id="9" name="Title 1">
            <a:extLst>
              <a:ext uri="{FF2B5EF4-FFF2-40B4-BE49-F238E27FC236}">
                <a16:creationId xmlns:a16="http://schemas.microsoft.com/office/drawing/2014/main" id="{4D19C5CC-9BEE-46D1-B165-2B62D9ABA8E4}"/>
              </a:ext>
            </a:extLst>
          </p:cNvPr>
          <p:cNvSpPr txBox="1">
            <a:spLocks/>
          </p:cNvSpPr>
          <p:nvPr/>
        </p:nvSpPr>
        <p:spPr>
          <a:xfrm>
            <a:off x="4851768" y="696749"/>
            <a:ext cx="3901602" cy="2236112"/>
          </a:xfrm>
          <a:prstGeom prst="rect">
            <a:avLst/>
          </a:prstGeom>
        </p:spPr>
        <p:txBody>
          <a:bodyPr anchor="ctr">
            <a:noAutofit/>
          </a:bodyPr>
          <a:lstStyle>
            <a:lvl1pPr algn="l" defTabSz="914400" rtl="0" eaLnBrk="1" latinLnBrk="1" hangingPunct="1">
              <a:spcBef>
                <a:spcPct val="0"/>
              </a:spcBef>
              <a:buNone/>
              <a:defRPr sz="3600" b="0" kern="1200" baseline="0">
                <a:solidFill>
                  <a:schemeClr val="tx1">
                    <a:lumMod val="75000"/>
                    <a:lumOff val="25000"/>
                  </a:schemeClr>
                </a:solidFill>
                <a:latin typeface="+mj-lt"/>
                <a:ea typeface="+mj-ea"/>
                <a:cs typeface="Arial" pitchFamily="34" charset="0"/>
              </a:defRPr>
            </a:lvl1pPr>
          </a:lstStyle>
          <a:p>
            <a:pPr algn="r" rtl="1"/>
            <a:r>
              <a:rPr lang="fa-IR" altLang="ko-KR" sz="4400" b="1" dirty="0">
                <a:solidFill>
                  <a:schemeClr val="bg1"/>
                </a:solidFill>
                <a:cs typeface="B Nazanin" panose="00000700000000000000" pitchFamily="2" charset="-78"/>
              </a:rPr>
              <a:t>پاورپوینت حرفه ای طراحی شده است</a:t>
            </a:r>
            <a:endParaRPr lang="ko-KR" altLang="en-US" sz="4400" dirty="0">
              <a:solidFill>
                <a:schemeClr val="bg1"/>
              </a:solidFill>
              <a:cs typeface="B Nazanin" panose="00000700000000000000" pitchFamily="2" charset="-78"/>
            </a:endParaRPr>
          </a:p>
        </p:txBody>
      </p:sp>
    </p:spTree>
    <p:extLst>
      <p:ext uri="{BB962C8B-B14F-4D97-AF65-F5344CB8AC3E}">
        <p14:creationId xmlns:p14="http://schemas.microsoft.com/office/powerpoint/2010/main" val="32236654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Up Arrow Callout 5">
            <a:extLst>
              <a:ext uri="{FF2B5EF4-FFF2-40B4-BE49-F238E27FC236}">
                <a16:creationId xmlns:a16="http://schemas.microsoft.com/office/drawing/2014/main" id="{8B259744-D8FD-48C2-A37F-939A28A41922}"/>
              </a:ext>
            </a:extLst>
          </p:cNvPr>
          <p:cNvSpPr/>
          <p:nvPr/>
        </p:nvSpPr>
        <p:spPr>
          <a:xfrm>
            <a:off x="907626" y="1727909"/>
            <a:ext cx="4824000" cy="1849553"/>
          </a:xfrm>
          <a:prstGeom prst="upArrowCallout">
            <a:avLst>
              <a:gd name="adj1" fmla="val 21040"/>
              <a:gd name="adj2" fmla="val 19555"/>
              <a:gd name="adj3" fmla="val 13616"/>
              <a:gd name="adj4" fmla="val 75866"/>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grpSp>
        <p:nvGrpSpPr>
          <p:cNvPr id="4" name="Group 3">
            <a:extLst>
              <a:ext uri="{FF2B5EF4-FFF2-40B4-BE49-F238E27FC236}">
                <a16:creationId xmlns:a16="http://schemas.microsoft.com/office/drawing/2014/main" id="{8FE97255-AD09-4AA2-B27D-21DFB0BE2868}"/>
              </a:ext>
            </a:extLst>
          </p:cNvPr>
          <p:cNvGrpSpPr/>
          <p:nvPr/>
        </p:nvGrpSpPr>
        <p:grpSpPr>
          <a:xfrm>
            <a:off x="907628" y="1727908"/>
            <a:ext cx="10368158" cy="4357363"/>
            <a:chOff x="657967" y="1543075"/>
            <a:chExt cx="7819475" cy="4357363"/>
          </a:xfrm>
        </p:grpSpPr>
        <p:sp>
          <p:nvSpPr>
            <p:cNvPr id="5" name="Rectangle 4">
              <a:extLst>
                <a:ext uri="{FF2B5EF4-FFF2-40B4-BE49-F238E27FC236}">
                  <a16:creationId xmlns:a16="http://schemas.microsoft.com/office/drawing/2014/main" id="{6DB08EEA-0E6B-4855-8A62-696FC30641A0}"/>
                </a:ext>
              </a:extLst>
            </p:cNvPr>
            <p:cNvSpPr/>
            <p:nvPr/>
          </p:nvSpPr>
          <p:spPr>
            <a:xfrm>
              <a:off x="4335435" y="1543075"/>
              <a:ext cx="454193" cy="435736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6" name="Rectangle 5">
              <a:extLst>
                <a:ext uri="{FF2B5EF4-FFF2-40B4-BE49-F238E27FC236}">
                  <a16:creationId xmlns:a16="http://schemas.microsoft.com/office/drawing/2014/main" id="{F9E0925B-8692-4D08-8102-CE5AA57DDA7F}"/>
                </a:ext>
              </a:extLst>
            </p:cNvPr>
            <p:cNvSpPr/>
            <p:nvPr/>
          </p:nvSpPr>
          <p:spPr>
            <a:xfrm rot="5400000">
              <a:off x="4350454" y="-232084"/>
              <a:ext cx="434501" cy="781947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grpSp>
      <p:sp>
        <p:nvSpPr>
          <p:cNvPr id="7" name="Up Arrow Callout 10">
            <a:extLst>
              <a:ext uri="{FF2B5EF4-FFF2-40B4-BE49-F238E27FC236}">
                <a16:creationId xmlns:a16="http://schemas.microsoft.com/office/drawing/2014/main" id="{E7079D9C-FF66-4D95-B256-842E4842BDC9}"/>
              </a:ext>
            </a:extLst>
          </p:cNvPr>
          <p:cNvSpPr/>
          <p:nvPr/>
        </p:nvSpPr>
        <p:spPr>
          <a:xfrm rot="10800000">
            <a:off x="6415742" y="4179144"/>
            <a:ext cx="4824000" cy="1906126"/>
          </a:xfrm>
          <a:prstGeom prst="upArrowCallout">
            <a:avLst>
              <a:gd name="adj1" fmla="val 21040"/>
              <a:gd name="adj2" fmla="val 19555"/>
              <a:gd name="adj3" fmla="val 13616"/>
              <a:gd name="adj4" fmla="val 75866"/>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8" name="Up Arrow Callout 11">
            <a:extLst>
              <a:ext uri="{FF2B5EF4-FFF2-40B4-BE49-F238E27FC236}">
                <a16:creationId xmlns:a16="http://schemas.microsoft.com/office/drawing/2014/main" id="{2AEA07D2-E216-4120-956E-71C0542138EB}"/>
              </a:ext>
            </a:extLst>
          </p:cNvPr>
          <p:cNvSpPr/>
          <p:nvPr/>
        </p:nvSpPr>
        <p:spPr>
          <a:xfrm rot="5400000">
            <a:off x="7902967" y="240684"/>
            <a:ext cx="1849553" cy="4824000"/>
          </a:xfrm>
          <a:prstGeom prst="upArrowCallout">
            <a:avLst>
              <a:gd name="adj1" fmla="val 21040"/>
              <a:gd name="adj2" fmla="val 16585"/>
              <a:gd name="adj3" fmla="val 16091"/>
              <a:gd name="adj4" fmla="val 8519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9" name="Up Arrow Callout 12">
            <a:extLst>
              <a:ext uri="{FF2B5EF4-FFF2-40B4-BE49-F238E27FC236}">
                <a16:creationId xmlns:a16="http://schemas.microsoft.com/office/drawing/2014/main" id="{C992536E-C668-4A11-9548-1A41C8768509}"/>
              </a:ext>
            </a:extLst>
          </p:cNvPr>
          <p:cNvSpPr/>
          <p:nvPr/>
        </p:nvSpPr>
        <p:spPr>
          <a:xfrm rot="16200000">
            <a:off x="2366564" y="2720206"/>
            <a:ext cx="1906126" cy="4824000"/>
          </a:xfrm>
          <a:prstGeom prst="upArrowCallout">
            <a:avLst>
              <a:gd name="adj1" fmla="val 21040"/>
              <a:gd name="adj2" fmla="val 16585"/>
              <a:gd name="adj3" fmla="val 16091"/>
              <a:gd name="adj4" fmla="val 85196"/>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dirty="0">
              <a:cs typeface="B Nazanin" panose="00000700000000000000" pitchFamily="2" charset="-78"/>
            </a:endParaRPr>
          </a:p>
        </p:txBody>
      </p:sp>
      <p:sp>
        <p:nvSpPr>
          <p:cNvPr id="10" name="TextBox 9">
            <a:extLst>
              <a:ext uri="{FF2B5EF4-FFF2-40B4-BE49-F238E27FC236}">
                <a16:creationId xmlns:a16="http://schemas.microsoft.com/office/drawing/2014/main" id="{5C931FC2-A99B-464A-81C3-5408EC939161}"/>
              </a:ext>
            </a:extLst>
          </p:cNvPr>
          <p:cNvSpPr txBox="1"/>
          <p:nvPr/>
        </p:nvSpPr>
        <p:spPr>
          <a:xfrm>
            <a:off x="985451" y="3683112"/>
            <a:ext cx="1875520" cy="369332"/>
          </a:xfrm>
          <a:prstGeom prst="rect">
            <a:avLst/>
          </a:prstGeom>
          <a:noFill/>
        </p:spPr>
        <p:txBody>
          <a:bodyPr wrap="square" rtlCol="0">
            <a:spAutoFit/>
          </a:bodyPr>
          <a:lstStyle/>
          <a:p>
            <a:pPr algn="r" rtl="1"/>
            <a:r>
              <a:rPr lang="fa-IR" altLang="ko-KR" b="1" dirty="0">
                <a:solidFill>
                  <a:schemeClr val="bg1"/>
                </a:solidFill>
                <a:cs typeface="B Nazanin" panose="00000700000000000000" pitchFamily="2" charset="-78"/>
              </a:rPr>
              <a:t>نقاط قوت</a:t>
            </a:r>
            <a:endParaRPr lang="ko-KR" altLang="en-US"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5C0EC505-A337-4CB1-8247-F438101302E7}"/>
              </a:ext>
            </a:extLst>
          </p:cNvPr>
          <p:cNvSpPr txBox="1"/>
          <p:nvPr/>
        </p:nvSpPr>
        <p:spPr>
          <a:xfrm rot="5400000">
            <a:off x="5216400" y="2521933"/>
            <a:ext cx="1741723" cy="369332"/>
          </a:xfrm>
          <a:prstGeom prst="rect">
            <a:avLst/>
          </a:prstGeom>
          <a:noFill/>
        </p:spPr>
        <p:txBody>
          <a:bodyPr wrap="square" rtlCol="0">
            <a:spAutoFit/>
          </a:bodyPr>
          <a:lstStyle/>
          <a:p>
            <a:pPr algn="r" rtl="1"/>
            <a:r>
              <a:rPr lang="fa-IR" altLang="ko-KR" b="1" dirty="0">
                <a:solidFill>
                  <a:schemeClr val="bg1"/>
                </a:solidFill>
                <a:cs typeface="B Nazanin" panose="00000700000000000000" pitchFamily="2" charset="-78"/>
              </a:rPr>
              <a:t>ضعف</a:t>
            </a:r>
            <a:endParaRPr lang="ko-KR" altLang="en-US"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E3228675-FD3A-43BE-AAEC-638ADBB64369}"/>
              </a:ext>
            </a:extLst>
          </p:cNvPr>
          <p:cNvSpPr txBox="1"/>
          <p:nvPr/>
        </p:nvSpPr>
        <p:spPr>
          <a:xfrm>
            <a:off x="8825188" y="3683112"/>
            <a:ext cx="2363046" cy="369332"/>
          </a:xfrm>
          <a:prstGeom prst="rect">
            <a:avLst/>
          </a:prstGeom>
          <a:noFill/>
        </p:spPr>
        <p:txBody>
          <a:bodyPr wrap="square" rtlCol="0">
            <a:spAutoFit/>
          </a:bodyPr>
          <a:lstStyle/>
          <a:p>
            <a:pPr algn="l" rtl="1"/>
            <a:r>
              <a:rPr lang="fa-IR" altLang="ko-KR" b="1" dirty="0">
                <a:solidFill>
                  <a:schemeClr val="bg1"/>
                </a:solidFill>
                <a:cs typeface="B Nazanin" panose="00000700000000000000" pitchFamily="2" charset="-78"/>
              </a:rPr>
              <a:t>فرصت ها</a:t>
            </a:r>
            <a:endParaRPr lang="ko-KR" altLang="en-US"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C0ADC816-771B-4021-81D2-03D40E8555ED}"/>
              </a:ext>
            </a:extLst>
          </p:cNvPr>
          <p:cNvSpPr txBox="1"/>
          <p:nvPr/>
        </p:nvSpPr>
        <p:spPr>
          <a:xfrm rot="5400000">
            <a:off x="5312200" y="5049042"/>
            <a:ext cx="1550120" cy="369332"/>
          </a:xfrm>
          <a:prstGeom prst="rect">
            <a:avLst/>
          </a:prstGeom>
          <a:noFill/>
        </p:spPr>
        <p:txBody>
          <a:bodyPr wrap="square" rtlCol="0">
            <a:spAutoFit/>
          </a:bodyPr>
          <a:lstStyle/>
          <a:p>
            <a:pPr algn="l" rtl="1"/>
            <a:r>
              <a:rPr lang="fa-IR" altLang="ko-KR" b="1" dirty="0">
                <a:solidFill>
                  <a:schemeClr val="bg1"/>
                </a:solidFill>
                <a:cs typeface="B Nazanin" panose="00000700000000000000" pitchFamily="2" charset="-78"/>
              </a:rPr>
              <a:t>تهدیدها</a:t>
            </a:r>
            <a:endParaRPr lang="ko-KR" altLang="en-US" b="1" dirty="0">
              <a:solidFill>
                <a:schemeClr val="bg1"/>
              </a:solidFill>
              <a:cs typeface="B Nazanin" panose="00000700000000000000" pitchFamily="2" charset="-78"/>
            </a:endParaRPr>
          </a:p>
        </p:txBody>
      </p:sp>
      <p:sp>
        <p:nvSpPr>
          <p:cNvPr id="14" name="TextBox 13">
            <a:extLst>
              <a:ext uri="{FF2B5EF4-FFF2-40B4-BE49-F238E27FC236}">
                <a16:creationId xmlns:a16="http://schemas.microsoft.com/office/drawing/2014/main" id="{AE32E3E8-5C87-484D-B0F8-58A3E5C66725}"/>
              </a:ext>
            </a:extLst>
          </p:cNvPr>
          <p:cNvSpPr txBox="1"/>
          <p:nvPr/>
        </p:nvSpPr>
        <p:spPr>
          <a:xfrm>
            <a:off x="1981860" y="2370378"/>
            <a:ext cx="3420000"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5" name="TextBox 14">
            <a:extLst>
              <a:ext uri="{FF2B5EF4-FFF2-40B4-BE49-F238E27FC236}">
                <a16:creationId xmlns:a16="http://schemas.microsoft.com/office/drawing/2014/main" id="{E1E4E82E-E2A0-4FB7-99BA-8D4E353EF2F1}"/>
              </a:ext>
            </a:extLst>
          </p:cNvPr>
          <p:cNvSpPr txBox="1"/>
          <p:nvPr/>
        </p:nvSpPr>
        <p:spPr>
          <a:xfrm>
            <a:off x="6618036" y="2596363"/>
            <a:ext cx="3672000"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6" name="TextBox 15">
            <a:extLst>
              <a:ext uri="{FF2B5EF4-FFF2-40B4-BE49-F238E27FC236}">
                <a16:creationId xmlns:a16="http://schemas.microsoft.com/office/drawing/2014/main" id="{B89027AE-AB6B-4CAA-959C-E9FDE125371D}"/>
              </a:ext>
            </a:extLst>
          </p:cNvPr>
          <p:cNvSpPr txBox="1"/>
          <p:nvPr/>
        </p:nvSpPr>
        <p:spPr>
          <a:xfrm>
            <a:off x="6715315" y="4395838"/>
            <a:ext cx="3420000" cy="83099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7" name="TextBox 16">
            <a:extLst>
              <a:ext uri="{FF2B5EF4-FFF2-40B4-BE49-F238E27FC236}">
                <a16:creationId xmlns:a16="http://schemas.microsoft.com/office/drawing/2014/main" id="{5E3CC79E-122D-4391-A37E-0C083FD25E8A}"/>
              </a:ext>
            </a:extLst>
          </p:cNvPr>
          <p:cNvSpPr txBox="1"/>
          <p:nvPr/>
        </p:nvSpPr>
        <p:spPr>
          <a:xfrm>
            <a:off x="1896894" y="4379826"/>
            <a:ext cx="3672000"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a:t>
            </a:r>
            <a:endParaRPr lang="ko-KR" altLang="en-US" sz="1200" dirty="0">
              <a:solidFill>
                <a:schemeClr val="bg1"/>
              </a:solidFill>
              <a:cs typeface="B Nazanin" panose="00000700000000000000" pitchFamily="2" charset="-78"/>
            </a:endParaRPr>
          </a:p>
        </p:txBody>
      </p:sp>
      <p:sp>
        <p:nvSpPr>
          <p:cNvPr id="18" name="TextBox 17">
            <a:extLst>
              <a:ext uri="{FF2B5EF4-FFF2-40B4-BE49-F238E27FC236}">
                <a16:creationId xmlns:a16="http://schemas.microsoft.com/office/drawing/2014/main" id="{5264BE41-8101-4029-B80C-500A102E0317}"/>
              </a:ext>
            </a:extLst>
          </p:cNvPr>
          <p:cNvSpPr txBox="1"/>
          <p:nvPr/>
        </p:nvSpPr>
        <p:spPr>
          <a:xfrm>
            <a:off x="1125326" y="2493488"/>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S</a:t>
            </a:r>
            <a:endParaRPr lang="ko-KR" altLang="en-US" sz="4400" b="1" dirty="0">
              <a:solidFill>
                <a:schemeClr val="bg1"/>
              </a:solidFill>
              <a:cs typeface="B Nazanin" panose="00000700000000000000" pitchFamily="2" charset="-78"/>
            </a:endParaRPr>
          </a:p>
        </p:txBody>
      </p:sp>
      <p:sp>
        <p:nvSpPr>
          <p:cNvPr id="19" name="TextBox 18">
            <a:extLst>
              <a:ext uri="{FF2B5EF4-FFF2-40B4-BE49-F238E27FC236}">
                <a16:creationId xmlns:a16="http://schemas.microsoft.com/office/drawing/2014/main" id="{39ADE423-222C-4B36-8338-C6CE3A50BD6A}"/>
              </a:ext>
            </a:extLst>
          </p:cNvPr>
          <p:cNvSpPr txBox="1"/>
          <p:nvPr/>
        </p:nvSpPr>
        <p:spPr>
          <a:xfrm>
            <a:off x="8137638" y="1817266"/>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W</a:t>
            </a:r>
            <a:endParaRPr lang="ko-KR" altLang="en-US" sz="44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31C3A360-F303-4BDE-BA07-A736C6709BB8}"/>
              </a:ext>
            </a:extLst>
          </p:cNvPr>
          <p:cNvSpPr txBox="1"/>
          <p:nvPr/>
        </p:nvSpPr>
        <p:spPr>
          <a:xfrm>
            <a:off x="10365296" y="4518948"/>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O</a:t>
            </a:r>
            <a:endParaRPr lang="ko-KR" altLang="en-US" sz="4400" b="1" dirty="0">
              <a:solidFill>
                <a:schemeClr val="bg1"/>
              </a:solidFill>
              <a:cs typeface="B Nazanin" panose="00000700000000000000" pitchFamily="2" charset="-78"/>
            </a:endParaRPr>
          </a:p>
        </p:txBody>
      </p:sp>
      <p:sp>
        <p:nvSpPr>
          <p:cNvPr id="21" name="TextBox 20">
            <a:extLst>
              <a:ext uri="{FF2B5EF4-FFF2-40B4-BE49-F238E27FC236}">
                <a16:creationId xmlns:a16="http://schemas.microsoft.com/office/drawing/2014/main" id="{58C47896-E891-46BE-9B10-CC4C39FE2414}"/>
              </a:ext>
            </a:extLst>
          </p:cNvPr>
          <p:cNvSpPr txBox="1"/>
          <p:nvPr/>
        </p:nvSpPr>
        <p:spPr>
          <a:xfrm>
            <a:off x="3416496" y="5251444"/>
            <a:ext cx="632799" cy="769441"/>
          </a:xfrm>
          <a:prstGeom prst="rect">
            <a:avLst/>
          </a:prstGeom>
          <a:noFill/>
        </p:spPr>
        <p:txBody>
          <a:bodyPr wrap="square" rtlCol="0">
            <a:spAutoFit/>
          </a:bodyPr>
          <a:lstStyle/>
          <a:p>
            <a:pPr algn="ctr" rtl="1"/>
            <a:r>
              <a:rPr lang="en-US" altLang="ko-KR" sz="4400" b="1" dirty="0">
                <a:solidFill>
                  <a:schemeClr val="bg1"/>
                </a:solidFill>
                <a:cs typeface="B Nazanin" panose="00000700000000000000" pitchFamily="2" charset="-78"/>
              </a:rPr>
              <a:t>T</a:t>
            </a:r>
            <a:endParaRPr lang="ko-KR" altLang="en-US" sz="44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156035336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L-Shape 2">
            <a:extLst>
              <a:ext uri="{FF2B5EF4-FFF2-40B4-BE49-F238E27FC236}">
                <a16:creationId xmlns:a16="http://schemas.microsoft.com/office/drawing/2014/main" id="{DC808D9D-8B55-41B8-AE1F-61EC3746C38C}"/>
              </a:ext>
            </a:extLst>
          </p:cNvPr>
          <p:cNvSpPr/>
          <p:nvPr/>
        </p:nvSpPr>
        <p:spPr>
          <a:xfrm rot="10800000">
            <a:off x="1005590" y="4215340"/>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1"/>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L-Shape 2">
            <a:extLst>
              <a:ext uri="{FF2B5EF4-FFF2-40B4-BE49-F238E27FC236}">
                <a16:creationId xmlns:a16="http://schemas.microsoft.com/office/drawing/2014/main" id="{2DB8E229-C9D9-408D-8811-7327FFBB0AB4}"/>
              </a:ext>
            </a:extLst>
          </p:cNvPr>
          <p:cNvSpPr/>
          <p:nvPr/>
        </p:nvSpPr>
        <p:spPr>
          <a:xfrm rot="10800000">
            <a:off x="3691192" y="3415007"/>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2"/>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L-Shape 2">
            <a:extLst>
              <a:ext uri="{FF2B5EF4-FFF2-40B4-BE49-F238E27FC236}">
                <a16:creationId xmlns:a16="http://schemas.microsoft.com/office/drawing/2014/main" id="{6456AC9F-400E-42B4-9FBA-2186777421C7}"/>
              </a:ext>
            </a:extLst>
          </p:cNvPr>
          <p:cNvSpPr/>
          <p:nvPr/>
        </p:nvSpPr>
        <p:spPr>
          <a:xfrm rot="10800000">
            <a:off x="6376794" y="2614674"/>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3"/>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L-Shape 2">
            <a:extLst>
              <a:ext uri="{FF2B5EF4-FFF2-40B4-BE49-F238E27FC236}">
                <a16:creationId xmlns:a16="http://schemas.microsoft.com/office/drawing/2014/main" id="{966AA83D-D9B1-4D04-8651-6831AEF09FA4}"/>
              </a:ext>
            </a:extLst>
          </p:cNvPr>
          <p:cNvSpPr/>
          <p:nvPr/>
        </p:nvSpPr>
        <p:spPr>
          <a:xfrm rot="10800000">
            <a:off x="9062396" y="1814341"/>
            <a:ext cx="1855486" cy="1855485"/>
          </a:xfrm>
          <a:custGeom>
            <a:avLst/>
            <a:gdLst/>
            <a:ahLst/>
            <a:cxnLst/>
            <a:rect l="l" t="t" r="r" b="b"/>
            <a:pathLst>
              <a:path w="1639462" h="1639461">
                <a:moveTo>
                  <a:pt x="254587" y="1639461"/>
                </a:moveTo>
                <a:lnTo>
                  <a:pt x="254587" y="1639461"/>
                </a:lnTo>
                <a:lnTo>
                  <a:pt x="0" y="1639461"/>
                </a:lnTo>
                <a:lnTo>
                  <a:pt x="0" y="343317"/>
                </a:lnTo>
                <a:lnTo>
                  <a:pt x="358513" y="343317"/>
                </a:lnTo>
                <a:lnTo>
                  <a:pt x="358513" y="1026362"/>
                </a:lnTo>
                <a:lnTo>
                  <a:pt x="1384875" y="0"/>
                </a:lnTo>
                <a:lnTo>
                  <a:pt x="1639462" y="254586"/>
                </a:lnTo>
                <a:lnTo>
                  <a:pt x="590237" y="1303812"/>
                </a:lnTo>
                <a:lnTo>
                  <a:pt x="1296144" y="1303812"/>
                </a:lnTo>
                <a:lnTo>
                  <a:pt x="1296144" y="1639461"/>
                </a:lnTo>
                <a:lnTo>
                  <a:pt x="254588" y="1639461"/>
                </a:lnTo>
                <a:close/>
              </a:path>
            </a:pathLst>
          </a:custGeom>
          <a:solidFill>
            <a:schemeClr val="accent4"/>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TextBox 6">
            <a:extLst>
              <a:ext uri="{FF2B5EF4-FFF2-40B4-BE49-F238E27FC236}">
                <a16:creationId xmlns:a16="http://schemas.microsoft.com/office/drawing/2014/main" id="{A4CA62EA-AFB2-4403-AA93-12200FE6E3A8}"/>
              </a:ext>
            </a:extLst>
          </p:cNvPr>
          <p:cNvSpPr txBox="1"/>
          <p:nvPr/>
        </p:nvSpPr>
        <p:spPr>
          <a:xfrm rot="18900000">
            <a:off x="967767" y="5157185"/>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6516B649-71CF-4BAA-8490-2E2A04C3C317}"/>
              </a:ext>
            </a:extLst>
          </p:cNvPr>
          <p:cNvSpPr txBox="1"/>
          <p:nvPr/>
        </p:nvSpPr>
        <p:spPr>
          <a:xfrm rot="18900000">
            <a:off x="3659700" y="4347090"/>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B2362682-B4A8-4A5B-ADBD-F17543094A9F}"/>
              </a:ext>
            </a:extLst>
          </p:cNvPr>
          <p:cNvSpPr txBox="1"/>
          <p:nvPr/>
        </p:nvSpPr>
        <p:spPr>
          <a:xfrm rot="18900000">
            <a:off x="6351633" y="3536996"/>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D48FC7FB-35D8-491B-A238-94A1A243E1AE}"/>
              </a:ext>
            </a:extLst>
          </p:cNvPr>
          <p:cNvSpPr txBox="1"/>
          <p:nvPr/>
        </p:nvSpPr>
        <p:spPr>
          <a:xfrm rot="18900000">
            <a:off x="9043565" y="2726902"/>
            <a:ext cx="1621285" cy="307777"/>
          </a:xfrm>
          <a:prstGeom prst="rect">
            <a:avLst/>
          </a:prstGeom>
          <a:noFill/>
        </p:spPr>
        <p:txBody>
          <a:bodyPr wrap="square" rtlCol="0" anchor="ctr">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grpSp>
        <p:nvGrpSpPr>
          <p:cNvPr id="11" name="Group 10">
            <a:extLst>
              <a:ext uri="{FF2B5EF4-FFF2-40B4-BE49-F238E27FC236}">
                <a16:creationId xmlns:a16="http://schemas.microsoft.com/office/drawing/2014/main" id="{E4CAA57B-4BF9-413C-A390-481AFE96DBA7}"/>
              </a:ext>
            </a:extLst>
          </p:cNvPr>
          <p:cNvGrpSpPr/>
          <p:nvPr/>
        </p:nvGrpSpPr>
        <p:grpSpPr>
          <a:xfrm>
            <a:off x="909123" y="2554244"/>
            <a:ext cx="2076421" cy="1252289"/>
            <a:chOff x="1005509" y="2068468"/>
            <a:chExt cx="1982315" cy="1252289"/>
          </a:xfrm>
        </p:grpSpPr>
        <p:sp>
          <p:nvSpPr>
            <p:cNvPr id="12" name="TextBox 11">
              <a:extLst>
                <a:ext uri="{FF2B5EF4-FFF2-40B4-BE49-F238E27FC236}">
                  <a16:creationId xmlns:a16="http://schemas.microsoft.com/office/drawing/2014/main" id="{C4B010AD-4165-44DC-B372-4BA4C3CA2292}"/>
                </a:ext>
              </a:extLst>
            </p:cNvPr>
            <p:cNvSpPr txBox="1"/>
            <p:nvPr/>
          </p:nvSpPr>
          <p:spPr>
            <a:xfrm>
              <a:off x="1005509" y="2068468"/>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3" name="TextBox 12">
              <a:extLst>
                <a:ext uri="{FF2B5EF4-FFF2-40B4-BE49-F238E27FC236}">
                  <a16:creationId xmlns:a16="http://schemas.microsoft.com/office/drawing/2014/main" id="{15A53EF3-2A04-4A77-B801-C209BCF95623}"/>
                </a:ext>
              </a:extLst>
            </p:cNvPr>
            <p:cNvSpPr txBox="1"/>
            <p:nvPr/>
          </p:nvSpPr>
          <p:spPr>
            <a:xfrm>
              <a:off x="1005510" y="2305094"/>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grpSp>
        <p:nvGrpSpPr>
          <p:cNvPr id="14" name="Group 13">
            <a:extLst>
              <a:ext uri="{FF2B5EF4-FFF2-40B4-BE49-F238E27FC236}">
                <a16:creationId xmlns:a16="http://schemas.microsoft.com/office/drawing/2014/main" id="{F62BCF95-BF33-4B59-8C1B-8FD316F4211D}"/>
              </a:ext>
            </a:extLst>
          </p:cNvPr>
          <p:cNvGrpSpPr/>
          <p:nvPr/>
        </p:nvGrpSpPr>
        <p:grpSpPr>
          <a:xfrm>
            <a:off x="3673250" y="1757959"/>
            <a:ext cx="2076421" cy="1252289"/>
            <a:chOff x="2961536" y="1662708"/>
            <a:chExt cx="1982315" cy="1252289"/>
          </a:xfrm>
        </p:grpSpPr>
        <p:sp>
          <p:nvSpPr>
            <p:cNvPr id="15" name="TextBox 14">
              <a:extLst>
                <a:ext uri="{FF2B5EF4-FFF2-40B4-BE49-F238E27FC236}">
                  <a16:creationId xmlns:a16="http://schemas.microsoft.com/office/drawing/2014/main" id="{025557CB-1BB6-41EE-9F2B-4E23B5BBEDC4}"/>
                </a:ext>
              </a:extLst>
            </p:cNvPr>
            <p:cNvSpPr txBox="1"/>
            <p:nvPr/>
          </p:nvSpPr>
          <p:spPr>
            <a:xfrm>
              <a:off x="2961536" y="1662708"/>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6" name="TextBox 15">
              <a:extLst>
                <a:ext uri="{FF2B5EF4-FFF2-40B4-BE49-F238E27FC236}">
                  <a16:creationId xmlns:a16="http://schemas.microsoft.com/office/drawing/2014/main" id="{ED6C20B1-BAD4-476A-A9B0-690F98ED4F37}"/>
                </a:ext>
              </a:extLst>
            </p:cNvPr>
            <p:cNvSpPr txBox="1"/>
            <p:nvPr/>
          </p:nvSpPr>
          <p:spPr>
            <a:xfrm>
              <a:off x="2961537" y="1899334"/>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grpSp>
        <p:nvGrpSpPr>
          <p:cNvPr id="17" name="Group 16">
            <a:extLst>
              <a:ext uri="{FF2B5EF4-FFF2-40B4-BE49-F238E27FC236}">
                <a16:creationId xmlns:a16="http://schemas.microsoft.com/office/drawing/2014/main" id="{F55105BB-1385-4F33-B8C4-D2193DF6B909}"/>
              </a:ext>
            </a:extLst>
          </p:cNvPr>
          <p:cNvGrpSpPr/>
          <p:nvPr/>
        </p:nvGrpSpPr>
        <p:grpSpPr>
          <a:xfrm>
            <a:off x="6437377" y="4647959"/>
            <a:ext cx="2076421" cy="1252289"/>
            <a:chOff x="4860032" y="4800357"/>
            <a:chExt cx="1982315" cy="1252289"/>
          </a:xfrm>
        </p:grpSpPr>
        <p:sp>
          <p:nvSpPr>
            <p:cNvPr id="18" name="TextBox 17">
              <a:extLst>
                <a:ext uri="{FF2B5EF4-FFF2-40B4-BE49-F238E27FC236}">
                  <a16:creationId xmlns:a16="http://schemas.microsoft.com/office/drawing/2014/main" id="{C694432C-5A66-4F68-8E81-74494E299582}"/>
                </a:ext>
              </a:extLst>
            </p:cNvPr>
            <p:cNvSpPr txBox="1"/>
            <p:nvPr/>
          </p:nvSpPr>
          <p:spPr>
            <a:xfrm>
              <a:off x="4860032" y="4800357"/>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19" name="TextBox 18">
              <a:extLst>
                <a:ext uri="{FF2B5EF4-FFF2-40B4-BE49-F238E27FC236}">
                  <a16:creationId xmlns:a16="http://schemas.microsoft.com/office/drawing/2014/main" id="{642823A6-FDFC-45C2-9AAE-7C2211D96698}"/>
                </a:ext>
              </a:extLst>
            </p:cNvPr>
            <p:cNvSpPr txBox="1"/>
            <p:nvPr/>
          </p:nvSpPr>
          <p:spPr>
            <a:xfrm>
              <a:off x="4860033" y="5036983"/>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grpSp>
        <p:nvGrpSpPr>
          <p:cNvPr id="20" name="Group 19">
            <a:extLst>
              <a:ext uri="{FF2B5EF4-FFF2-40B4-BE49-F238E27FC236}">
                <a16:creationId xmlns:a16="http://schemas.microsoft.com/office/drawing/2014/main" id="{19DD6400-5DB1-47FB-9EE3-C377199498FD}"/>
              </a:ext>
            </a:extLst>
          </p:cNvPr>
          <p:cNvGrpSpPr/>
          <p:nvPr/>
        </p:nvGrpSpPr>
        <p:grpSpPr>
          <a:xfrm>
            <a:off x="9201503" y="4004075"/>
            <a:ext cx="2076421" cy="1252289"/>
            <a:chOff x="6816059" y="4394597"/>
            <a:chExt cx="1982315" cy="1252289"/>
          </a:xfrm>
        </p:grpSpPr>
        <p:sp>
          <p:nvSpPr>
            <p:cNvPr id="21" name="TextBox 20">
              <a:extLst>
                <a:ext uri="{FF2B5EF4-FFF2-40B4-BE49-F238E27FC236}">
                  <a16:creationId xmlns:a16="http://schemas.microsoft.com/office/drawing/2014/main" id="{C1DF1963-CE8C-49CA-9A72-E0BCAC439431}"/>
                </a:ext>
              </a:extLst>
            </p:cNvPr>
            <p:cNvSpPr txBox="1"/>
            <p:nvPr/>
          </p:nvSpPr>
          <p:spPr>
            <a:xfrm>
              <a:off x="6816059" y="4394597"/>
              <a:ext cx="1982315"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2" name="TextBox 21">
              <a:extLst>
                <a:ext uri="{FF2B5EF4-FFF2-40B4-BE49-F238E27FC236}">
                  <a16:creationId xmlns:a16="http://schemas.microsoft.com/office/drawing/2014/main" id="{4F68E8B9-FA6A-4D3F-90AE-47DAA1966887}"/>
                </a:ext>
              </a:extLst>
            </p:cNvPr>
            <p:cNvSpPr txBox="1"/>
            <p:nvPr/>
          </p:nvSpPr>
          <p:spPr>
            <a:xfrm>
              <a:off x="6816060" y="4631223"/>
              <a:ext cx="1982314"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a:t>
              </a:r>
              <a:endParaRPr lang="ko-KR" altLang="en-US" sz="1200" dirty="0">
                <a:solidFill>
                  <a:schemeClr val="tx1">
                    <a:lumMod val="75000"/>
                    <a:lumOff val="25000"/>
                  </a:schemeClr>
                </a:solidFill>
                <a:cs typeface="B Nazanin" panose="00000700000000000000" pitchFamily="2" charset="-78"/>
              </a:endParaRPr>
            </a:p>
          </p:txBody>
        </p:sp>
      </p:grpSp>
      <p:sp>
        <p:nvSpPr>
          <p:cNvPr id="23" name="Isosceles Triangle 51">
            <a:extLst>
              <a:ext uri="{FF2B5EF4-FFF2-40B4-BE49-F238E27FC236}">
                <a16:creationId xmlns:a16="http://schemas.microsoft.com/office/drawing/2014/main" id="{C19A027D-194C-494C-ADBD-112F51E659BF}"/>
              </a:ext>
            </a:extLst>
          </p:cNvPr>
          <p:cNvSpPr/>
          <p:nvPr/>
        </p:nvSpPr>
        <p:spPr>
          <a:xfrm>
            <a:off x="2365074" y="4384826"/>
            <a:ext cx="333042" cy="244221"/>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4" name="Rectangle 7">
            <a:extLst>
              <a:ext uri="{FF2B5EF4-FFF2-40B4-BE49-F238E27FC236}">
                <a16:creationId xmlns:a16="http://schemas.microsoft.com/office/drawing/2014/main" id="{30650C20-30F7-48BF-B808-454C7467E4E4}"/>
              </a:ext>
            </a:extLst>
          </p:cNvPr>
          <p:cNvSpPr/>
          <p:nvPr/>
        </p:nvSpPr>
        <p:spPr>
          <a:xfrm>
            <a:off x="5085530" y="3544510"/>
            <a:ext cx="322040" cy="322040"/>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5" name="Rounded Rectangle 32">
            <a:extLst>
              <a:ext uri="{FF2B5EF4-FFF2-40B4-BE49-F238E27FC236}">
                <a16:creationId xmlns:a16="http://schemas.microsoft.com/office/drawing/2014/main" id="{51222673-BC04-44D8-84D4-417423B2CFD6}"/>
              </a:ext>
            </a:extLst>
          </p:cNvPr>
          <p:cNvSpPr/>
          <p:nvPr/>
        </p:nvSpPr>
        <p:spPr>
          <a:xfrm>
            <a:off x="10484699" y="1930436"/>
            <a:ext cx="322637" cy="322637"/>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
        <p:nvSpPr>
          <p:cNvPr id="26" name="Rectangle 9">
            <a:extLst>
              <a:ext uri="{FF2B5EF4-FFF2-40B4-BE49-F238E27FC236}">
                <a16:creationId xmlns:a16="http://schemas.microsoft.com/office/drawing/2014/main" id="{81E6C95D-6404-494E-A0E3-DD2E34D06B55}"/>
              </a:ext>
            </a:extLst>
          </p:cNvPr>
          <p:cNvSpPr/>
          <p:nvPr/>
        </p:nvSpPr>
        <p:spPr>
          <a:xfrm>
            <a:off x="7761573" y="2754658"/>
            <a:ext cx="329463" cy="308407"/>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rtl="1"/>
            <a:endParaRPr lang="ko-KR" altLang="en-US" dirty="0">
              <a:cs typeface="B Nazanin" panose="00000700000000000000" pitchFamily="2" charset="-78"/>
            </a:endParaRPr>
          </a:p>
        </p:txBody>
      </p:sp>
    </p:spTree>
    <p:extLst>
      <p:ext uri="{BB962C8B-B14F-4D97-AF65-F5344CB8AC3E}">
        <p14:creationId xmlns:p14="http://schemas.microsoft.com/office/powerpoint/2010/main" val="3428028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379304" y="269852"/>
            <a:ext cx="7394713" cy="710877"/>
          </a:xfrm>
        </p:spPr>
        <p:txBody>
          <a:bodyPr/>
          <a:lstStyle/>
          <a:p>
            <a:pPr algn="r" rtl="1"/>
            <a:r>
              <a:rPr lang="fa-IR" altLang="ko-KR" dirty="0">
                <a:latin typeface="Aldhabi" panose="01000000000000000000" pitchFamily="2" charset="-78"/>
                <a:cs typeface="B Nazanin" panose="00000700000000000000" pitchFamily="2" charset="-78"/>
              </a:rPr>
              <a:t>ارائه نمونه کارها</a:t>
            </a:r>
            <a:endParaRPr lang="en-US" dirty="0">
              <a:latin typeface="Aldhabi" panose="01000000000000000000" pitchFamily="2" charset="-78"/>
              <a:cs typeface="B Nazanin" panose="00000700000000000000" pitchFamily="2" charset="-78"/>
            </a:endParaRPr>
          </a:p>
        </p:txBody>
      </p:sp>
      <p:sp>
        <p:nvSpPr>
          <p:cNvPr id="6" name="TextBox 5"/>
          <p:cNvSpPr txBox="1"/>
          <p:nvPr/>
        </p:nvSpPr>
        <p:spPr>
          <a:xfrm>
            <a:off x="734769" y="4869161"/>
            <a:ext cx="10849205" cy="1323439"/>
          </a:xfrm>
          <a:prstGeom prst="rect">
            <a:avLst/>
          </a:prstGeom>
          <a:noFill/>
        </p:spPr>
        <p:txBody>
          <a:bodyPr wrap="square" rtlCol="0">
            <a:spAutoFit/>
          </a:bodyPr>
          <a:lstStyle/>
          <a:p>
            <a:pPr algn="r" rtl="1"/>
            <a:r>
              <a:rPr lang="fa-IR" altLang="ko-KR" sz="1600" dirty="0">
                <a:solidFill>
                  <a:schemeClr val="tx1">
                    <a:lumMod val="75000"/>
                    <a:lumOff val="25000"/>
                  </a:schemeClr>
                </a:solidFill>
                <a:latin typeface="Aldhabi" panose="01000000000000000000" pitchFamily="2" charset="-78"/>
                <a:cs typeface="B Nazanin" panose="00000700000000000000" pitchFamily="2" charset="-78"/>
              </a:rPr>
              <a:t>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a:t>
            </a:r>
            <a:endParaRPr lang="en-US" altLang="ko-KR" sz="1600" dirty="0">
              <a:solidFill>
                <a:schemeClr val="tx1">
                  <a:lumMod val="75000"/>
                  <a:lumOff val="25000"/>
                </a:schemeClr>
              </a:solidFill>
              <a:latin typeface="Aldhabi" panose="01000000000000000000" pitchFamily="2" charset="-78"/>
              <a:cs typeface="B Nazanin" panose="00000700000000000000" pitchFamily="2" charset="-78"/>
            </a:endParaRPr>
          </a:p>
        </p:txBody>
      </p:sp>
      <p:pic>
        <p:nvPicPr>
          <p:cNvPr id="5" name="Picture Placeholder 4">
            <a:extLst>
              <a:ext uri="{FF2B5EF4-FFF2-40B4-BE49-F238E27FC236}">
                <a16:creationId xmlns:a16="http://schemas.microsoft.com/office/drawing/2014/main" id="{3E41846C-CBDF-D66C-1901-ED8B6EFFFE0B}"/>
              </a:ext>
            </a:extLst>
          </p:cNvPr>
          <p:cNvPicPr>
            <a:picLocks noGrp="1" noChangeAspect="1"/>
          </p:cNvPicPr>
          <p:nvPr>
            <p:ph type="pic" idx="14"/>
          </p:nvPr>
        </p:nvPicPr>
        <p:blipFill>
          <a:blip r:embed="rId2">
            <a:extLst>
              <a:ext uri="{28A0092B-C50C-407E-A947-70E740481C1C}">
                <a14:useLocalDpi xmlns:a14="http://schemas.microsoft.com/office/drawing/2010/main" val="0"/>
              </a:ext>
            </a:extLst>
          </a:blip>
          <a:srcRect/>
          <a:stretch>
            <a:fillRect/>
          </a:stretch>
        </p:blipFill>
        <p:spPr/>
      </p:pic>
    </p:spTree>
    <p:extLst>
      <p:ext uri="{BB962C8B-B14F-4D97-AF65-F5344CB8AC3E}">
        <p14:creationId xmlns:p14="http://schemas.microsoft.com/office/powerpoint/2010/main" val="39782383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5BCCAD0D-6955-4CC3-80B1-C1A884DE098B}"/>
              </a:ext>
            </a:extLst>
          </p:cNvPr>
          <p:cNvGrpSpPr/>
          <p:nvPr/>
        </p:nvGrpSpPr>
        <p:grpSpPr>
          <a:xfrm>
            <a:off x="4223794" y="1848164"/>
            <a:ext cx="3744414" cy="3744416"/>
            <a:chOff x="2699794" y="1988840"/>
            <a:chExt cx="3744414" cy="3744416"/>
          </a:xfrm>
        </p:grpSpPr>
        <p:sp>
          <p:nvSpPr>
            <p:cNvPr id="4" name="Block Arc 20">
              <a:extLst>
                <a:ext uri="{FF2B5EF4-FFF2-40B4-BE49-F238E27FC236}">
                  <a16:creationId xmlns:a16="http://schemas.microsoft.com/office/drawing/2014/main" id="{307893DF-5009-4348-AE9A-982A7E2225EB}"/>
                </a:ext>
              </a:extLst>
            </p:cNvPr>
            <p:cNvSpPr/>
            <p:nvPr/>
          </p:nvSpPr>
          <p:spPr>
            <a:xfrm rot="5400000">
              <a:off x="4570246" y="2375755"/>
              <a:ext cx="2260846" cy="1487016"/>
            </a:xfrm>
            <a:custGeom>
              <a:avLst/>
              <a:gdLst/>
              <a:ahLst/>
              <a:cxnLst/>
              <a:rect l="l" t="t" r="r" b="b"/>
              <a:pathLst>
                <a:path w="2260846" h="1487016">
                  <a:moveTo>
                    <a:pt x="126" y="1487016"/>
                  </a:moveTo>
                  <a:cubicBezTo>
                    <a:pt x="-4997" y="1096104"/>
                    <a:pt x="146037" y="719300"/>
                    <a:pt x="419742" y="440151"/>
                  </a:cubicBezTo>
                  <a:cubicBezTo>
                    <a:pt x="693447" y="161002"/>
                    <a:pt x="1067203" y="2576"/>
                    <a:pt x="1458140" y="0"/>
                  </a:cubicBezTo>
                  <a:lnTo>
                    <a:pt x="1460343" y="334356"/>
                  </a:lnTo>
                  <a:lnTo>
                    <a:pt x="2018530" y="334356"/>
                  </a:lnTo>
                  <a:lnTo>
                    <a:pt x="2018530" y="213198"/>
                  </a:lnTo>
                  <a:lnTo>
                    <a:pt x="2260846" y="455514"/>
                  </a:lnTo>
                  <a:lnTo>
                    <a:pt x="2018530" y="697830"/>
                  </a:lnTo>
                  <a:lnTo>
                    <a:pt x="2018530" y="576672"/>
                  </a:lnTo>
                  <a:lnTo>
                    <a:pt x="1461940" y="576672"/>
                  </a:lnTo>
                  <a:cubicBezTo>
                    <a:pt x="1462705" y="692809"/>
                    <a:pt x="1463470" y="808946"/>
                    <a:pt x="1464235" y="925083"/>
                  </a:cubicBezTo>
                  <a:cubicBezTo>
                    <a:pt x="1319690" y="926035"/>
                    <a:pt x="1181497" y="984612"/>
                    <a:pt x="1080298" y="1087824"/>
                  </a:cubicBezTo>
                  <a:cubicBezTo>
                    <a:pt x="979099" y="1191036"/>
                    <a:pt x="923255" y="1330356"/>
                    <a:pt x="925149" y="147489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solidFill>
                <a:cs typeface="B Nazanin" panose="00000700000000000000" pitchFamily="2" charset="-78"/>
              </a:endParaRPr>
            </a:p>
          </p:txBody>
        </p:sp>
        <p:sp>
          <p:nvSpPr>
            <p:cNvPr id="5" name="Block Arc 21">
              <a:extLst>
                <a:ext uri="{FF2B5EF4-FFF2-40B4-BE49-F238E27FC236}">
                  <a16:creationId xmlns:a16="http://schemas.microsoft.com/office/drawing/2014/main" id="{5A180566-F1BA-4B86-AD62-466E9F82CC63}"/>
                </a:ext>
              </a:extLst>
            </p:cNvPr>
            <p:cNvSpPr/>
            <p:nvPr/>
          </p:nvSpPr>
          <p:spPr>
            <a:xfrm rot="10800000">
              <a:off x="4167603" y="4223716"/>
              <a:ext cx="2276605" cy="1509539"/>
            </a:xfrm>
            <a:custGeom>
              <a:avLst/>
              <a:gdLst/>
              <a:ahLst/>
              <a:cxnLst/>
              <a:rect l="l" t="t" r="r" b="b"/>
              <a:pathLst>
                <a:path w="2276605" h="1509539">
                  <a:moveTo>
                    <a:pt x="593" y="1509539"/>
                  </a:moveTo>
                  <a:cubicBezTo>
                    <a:pt x="-10743" y="1110932"/>
                    <a:pt x="140588" y="724868"/>
                    <a:pt x="419780" y="440143"/>
                  </a:cubicBezTo>
                  <a:cubicBezTo>
                    <a:pt x="698972" y="155419"/>
                    <a:pt x="1081993" y="-3457"/>
                    <a:pt x="1480746" y="57"/>
                  </a:cubicBezTo>
                  <a:lnTo>
                    <a:pt x="1478073" y="303452"/>
                  </a:lnTo>
                  <a:lnTo>
                    <a:pt x="2034289" y="303452"/>
                  </a:lnTo>
                  <a:lnTo>
                    <a:pt x="2034289" y="182294"/>
                  </a:lnTo>
                  <a:lnTo>
                    <a:pt x="2276605" y="424610"/>
                  </a:lnTo>
                  <a:lnTo>
                    <a:pt x="2034289" y="666926"/>
                  </a:lnTo>
                  <a:lnTo>
                    <a:pt x="2034289" y="545768"/>
                  </a:lnTo>
                  <a:lnTo>
                    <a:pt x="1475937" y="545768"/>
                  </a:lnTo>
                  <a:lnTo>
                    <a:pt x="1472760" y="906248"/>
                  </a:lnTo>
                  <a:cubicBezTo>
                    <a:pt x="1320197" y="904903"/>
                    <a:pt x="1173654" y="965689"/>
                    <a:pt x="1066835" y="1074625"/>
                  </a:cubicBezTo>
                  <a:cubicBezTo>
                    <a:pt x="960016" y="1183560"/>
                    <a:pt x="902117" y="1331268"/>
                    <a:pt x="906454" y="1483775"/>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 name="Block Arc 22">
              <a:extLst>
                <a:ext uri="{FF2B5EF4-FFF2-40B4-BE49-F238E27FC236}">
                  <a16:creationId xmlns:a16="http://schemas.microsoft.com/office/drawing/2014/main" id="{ADD40B41-75DD-47E6-AE42-5BEE2178FB5D}"/>
                </a:ext>
              </a:extLst>
            </p:cNvPr>
            <p:cNvSpPr/>
            <p:nvPr/>
          </p:nvSpPr>
          <p:spPr>
            <a:xfrm rot="16200000">
              <a:off x="2295412" y="3861064"/>
              <a:ext cx="2276605" cy="1467779"/>
            </a:xfrm>
            <a:custGeom>
              <a:avLst/>
              <a:gdLst/>
              <a:ahLst/>
              <a:cxnLst/>
              <a:rect l="l" t="t" r="r" b="b"/>
              <a:pathLst>
                <a:path w="2276605" h="1467779">
                  <a:moveTo>
                    <a:pt x="2276605" y="442016"/>
                  </a:moveTo>
                  <a:lnTo>
                    <a:pt x="2034289" y="684332"/>
                  </a:lnTo>
                  <a:lnTo>
                    <a:pt x="2034289" y="563174"/>
                  </a:lnTo>
                  <a:lnTo>
                    <a:pt x="1461851" y="563174"/>
                  </a:lnTo>
                  <a:cubicBezTo>
                    <a:pt x="1462645" y="683810"/>
                    <a:pt x="1463440" y="804446"/>
                    <a:pt x="1464235" y="925082"/>
                  </a:cubicBezTo>
                  <a:cubicBezTo>
                    <a:pt x="1165908" y="927048"/>
                    <a:pt x="925103" y="1169444"/>
                    <a:pt x="925103" y="1467778"/>
                  </a:cubicBezTo>
                  <a:lnTo>
                    <a:pt x="0" y="1467779"/>
                  </a:lnTo>
                  <a:cubicBezTo>
                    <a:pt x="0" y="660904"/>
                    <a:pt x="651282" y="5316"/>
                    <a:pt x="1458140" y="0"/>
                  </a:cubicBezTo>
                  <a:lnTo>
                    <a:pt x="1460254" y="320858"/>
                  </a:lnTo>
                  <a:lnTo>
                    <a:pt x="2034289" y="320858"/>
                  </a:lnTo>
                  <a:lnTo>
                    <a:pt x="2034289" y="1997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solidFill>
                <a:cs typeface="B Nazanin" panose="00000700000000000000" pitchFamily="2" charset="-78"/>
              </a:endParaRPr>
            </a:p>
          </p:txBody>
        </p:sp>
        <p:sp>
          <p:nvSpPr>
            <p:cNvPr id="7" name="Rounded Rectangle 9">
              <a:extLst>
                <a:ext uri="{FF2B5EF4-FFF2-40B4-BE49-F238E27FC236}">
                  <a16:creationId xmlns:a16="http://schemas.microsoft.com/office/drawing/2014/main" id="{58618233-61A6-4800-A845-842EB9B94BAB}"/>
                </a:ext>
              </a:extLst>
            </p:cNvPr>
            <p:cNvSpPr/>
            <p:nvPr/>
          </p:nvSpPr>
          <p:spPr>
            <a:xfrm>
              <a:off x="3771050" y="3068111"/>
              <a:ext cx="1584000" cy="1584176"/>
            </a:xfrm>
            <a:prstGeom prst="roundRect">
              <a:avLst>
                <a:gd name="adj" fmla="val 30355"/>
              </a:avLst>
            </a:prstGeom>
            <a:solidFill>
              <a:schemeClr val="accent6">
                <a:lumMod val="60000"/>
                <a:lumOff val="40000"/>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 name="Up Arrow 23">
              <a:extLst>
                <a:ext uri="{FF2B5EF4-FFF2-40B4-BE49-F238E27FC236}">
                  <a16:creationId xmlns:a16="http://schemas.microsoft.com/office/drawing/2014/main" id="{012A6785-377E-4895-BEDB-9FAB56F4963F}"/>
                </a:ext>
              </a:extLst>
            </p:cNvPr>
            <p:cNvSpPr/>
            <p:nvPr/>
          </p:nvSpPr>
          <p:spPr>
            <a:xfrm rot="5400000">
              <a:off x="3094948" y="1593716"/>
              <a:ext cx="1486295" cy="2276604"/>
            </a:xfrm>
            <a:custGeom>
              <a:avLst/>
              <a:gdLst/>
              <a:ahLst/>
              <a:cxnLst/>
              <a:rect l="l" t="t" r="r" b="b"/>
              <a:pathLst>
                <a:path w="1486295" h="2276604">
                  <a:moveTo>
                    <a:pt x="0" y="818464"/>
                  </a:moveTo>
                  <a:lnTo>
                    <a:pt x="327724" y="816305"/>
                  </a:lnTo>
                  <a:lnTo>
                    <a:pt x="327724" y="242316"/>
                  </a:lnTo>
                  <a:lnTo>
                    <a:pt x="206566" y="242316"/>
                  </a:lnTo>
                  <a:lnTo>
                    <a:pt x="448882" y="0"/>
                  </a:lnTo>
                  <a:lnTo>
                    <a:pt x="691198" y="242316"/>
                  </a:lnTo>
                  <a:lnTo>
                    <a:pt x="570040" y="242316"/>
                  </a:lnTo>
                  <a:lnTo>
                    <a:pt x="570040" y="814708"/>
                  </a:lnTo>
                  <a:cubicBezTo>
                    <a:pt x="688388" y="813929"/>
                    <a:pt x="806735" y="813149"/>
                    <a:pt x="925083" y="812370"/>
                  </a:cubicBezTo>
                  <a:cubicBezTo>
                    <a:pt x="926035" y="956869"/>
                    <a:pt x="984574" y="1095021"/>
                    <a:pt x="1087729" y="1196214"/>
                  </a:cubicBezTo>
                  <a:cubicBezTo>
                    <a:pt x="1190884" y="1297406"/>
                    <a:pt x="1330135" y="1353282"/>
                    <a:pt x="1474625" y="1351460"/>
                  </a:cubicBezTo>
                  <a:lnTo>
                    <a:pt x="1486295" y="2276488"/>
                  </a:lnTo>
                  <a:cubicBezTo>
                    <a:pt x="1095506" y="2281418"/>
                    <a:pt x="718886" y="2130296"/>
                    <a:pt x="439894" y="1856610"/>
                  </a:cubicBezTo>
                  <a:cubicBezTo>
                    <a:pt x="160901" y="1582924"/>
                    <a:pt x="2575" y="1209276"/>
                    <a:pt x="0" y="81846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9" name="TextBox 8">
            <a:extLst>
              <a:ext uri="{FF2B5EF4-FFF2-40B4-BE49-F238E27FC236}">
                <a16:creationId xmlns:a16="http://schemas.microsoft.com/office/drawing/2014/main" id="{91CF665A-F557-4685-BEB8-9E5961A08EC2}"/>
              </a:ext>
            </a:extLst>
          </p:cNvPr>
          <p:cNvSpPr txBox="1"/>
          <p:nvPr/>
        </p:nvSpPr>
        <p:spPr>
          <a:xfrm>
            <a:off x="5533599" y="3930190"/>
            <a:ext cx="1106907" cy="307777"/>
          </a:xfrm>
          <a:prstGeom prst="rect">
            <a:avLst/>
          </a:prstGeom>
          <a:noFill/>
        </p:spPr>
        <p:txBody>
          <a:bodyPr wrap="square" rtlCol="0">
            <a:spAutoFit/>
          </a:bodyPr>
          <a:lstStyle/>
          <a:p>
            <a:pPr algn="ctr"/>
            <a:r>
              <a:rPr lang="en-US" altLang="ko-KR" sz="1400" b="1" dirty="0">
                <a:solidFill>
                  <a:schemeClr val="bg1"/>
                </a:solidFill>
                <a:cs typeface="B Nazanin" panose="00000700000000000000" pitchFamily="2" charset="-78"/>
              </a:rPr>
              <a:t>Add Text</a:t>
            </a:r>
            <a:endParaRPr lang="ko-KR" altLang="en-US" sz="1400" b="1" dirty="0">
              <a:solidFill>
                <a:schemeClr val="bg1"/>
              </a:solidFill>
              <a:cs typeface="B Nazanin" panose="00000700000000000000" pitchFamily="2" charset="-78"/>
            </a:endParaRPr>
          </a:p>
        </p:txBody>
      </p:sp>
      <p:grpSp>
        <p:nvGrpSpPr>
          <p:cNvPr id="10" name="Group 9">
            <a:extLst>
              <a:ext uri="{FF2B5EF4-FFF2-40B4-BE49-F238E27FC236}">
                <a16:creationId xmlns:a16="http://schemas.microsoft.com/office/drawing/2014/main" id="{4E8C2F60-A5FC-429B-A68C-1D46F3FC62E2}"/>
              </a:ext>
            </a:extLst>
          </p:cNvPr>
          <p:cNvGrpSpPr/>
          <p:nvPr/>
        </p:nvGrpSpPr>
        <p:grpSpPr>
          <a:xfrm>
            <a:off x="8054255" y="2302658"/>
            <a:ext cx="3327107" cy="880802"/>
            <a:chOff x="2079598" y="4324401"/>
            <a:chExt cx="4492794" cy="880802"/>
          </a:xfrm>
        </p:grpSpPr>
        <p:sp>
          <p:nvSpPr>
            <p:cNvPr id="11" name="TextBox 10">
              <a:extLst>
                <a:ext uri="{FF2B5EF4-FFF2-40B4-BE49-F238E27FC236}">
                  <a16:creationId xmlns:a16="http://schemas.microsoft.com/office/drawing/2014/main" id="{A65CB1BA-0E94-4AB7-8AC3-1C22D34F15D3}"/>
                </a:ext>
              </a:extLst>
            </p:cNvPr>
            <p:cNvSpPr txBox="1"/>
            <p:nvPr/>
          </p:nvSpPr>
          <p:spPr>
            <a:xfrm>
              <a:off x="2098431" y="4558872"/>
              <a:ext cx="442821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2" name="TextBox 11">
              <a:extLst>
                <a:ext uri="{FF2B5EF4-FFF2-40B4-BE49-F238E27FC236}">
                  <a16:creationId xmlns:a16="http://schemas.microsoft.com/office/drawing/2014/main" id="{3870DA66-FAA2-4F9D-BFB0-08D67490C355}"/>
                </a:ext>
              </a:extLst>
            </p:cNvPr>
            <p:cNvSpPr txBox="1"/>
            <p:nvPr/>
          </p:nvSpPr>
          <p:spPr>
            <a:xfrm>
              <a:off x="2079598" y="4324401"/>
              <a:ext cx="4492794"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EA2BDE83-51A9-4092-94BC-9654F20C945D}"/>
              </a:ext>
            </a:extLst>
          </p:cNvPr>
          <p:cNvGrpSpPr/>
          <p:nvPr/>
        </p:nvGrpSpPr>
        <p:grpSpPr>
          <a:xfrm>
            <a:off x="8054255" y="4867773"/>
            <a:ext cx="3327107" cy="880802"/>
            <a:chOff x="2079598" y="4324401"/>
            <a:chExt cx="4492794" cy="880802"/>
          </a:xfrm>
        </p:grpSpPr>
        <p:sp>
          <p:nvSpPr>
            <p:cNvPr id="14" name="TextBox 13">
              <a:extLst>
                <a:ext uri="{FF2B5EF4-FFF2-40B4-BE49-F238E27FC236}">
                  <a16:creationId xmlns:a16="http://schemas.microsoft.com/office/drawing/2014/main" id="{45BF9568-B4A1-4B81-9A2E-4A7CD3450FD3}"/>
                </a:ext>
              </a:extLst>
            </p:cNvPr>
            <p:cNvSpPr txBox="1"/>
            <p:nvPr/>
          </p:nvSpPr>
          <p:spPr>
            <a:xfrm>
              <a:off x="2098431" y="4558872"/>
              <a:ext cx="4428212"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C68BC086-360E-4E6B-8631-7E46D01CBE24}"/>
                </a:ext>
              </a:extLst>
            </p:cNvPr>
            <p:cNvSpPr txBox="1"/>
            <p:nvPr/>
          </p:nvSpPr>
          <p:spPr>
            <a:xfrm>
              <a:off x="2079598" y="4324401"/>
              <a:ext cx="4492794" cy="276999"/>
            </a:xfrm>
            <a:prstGeom prst="rect">
              <a:avLst/>
            </a:prstGeom>
            <a:noFill/>
          </p:spPr>
          <p:txBody>
            <a:bodyPr wrap="square" rtlCol="0">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87764F2F-D49C-4981-866A-390D49FEDBBD}"/>
              </a:ext>
            </a:extLst>
          </p:cNvPr>
          <p:cNvGrpSpPr/>
          <p:nvPr/>
        </p:nvGrpSpPr>
        <p:grpSpPr>
          <a:xfrm>
            <a:off x="795878" y="1594171"/>
            <a:ext cx="3328230" cy="880802"/>
            <a:chOff x="2079598" y="4324401"/>
            <a:chExt cx="4492794" cy="880802"/>
          </a:xfrm>
        </p:grpSpPr>
        <p:sp>
          <p:nvSpPr>
            <p:cNvPr id="17" name="TextBox 16">
              <a:extLst>
                <a:ext uri="{FF2B5EF4-FFF2-40B4-BE49-F238E27FC236}">
                  <a16:creationId xmlns:a16="http://schemas.microsoft.com/office/drawing/2014/main" id="{3B7AA790-5C31-4BDA-89EB-D7A12C1F0E8F}"/>
                </a:ext>
              </a:extLst>
            </p:cNvPr>
            <p:cNvSpPr txBox="1"/>
            <p:nvPr/>
          </p:nvSpPr>
          <p:spPr>
            <a:xfrm>
              <a:off x="2098432" y="4558872"/>
              <a:ext cx="442821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6F68F3DD-099F-4317-A997-EBD8AD7EB262}"/>
                </a:ext>
              </a:extLst>
            </p:cNvPr>
            <p:cNvSpPr txBox="1"/>
            <p:nvPr/>
          </p:nvSpPr>
          <p:spPr>
            <a:xfrm>
              <a:off x="2079598" y="4324401"/>
              <a:ext cx="449279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6A87A97A-43E5-4EDC-94B7-69D6FA440B26}"/>
              </a:ext>
            </a:extLst>
          </p:cNvPr>
          <p:cNvGrpSpPr/>
          <p:nvPr/>
        </p:nvGrpSpPr>
        <p:grpSpPr>
          <a:xfrm>
            <a:off x="795878" y="4013365"/>
            <a:ext cx="3328230" cy="880802"/>
            <a:chOff x="2079598" y="4324401"/>
            <a:chExt cx="4492794" cy="880802"/>
          </a:xfrm>
        </p:grpSpPr>
        <p:sp>
          <p:nvSpPr>
            <p:cNvPr id="20" name="TextBox 19">
              <a:extLst>
                <a:ext uri="{FF2B5EF4-FFF2-40B4-BE49-F238E27FC236}">
                  <a16:creationId xmlns:a16="http://schemas.microsoft.com/office/drawing/2014/main" id="{2F122688-C6D6-4E11-A470-336EA5858D71}"/>
                </a:ext>
              </a:extLst>
            </p:cNvPr>
            <p:cNvSpPr txBox="1"/>
            <p:nvPr/>
          </p:nvSpPr>
          <p:spPr>
            <a:xfrm>
              <a:off x="2098432" y="4558872"/>
              <a:ext cx="4428210"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3E7B82C0-30A4-4359-A319-A71C568C0B1A}"/>
                </a:ext>
              </a:extLst>
            </p:cNvPr>
            <p:cNvSpPr txBox="1"/>
            <p:nvPr/>
          </p:nvSpPr>
          <p:spPr>
            <a:xfrm>
              <a:off x="2079598" y="4324401"/>
              <a:ext cx="4492794" cy="276999"/>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2" name="Isosceles Triangle 8">
            <a:extLst>
              <a:ext uri="{FF2B5EF4-FFF2-40B4-BE49-F238E27FC236}">
                <a16:creationId xmlns:a16="http://schemas.microsoft.com/office/drawing/2014/main" id="{BF0B2CE1-5C9F-4BE3-AE03-E627539A9804}"/>
              </a:ext>
            </a:extLst>
          </p:cNvPr>
          <p:cNvSpPr/>
          <p:nvPr/>
        </p:nvSpPr>
        <p:spPr>
          <a:xfrm rot="16200000">
            <a:off x="4713433" y="2420908"/>
            <a:ext cx="400465" cy="477460"/>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3" name="Oval 7">
            <a:extLst>
              <a:ext uri="{FF2B5EF4-FFF2-40B4-BE49-F238E27FC236}">
                <a16:creationId xmlns:a16="http://schemas.microsoft.com/office/drawing/2014/main" id="{8BBC9837-EAC1-469B-9E72-91A7076BC64B}"/>
              </a:ext>
            </a:extLst>
          </p:cNvPr>
          <p:cNvSpPr/>
          <p:nvPr/>
        </p:nvSpPr>
        <p:spPr>
          <a:xfrm>
            <a:off x="6995558" y="2367298"/>
            <a:ext cx="424718" cy="424718"/>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4" name="Rectangle 16">
            <a:extLst>
              <a:ext uri="{FF2B5EF4-FFF2-40B4-BE49-F238E27FC236}">
                <a16:creationId xmlns:a16="http://schemas.microsoft.com/office/drawing/2014/main" id="{878CE528-C0BE-4D49-AF6D-B375F82BCCAE}"/>
              </a:ext>
            </a:extLst>
          </p:cNvPr>
          <p:cNvSpPr/>
          <p:nvPr/>
        </p:nvSpPr>
        <p:spPr>
          <a:xfrm>
            <a:off x="4754196" y="4652660"/>
            <a:ext cx="463325" cy="304504"/>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
        <p:nvSpPr>
          <p:cNvPr id="25" name="Donut 24">
            <a:extLst>
              <a:ext uri="{FF2B5EF4-FFF2-40B4-BE49-F238E27FC236}">
                <a16:creationId xmlns:a16="http://schemas.microsoft.com/office/drawing/2014/main" id="{070C00C6-95C2-42CF-B532-3FF28AA96985}"/>
              </a:ext>
            </a:extLst>
          </p:cNvPr>
          <p:cNvSpPr/>
          <p:nvPr/>
        </p:nvSpPr>
        <p:spPr>
          <a:xfrm>
            <a:off x="5805326" y="3226206"/>
            <a:ext cx="581348" cy="586080"/>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solidFill>
                <a:schemeClr val="tx1"/>
              </a:solidFill>
              <a:cs typeface="B Nazanin" panose="00000700000000000000" pitchFamily="2" charset="-78"/>
            </a:endParaRPr>
          </a:p>
        </p:txBody>
      </p:sp>
      <p:sp>
        <p:nvSpPr>
          <p:cNvPr id="26" name="Oval 21">
            <a:extLst>
              <a:ext uri="{FF2B5EF4-FFF2-40B4-BE49-F238E27FC236}">
                <a16:creationId xmlns:a16="http://schemas.microsoft.com/office/drawing/2014/main" id="{9FA8151E-3B5A-40D1-9E5A-76DA2DB5F27F}"/>
              </a:ext>
            </a:extLst>
          </p:cNvPr>
          <p:cNvSpPr>
            <a:spLocks noChangeAspect="1"/>
          </p:cNvSpPr>
          <p:nvPr/>
        </p:nvSpPr>
        <p:spPr>
          <a:xfrm>
            <a:off x="7000185" y="4578554"/>
            <a:ext cx="448968" cy="452717"/>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defPPr>
              <a:defRPr lang="ko-KR"/>
            </a:defPPr>
            <a:lvl1pPr marL="0" algn="l" defTabSz="914400" rtl="0" eaLnBrk="1" latinLnBrk="1" hangingPunct="1">
              <a:defRPr sz="1800" kern="1200">
                <a:solidFill>
                  <a:schemeClr val="lt1"/>
                </a:solidFill>
                <a:latin typeface="+mn-lt"/>
                <a:ea typeface="+mn-ea"/>
                <a:cs typeface="+mn-cs"/>
              </a:defRPr>
            </a:lvl1pPr>
            <a:lvl2pPr marL="457200" algn="l" defTabSz="914400" rtl="0" eaLnBrk="1" latinLnBrk="1" hangingPunct="1">
              <a:defRPr sz="1800" kern="1200">
                <a:solidFill>
                  <a:schemeClr val="lt1"/>
                </a:solidFill>
                <a:latin typeface="+mn-lt"/>
                <a:ea typeface="+mn-ea"/>
                <a:cs typeface="+mn-cs"/>
              </a:defRPr>
            </a:lvl2pPr>
            <a:lvl3pPr marL="914400" algn="l" defTabSz="914400" rtl="0" eaLnBrk="1" latinLnBrk="1" hangingPunct="1">
              <a:defRPr sz="1800" kern="1200">
                <a:solidFill>
                  <a:schemeClr val="lt1"/>
                </a:solidFill>
                <a:latin typeface="+mn-lt"/>
                <a:ea typeface="+mn-ea"/>
                <a:cs typeface="+mn-cs"/>
              </a:defRPr>
            </a:lvl3pPr>
            <a:lvl4pPr marL="1371600" algn="l" defTabSz="914400" rtl="0" eaLnBrk="1" latinLnBrk="1" hangingPunct="1">
              <a:defRPr sz="1800" kern="1200">
                <a:solidFill>
                  <a:schemeClr val="lt1"/>
                </a:solidFill>
                <a:latin typeface="+mn-lt"/>
                <a:ea typeface="+mn-ea"/>
                <a:cs typeface="+mn-cs"/>
              </a:defRPr>
            </a:lvl4pPr>
            <a:lvl5pPr marL="1828800" algn="l" defTabSz="914400" rtl="0" eaLnBrk="1" latinLnBrk="1" hangingPunct="1">
              <a:defRPr sz="1800" kern="1200">
                <a:solidFill>
                  <a:schemeClr val="lt1"/>
                </a:solidFill>
                <a:latin typeface="+mn-lt"/>
                <a:ea typeface="+mn-ea"/>
                <a:cs typeface="+mn-cs"/>
              </a:defRPr>
            </a:lvl5pPr>
            <a:lvl6pPr marL="2286000" algn="l" defTabSz="914400" rtl="0" eaLnBrk="1" latinLnBrk="1" hangingPunct="1">
              <a:defRPr sz="1800" kern="1200">
                <a:solidFill>
                  <a:schemeClr val="lt1"/>
                </a:solidFill>
                <a:latin typeface="+mn-lt"/>
                <a:ea typeface="+mn-ea"/>
                <a:cs typeface="+mn-cs"/>
              </a:defRPr>
            </a:lvl6pPr>
            <a:lvl7pPr marL="2743200" algn="l" defTabSz="914400" rtl="0" eaLnBrk="1" latinLnBrk="1" hangingPunct="1">
              <a:defRPr sz="1800" kern="1200">
                <a:solidFill>
                  <a:schemeClr val="lt1"/>
                </a:solidFill>
                <a:latin typeface="+mn-lt"/>
                <a:ea typeface="+mn-ea"/>
                <a:cs typeface="+mn-cs"/>
              </a:defRPr>
            </a:lvl7pPr>
            <a:lvl8pPr marL="3200400" algn="l" defTabSz="914400" rtl="0" eaLnBrk="1" latinLnBrk="1" hangingPunct="1">
              <a:defRPr sz="1800" kern="1200">
                <a:solidFill>
                  <a:schemeClr val="lt1"/>
                </a:solidFill>
                <a:latin typeface="+mn-lt"/>
                <a:ea typeface="+mn-ea"/>
                <a:cs typeface="+mn-cs"/>
              </a:defRPr>
            </a:lvl8pPr>
            <a:lvl9pPr marL="3657600" algn="l" defTabSz="914400" rtl="0" eaLnBrk="1" latinLnBrk="1" hangingPunct="1">
              <a:defRPr sz="1800" kern="1200">
                <a:solidFill>
                  <a:schemeClr val="lt1"/>
                </a:solidFill>
                <a:latin typeface="+mn-lt"/>
                <a:ea typeface="+mn-ea"/>
                <a:cs typeface="+mn-cs"/>
              </a:defRPr>
            </a:lvl9pPr>
          </a:lstStyle>
          <a:p>
            <a:pPr algn="ctr"/>
            <a:endParaRPr lang="ko-KR" altLang="en-US" dirty="0">
              <a:cs typeface="B Nazanin" panose="00000700000000000000" pitchFamily="2" charset="-78"/>
            </a:endParaRPr>
          </a:p>
        </p:txBody>
      </p:sp>
    </p:spTree>
    <p:extLst>
      <p:ext uri="{BB962C8B-B14F-4D97-AF65-F5344CB8AC3E}">
        <p14:creationId xmlns:p14="http://schemas.microsoft.com/office/powerpoint/2010/main" val="8482126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E692520D-A5AF-413C-9626-9839C0970C74}"/>
              </a:ext>
            </a:extLst>
          </p:cNvPr>
          <p:cNvSpPr/>
          <p:nvPr/>
        </p:nvSpPr>
        <p:spPr>
          <a:xfrm>
            <a:off x="960583" y="1876388"/>
            <a:ext cx="5669112" cy="1944000"/>
          </a:xfrm>
          <a:prstGeom prst="rect">
            <a:avLst/>
          </a:prstGeom>
          <a:solidFill>
            <a:schemeClr val="accent4">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4" name="Rectangle 3">
            <a:extLst>
              <a:ext uri="{FF2B5EF4-FFF2-40B4-BE49-F238E27FC236}">
                <a16:creationId xmlns:a16="http://schemas.microsoft.com/office/drawing/2014/main" id="{C8ED9BFB-555A-43B1-8559-F7F13D7338B9}"/>
              </a:ext>
            </a:extLst>
          </p:cNvPr>
          <p:cNvSpPr/>
          <p:nvPr/>
        </p:nvSpPr>
        <p:spPr>
          <a:xfrm>
            <a:off x="5599245" y="4052416"/>
            <a:ext cx="5669112" cy="1944000"/>
          </a:xfrm>
          <a:prstGeom prst="rect">
            <a:avLst/>
          </a:prstGeom>
          <a:solidFill>
            <a:schemeClr val="accent2">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5" name="Rectangle 4">
            <a:extLst>
              <a:ext uri="{FF2B5EF4-FFF2-40B4-BE49-F238E27FC236}">
                <a16:creationId xmlns:a16="http://schemas.microsoft.com/office/drawing/2014/main" id="{130DD7BC-A7EB-4E59-BEFA-65D0ABD8FB70}"/>
              </a:ext>
            </a:extLst>
          </p:cNvPr>
          <p:cNvSpPr/>
          <p:nvPr/>
        </p:nvSpPr>
        <p:spPr>
          <a:xfrm>
            <a:off x="960583" y="1876388"/>
            <a:ext cx="5669112" cy="5400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6" name="Rectangle 5">
            <a:extLst>
              <a:ext uri="{FF2B5EF4-FFF2-40B4-BE49-F238E27FC236}">
                <a16:creationId xmlns:a16="http://schemas.microsoft.com/office/drawing/2014/main" id="{A33E07BC-73DB-4D0E-99F7-585C4AADA472}"/>
              </a:ext>
            </a:extLst>
          </p:cNvPr>
          <p:cNvSpPr/>
          <p:nvPr/>
        </p:nvSpPr>
        <p:spPr>
          <a:xfrm>
            <a:off x="5599245" y="4052416"/>
            <a:ext cx="5669112" cy="540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7" name="Bent-Up Arrow 6">
            <a:extLst>
              <a:ext uri="{FF2B5EF4-FFF2-40B4-BE49-F238E27FC236}">
                <a16:creationId xmlns:a16="http://schemas.microsoft.com/office/drawing/2014/main" id="{EB7E67E6-D959-4427-957D-F928D89E73AE}"/>
              </a:ext>
            </a:extLst>
          </p:cNvPr>
          <p:cNvSpPr/>
          <p:nvPr/>
        </p:nvSpPr>
        <p:spPr>
          <a:xfrm flipH="1">
            <a:off x="3586711" y="3850652"/>
            <a:ext cx="2012535" cy="977320"/>
          </a:xfrm>
          <a:prstGeom prst="bentUpArrow">
            <a:avLst>
              <a:gd name="adj1" fmla="val 25795"/>
              <a:gd name="adj2" fmla="val 28007"/>
              <a:gd name="adj3" fmla="val 37028"/>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8" name="Bent-Up Arrow 7">
            <a:extLst>
              <a:ext uri="{FF2B5EF4-FFF2-40B4-BE49-F238E27FC236}">
                <a16:creationId xmlns:a16="http://schemas.microsoft.com/office/drawing/2014/main" id="{2DEB0399-21FD-4CBB-BF7C-144E446FF426}"/>
              </a:ext>
            </a:extLst>
          </p:cNvPr>
          <p:cNvSpPr/>
          <p:nvPr/>
        </p:nvSpPr>
        <p:spPr>
          <a:xfrm rot="10800000" flipH="1">
            <a:off x="6629696" y="3075481"/>
            <a:ext cx="2012535" cy="977320"/>
          </a:xfrm>
          <a:prstGeom prst="bentUpArrow">
            <a:avLst>
              <a:gd name="adj1" fmla="val 25795"/>
              <a:gd name="adj2" fmla="val 28007"/>
              <a:gd name="adj3" fmla="val 37028"/>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a:cs typeface="B Nazanin" panose="00000700000000000000" pitchFamily="2" charset="-78"/>
            </a:endParaRPr>
          </a:p>
        </p:txBody>
      </p:sp>
      <p:sp>
        <p:nvSpPr>
          <p:cNvPr id="9" name="TextBox 8">
            <a:extLst>
              <a:ext uri="{FF2B5EF4-FFF2-40B4-BE49-F238E27FC236}">
                <a16:creationId xmlns:a16="http://schemas.microsoft.com/office/drawing/2014/main" id="{761E0A46-D2DE-48E4-95FD-73887C5BBB72}"/>
              </a:ext>
            </a:extLst>
          </p:cNvPr>
          <p:cNvSpPr txBox="1"/>
          <p:nvPr/>
        </p:nvSpPr>
        <p:spPr>
          <a:xfrm>
            <a:off x="1376220" y="2530918"/>
            <a:ext cx="4837842" cy="1015663"/>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0" name="TextBox 9">
            <a:extLst>
              <a:ext uri="{FF2B5EF4-FFF2-40B4-BE49-F238E27FC236}">
                <a16:creationId xmlns:a16="http://schemas.microsoft.com/office/drawing/2014/main" id="{AD8B4646-ED9A-4D2F-A787-3A450E17FD55}"/>
              </a:ext>
            </a:extLst>
          </p:cNvPr>
          <p:cNvSpPr txBox="1"/>
          <p:nvPr/>
        </p:nvSpPr>
        <p:spPr>
          <a:xfrm>
            <a:off x="6014880" y="4721462"/>
            <a:ext cx="4837842"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75000"/>
                  <a:lumOff val="25000"/>
                </a:schemeClr>
              </a:solidFill>
              <a:cs typeface="B Nazanin" panose="00000700000000000000" pitchFamily="2" charset="-78"/>
            </a:endParaRPr>
          </a:p>
        </p:txBody>
      </p:sp>
      <p:sp>
        <p:nvSpPr>
          <p:cNvPr id="11" name="TextBox 10">
            <a:extLst>
              <a:ext uri="{FF2B5EF4-FFF2-40B4-BE49-F238E27FC236}">
                <a16:creationId xmlns:a16="http://schemas.microsoft.com/office/drawing/2014/main" id="{6FDE12FD-8D7C-4A84-8E3F-9EA1C42147C9}"/>
              </a:ext>
            </a:extLst>
          </p:cNvPr>
          <p:cNvSpPr txBox="1"/>
          <p:nvPr/>
        </p:nvSpPr>
        <p:spPr>
          <a:xfrm>
            <a:off x="1376220" y="1970945"/>
            <a:ext cx="4837842"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محتوا در اینجا</a:t>
            </a:r>
            <a:endParaRPr lang="ko-KR" altLang="en-US" sz="1600" b="1" dirty="0">
              <a:solidFill>
                <a:schemeClr val="bg1"/>
              </a:solidFill>
              <a:cs typeface="B Nazanin" panose="00000700000000000000" pitchFamily="2" charset="-78"/>
            </a:endParaRPr>
          </a:p>
        </p:txBody>
      </p:sp>
      <p:sp>
        <p:nvSpPr>
          <p:cNvPr id="12" name="TextBox 11">
            <a:extLst>
              <a:ext uri="{FF2B5EF4-FFF2-40B4-BE49-F238E27FC236}">
                <a16:creationId xmlns:a16="http://schemas.microsoft.com/office/drawing/2014/main" id="{C73E1EDE-9E3E-4634-A6A1-1DF48220BA04}"/>
              </a:ext>
            </a:extLst>
          </p:cNvPr>
          <p:cNvSpPr txBox="1"/>
          <p:nvPr/>
        </p:nvSpPr>
        <p:spPr>
          <a:xfrm>
            <a:off x="6014880" y="4163869"/>
            <a:ext cx="4837842" cy="338554"/>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محتوا در اینجا</a:t>
            </a:r>
            <a:endParaRPr lang="ko-KR" altLang="en-US" sz="1600" b="1" dirty="0">
              <a:solidFill>
                <a:schemeClr val="bg1"/>
              </a:solidFill>
              <a:cs typeface="B Nazanin" panose="00000700000000000000" pitchFamily="2" charset="-78"/>
            </a:endParaRPr>
          </a:p>
        </p:txBody>
      </p:sp>
      <p:grpSp>
        <p:nvGrpSpPr>
          <p:cNvPr id="13" name="Group 12">
            <a:extLst>
              <a:ext uri="{FF2B5EF4-FFF2-40B4-BE49-F238E27FC236}">
                <a16:creationId xmlns:a16="http://schemas.microsoft.com/office/drawing/2014/main" id="{A121F433-57E3-40F1-9290-145971CED233}"/>
              </a:ext>
            </a:extLst>
          </p:cNvPr>
          <p:cNvGrpSpPr/>
          <p:nvPr/>
        </p:nvGrpSpPr>
        <p:grpSpPr>
          <a:xfrm>
            <a:off x="8566464" y="2251828"/>
            <a:ext cx="2670667" cy="823652"/>
            <a:chOff x="2079598" y="4324401"/>
            <a:chExt cx="3303211" cy="823652"/>
          </a:xfrm>
        </p:grpSpPr>
        <p:sp>
          <p:nvSpPr>
            <p:cNvPr id="14" name="TextBox 13">
              <a:extLst>
                <a:ext uri="{FF2B5EF4-FFF2-40B4-BE49-F238E27FC236}">
                  <a16:creationId xmlns:a16="http://schemas.microsoft.com/office/drawing/2014/main" id="{C0E619C9-3279-44FB-9CD1-C7034357D352}"/>
                </a:ext>
              </a:extLst>
            </p:cNvPr>
            <p:cNvSpPr txBox="1"/>
            <p:nvPr/>
          </p:nvSpPr>
          <p:spPr>
            <a:xfrm>
              <a:off x="2098435" y="4501722"/>
              <a:ext cx="3255728" cy="646331"/>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5" name="TextBox 14">
              <a:extLst>
                <a:ext uri="{FF2B5EF4-FFF2-40B4-BE49-F238E27FC236}">
                  <a16:creationId xmlns:a16="http://schemas.microsoft.com/office/drawing/2014/main" id="{89E93C18-88F3-43EE-ABCF-002F4223D177}"/>
                </a:ext>
              </a:extLst>
            </p:cNvPr>
            <p:cNvSpPr txBox="1"/>
            <p:nvPr/>
          </p:nvSpPr>
          <p:spPr>
            <a:xfrm>
              <a:off x="2079598" y="4324401"/>
              <a:ext cx="330321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محتوا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16" name="Group 15">
            <a:extLst>
              <a:ext uri="{FF2B5EF4-FFF2-40B4-BE49-F238E27FC236}">
                <a16:creationId xmlns:a16="http://schemas.microsoft.com/office/drawing/2014/main" id="{AD3F5483-044E-45A3-A2C5-76075E5BDEB0}"/>
              </a:ext>
            </a:extLst>
          </p:cNvPr>
          <p:cNvGrpSpPr/>
          <p:nvPr/>
        </p:nvGrpSpPr>
        <p:grpSpPr>
          <a:xfrm>
            <a:off x="977686" y="4862476"/>
            <a:ext cx="2670667" cy="823652"/>
            <a:chOff x="2079598" y="4324401"/>
            <a:chExt cx="3303211" cy="823652"/>
          </a:xfrm>
        </p:grpSpPr>
        <p:sp>
          <p:nvSpPr>
            <p:cNvPr id="17" name="TextBox 16">
              <a:extLst>
                <a:ext uri="{FF2B5EF4-FFF2-40B4-BE49-F238E27FC236}">
                  <a16:creationId xmlns:a16="http://schemas.microsoft.com/office/drawing/2014/main" id="{EB203861-8678-4061-95E1-1C1625659D6B}"/>
                </a:ext>
              </a:extLst>
            </p:cNvPr>
            <p:cNvSpPr txBox="1"/>
            <p:nvPr/>
          </p:nvSpPr>
          <p:spPr>
            <a:xfrm>
              <a:off x="2098435" y="4501722"/>
              <a:ext cx="3255728" cy="646331"/>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en-US" altLang="ko-KR" sz="1200" dirty="0">
                <a:solidFill>
                  <a:schemeClr val="tx1">
                    <a:lumMod val="65000"/>
                    <a:lumOff val="35000"/>
                  </a:schemeClr>
                </a:solidFill>
                <a:cs typeface="B Nazanin" panose="00000700000000000000" pitchFamily="2" charset="-78"/>
              </a:endParaRPr>
            </a:p>
          </p:txBody>
        </p:sp>
        <p:sp>
          <p:nvSpPr>
            <p:cNvPr id="18" name="TextBox 17">
              <a:extLst>
                <a:ext uri="{FF2B5EF4-FFF2-40B4-BE49-F238E27FC236}">
                  <a16:creationId xmlns:a16="http://schemas.microsoft.com/office/drawing/2014/main" id="{5863ED22-B5DB-417D-8816-3EC39F4EBEC8}"/>
                </a:ext>
              </a:extLst>
            </p:cNvPr>
            <p:cNvSpPr txBox="1"/>
            <p:nvPr/>
          </p:nvSpPr>
          <p:spPr>
            <a:xfrm>
              <a:off x="2079598" y="4324401"/>
              <a:ext cx="3303211" cy="276999"/>
            </a:xfrm>
            <a:prstGeom prst="rect">
              <a:avLst/>
            </a:prstGeom>
            <a:noFill/>
          </p:spPr>
          <p:txBody>
            <a:bodyPr wrap="square" rtlCol="0">
              <a:spAutoFit/>
            </a:bodyPr>
            <a:lstStyle/>
            <a:p>
              <a:pPr algn="r"/>
              <a:r>
                <a:rPr lang="fa-IR" altLang="ko-KR" sz="1200" b="1" dirty="0">
                  <a:solidFill>
                    <a:schemeClr val="tx1">
                      <a:lumMod val="65000"/>
                      <a:lumOff val="35000"/>
                    </a:schemeClr>
                  </a:solidFill>
                  <a:cs typeface="B Nazanin" panose="00000700000000000000" pitchFamily="2" charset="-78"/>
                </a:rPr>
                <a:t>محتوا در اینجا</a:t>
              </a:r>
              <a:endParaRPr lang="ko-KR" altLang="en-US" sz="1200" b="1"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268227107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6C692231-5A2A-4705-B053-1FB292A0ED06}"/>
              </a:ext>
            </a:extLst>
          </p:cNvPr>
          <p:cNvGrpSpPr/>
          <p:nvPr/>
        </p:nvGrpSpPr>
        <p:grpSpPr>
          <a:xfrm>
            <a:off x="3134119" y="1744966"/>
            <a:ext cx="3568440" cy="2424721"/>
            <a:chOff x="3134119" y="1744966"/>
            <a:chExt cx="3568440" cy="2424721"/>
          </a:xfrm>
        </p:grpSpPr>
        <p:sp>
          <p:nvSpPr>
            <p:cNvPr id="26" name="TextBox 25">
              <a:extLst>
                <a:ext uri="{FF2B5EF4-FFF2-40B4-BE49-F238E27FC236}">
                  <a16:creationId xmlns:a16="http://schemas.microsoft.com/office/drawing/2014/main" id="{4F098F92-C01D-4711-9732-08CBADD65132}"/>
                </a:ext>
              </a:extLst>
            </p:cNvPr>
            <p:cNvSpPr txBox="1"/>
            <p:nvPr/>
          </p:nvSpPr>
          <p:spPr>
            <a:xfrm>
              <a:off x="3134119" y="1744966"/>
              <a:ext cx="3568440" cy="830997"/>
            </a:xfrm>
            <a:prstGeom prst="rect">
              <a:avLst/>
            </a:prstGeom>
            <a:noFill/>
          </p:spPr>
          <p:txBody>
            <a:bodyPr wrap="square" rtlCol="0" anchor="ctr">
              <a:spAutoFit/>
            </a:bodyPr>
            <a:lstStyle/>
            <a:p>
              <a:pPr algn="r"/>
              <a:r>
                <a:rPr lang="fa-IR" altLang="ko-KR" sz="4800" b="1" dirty="0">
                  <a:solidFill>
                    <a:schemeClr val="bg1"/>
                  </a:solidFill>
                  <a:cs typeface="B Nazanin" panose="00000700000000000000" pitchFamily="2" charset="-78"/>
                </a:rPr>
                <a:t>اسلاید عالی</a:t>
              </a:r>
              <a:endParaRPr lang="ko-KR" altLang="en-US" sz="4800" b="1" dirty="0">
                <a:solidFill>
                  <a:schemeClr val="bg1"/>
                </a:solidFill>
                <a:cs typeface="B Nazanin" panose="00000700000000000000" pitchFamily="2" charset="-78"/>
              </a:endParaRPr>
            </a:p>
          </p:txBody>
        </p:sp>
        <p:sp>
          <p:nvSpPr>
            <p:cNvPr id="27" name="TextBox 26">
              <a:extLst>
                <a:ext uri="{FF2B5EF4-FFF2-40B4-BE49-F238E27FC236}">
                  <a16:creationId xmlns:a16="http://schemas.microsoft.com/office/drawing/2014/main" id="{9DD32DD8-7E3B-4B50-9835-D705720FD978}"/>
                </a:ext>
              </a:extLst>
            </p:cNvPr>
            <p:cNvSpPr txBox="1"/>
            <p:nvPr/>
          </p:nvSpPr>
          <p:spPr>
            <a:xfrm>
              <a:off x="3134120" y="3908077"/>
              <a:ext cx="3568439" cy="261610"/>
            </a:xfrm>
            <a:prstGeom prst="rect">
              <a:avLst/>
            </a:prstGeom>
            <a:noFill/>
          </p:spPr>
          <p:txBody>
            <a:bodyPr wrap="square" rtlCol="0" anchor="ctr">
              <a:spAutoFit/>
            </a:bodyPr>
            <a:lstStyle/>
            <a:p>
              <a:pPr algn="l" rtl="1"/>
              <a:endParaRPr lang="ko-KR" altLang="en-US" sz="1100" dirty="0">
                <a:solidFill>
                  <a:schemeClr val="bg1"/>
                </a:solidFill>
                <a:cs typeface="B Nazanin" panose="00000700000000000000" pitchFamily="2" charset="-78"/>
              </a:endParaRPr>
            </a:p>
          </p:txBody>
        </p:sp>
        <p:sp>
          <p:nvSpPr>
            <p:cNvPr id="28" name="TextBox 27">
              <a:extLst>
                <a:ext uri="{FF2B5EF4-FFF2-40B4-BE49-F238E27FC236}">
                  <a16:creationId xmlns:a16="http://schemas.microsoft.com/office/drawing/2014/main" id="{16B8291E-E311-457F-9B68-DF2F38B9B63C}"/>
                </a:ext>
              </a:extLst>
            </p:cNvPr>
            <p:cNvSpPr txBox="1"/>
            <p:nvPr/>
          </p:nvSpPr>
          <p:spPr>
            <a:xfrm>
              <a:off x="3134119" y="3062617"/>
              <a:ext cx="3568440" cy="830997"/>
            </a:xfrm>
            <a:prstGeom prst="rect">
              <a:avLst/>
            </a:prstGeom>
            <a:noFill/>
          </p:spPr>
          <p:txBody>
            <a:bodyPr wrap="square" rtlCol="0" anchor="ctr">
              <a:spAutoFit/>
            </a:bodyPr>
            <a:lstStyle/>
            <a:p>
              <a:pPr algn="r"/>
              <a:r>
                <a:rPr lang="fa-IR" altLang="ko-KR" sz="2400" dirty="0">
                  <a:solidFill>
                    <a:schemeClr val="bg1"/>
                  </a:solidFill>
                  <a:cs typeface="B Nazanin" panose="00000700000000000000" pitchFamily="2" charset="-78"/>
                </a:rPr>
                <a:t>قالب پاورپوینت معماری قابل ویرایش می باشد</a:t>
              </a:r>
              <a:endParaRPr lang="ko-KR" altLang="en-US" sz="2400" dirty="0">
                <a:solidFill>
                  <a:schemeClr val="bg1"/>
                </a:solidFill>
                <a:cs typeface="B Nazanin" panose="00000700000000000000" pitchFamily="2" charset="-78"/>
              </a:endParaRPr>
            </a:p>
          </p:txBody>
        </p:sp>
      </p:grpSp>
      <p:grpSp>
        <p:nvGrpSpPr>
          <p:cNvPr id="31" name="Group 30">
            <a:extLst>
              <a:ext uri="{FF2B5EF4-FFF2-40B4-BE49-F238E27FC236}">
                <a16:creationId xmlns:a16="http://schemas.microsoft.com/office/drawing/2014/main" id="{490E5A21-2014-4588-9D6E-FCAEF5BD8048}"/>
              </a:ext>
            </a:extLst>
          </p:cNvPr>
          <p:cNvGrpSpPr/>
          <p:nvPr/>
        </p:nvGrpSpPr>
        <p:grpSpPr>
          <a:xfrm>
            <a:off x="7635449" y="1140000"/>
            <a:ext cx="3732743" cy="4578001"/>
            <a:chOff x="7635449" y="962254"/>
            <a:chExt cx="3732743" cy="4578001"/>
          </a:xfrm>
        </p:grpSpPr>
        <p:sp>
          <p:nvSpPr>
            <p:cNvPr id="20" name="TextBox 19">
              <a:extLst>
                <a:ext uri="{FF2B5EF4-FFF2-40B4-BE49-F238E27FC236}">
                  <a16:creationId xmlns:a16="http://schemas.microsoft.com/office/drawing/2014/main" id="{EC98DAF0-05F8-4A56-984E-A76CC42FAABC}"/>
                </a:ext>
              </a:extLst>
            </p:cNvPr>
            <p:cNvSpPr txBox="1"/>
            <p:nvPr/>
          </p:nvSpPr>
          <p:spPr>
            <a:xfrm>
              <a:off x="7635449" y="962254"/>
              <a:ext cx="3732743" cy="327782"/>
            </a:xfrm>
            <a:prstGeom prst="rect">
              <a:avLst/>
            </a:prstGeom>
            <a:noFill/>
          </p:spPr>
          <p:txBody>
            <a:bodyPr wrap="square" rtlCol="0">
              <a:spAutoFit/>
            </a:bodyPr>
            <a:lstStyle/>
            <a:p>
              <a:pPr algn="r" rtl="1">
                <a:lnSpc>
                  <a:spcPct val="80000"/>
                </a:lnSpc>
              </a:pPr>
              <a:r>
                <a:rPr lang="fa-IR" altLang="ko-KR" dirty="0">
                  <a:solidFill>
                    <a:schemeClr val="accent1"/>
                  </a:solidFill>
                  <a:cs typeface="B Nazanin" panose="00000700000000000000" pitchFamily="2" charset="-78"/>
                </a:rPr>
                <a:t>ارائه نمونه کارها ساده</a:t>
              </a:r>
              <a:endParaRPr lang="en-US" altLang="ko-KR" dirty="0">
                <a:solidFill>
                  <a:schemeClr val="accent1"/>
                </a:solidFill>
                <a:cs typeface="B Nazanin" panose="00000700000000000000" pitchFamily="2" charset="-78"/>
              </a:endParaRPr>
            </a:p>
          </p:txBody>
        </p:sp>
        <p:sp>
          <p:nvSpPr>
            <p:cNvPr id="21" name="TextBox 20">
              <a:extLst>
                <a:ext uri="{FF2B5EF4-FFF2-40B4-BE49-F238E27FC236}">
                  <a16:creationId xmlns:a16="http://schemas.microsoft.com/office/drawing/2014/main" id="{D2DF2834-70F7-460E-8481-21A1BD1870B9}"/>
                </a:ext>
              </a:extLst>
            </p:cNvPr>
            <p:cNvSpPr txBox="1"/>
            <p:nvPr/>
          </p:nvSpPr>
          <p:spPr>
            <a:xfrm>
              <a:off x="7635449" y="3374278"/>
              <a:ext cx="3732743" cy="327782"/>
            </a:xfrm>
            <a:prstGeom prst="rect">
              <a:avLst/>
            </a:prstGeom>
            <a:noFill/>
          </p:spPr>
          <p:txBody>
            <a:bodyPr wrap="square" rtlCol="0">
              <a:spAutoFit/>
            </a:bodyPr>
            <a:lstStyle/>
            <a:p>
              <a:pPr algn="r" rtl="1">
                <a:lnSpc>
                  <a:spcPct val="80000"/>
                </a:lnSpc>
              </a:pPr>
              <a:r>
                <a:rPr lang="fa-IR" altLang="ko-KR" dirty="0">
                  <a:solidFill>
                    <a:schemeClr val="accent3"/>
                  </a:solidFill>
                  <a:cs typeface="B Nazanin" panose="00000700000000000000" pitchFamily="2" charset="-78"/>
                </a:rPr>
                <a:t>ارائه نمونه کارها ساده</a:t>
              </a:r>
              <a:endParaRPr lang="en-US" altLang="ko-KR" dirty="0">
                <a:solidFill>
                  <a:schemeClr val="accent3"/>
                </a:solidFill>
                <a:cs typeface="B Nazanin" panose="00000700000000000000" pitchFamily="2" charset="-78"/>
              </a:endParaRPr>
            </a:p>
          </p:txBody>
        </p:sp>
        <p:sp>
          <p:nvSpPr>
            <p:cNvPr id="22" name="TextBox 21">
              <a:extLst>
                <a:ext uri="{FF2B5EF4-FFF2-40B4-BE49-F238E27FC236}">
                  <a16:creationId xmlns:a16="http://schemas.microsoft.com/office/drawing/2014/main" id="{BCF005FF-E57D-43DF-8E69-A6CCD79AC45E}"/>
                </a:ext>
              </a:extLst>
            </p:cNvPr>
            <p:cNvSpPr txBox="1"/>
            <p:nvPr/>
          </p:nvSpPr>
          <p:spPr>
            <a:xfrm>
              <a:off x="7635449" y="2168266"/>
              <a:ext cx="3732743" cy="327782"/>
            </a:xfrm>
            <a:prstGeom prst="rect">
              <a:avLst/>
            </a:prstGeom>
            <a:noFill/>
          </p:spPr>
          <p:txBody>
            <a:bodyPr wrap="square" rtlCol="0">
              <a:spAutoFit/>
            </a:bodyPr>
            <a:lstStyle/>
            <a:p>
              <a:pPr algn="r" rtl="1">
                <a:lnSpc>
                  <a:spcPct val="80000"/>
                </a:lnSpc>
              </a:pPr>
              <a:r>
                <a:rPr lang="fa-IR" altLang="ko-KR" dirty="0">
                  <a:solidFill>
                    <a:schemeClr val="accent2"/>
                  </a:solidFill>
                  <a:cs typeface="B Nazanin" panose="00000700000000000000" pitchFamily="2" charset="-78"/>
                </a:rPr>
                <a:t>نمونه کارها ساده</a:t>
              </a:r>
              <a:endParaRPr lang="en-US" altLang="ko-KR" dirty="0">
                <a:solidFill>
                  <a:schemeClr val="accent2"/>
                </a:solidFill>
                <a:cs typeface="B Nazanin" panose="00000700000000000000" pitchFamily="2" charset="-78"/>
              </a:endParaRPr>
            </a:p>
          </p:txBody>
        </p:sp>
        <p:sp>
          <p:nvSpPr>
            <p:cNvPr id="23" name="TextBox 22">
              <a:extLst>
                <a:ext uri="{FF2B5EF4-FFF2-40B4-BE49-F238E27FC236}">
                  <a16:creationId xmlns:a16="http://schemas.microsoft.com/office/drawing/2014/main" id="{EC67BFD4-0006-4926-B973-5F0A58F94B4B}"/>
                </a:ext>
              </a:extLst>
            </p:cNvPr>
            <p:cNvSpPr txBox="1"/>
            <p:nvPr/>
          </p:nvSpPr>
          <p:spPr>
            <a:xfrm>
              <a:off x="8441751" y="1276186"/>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11D02267-442E-40B3-BF63-6CB96E1E8F9F}"/>
                </a:ext>
              </a:extLst>
            </p:cNvPr>
            <p:cNvSpPr txBox="1"/>
            <p:nvPr/>
          </p:nvSpPr>
          <p:spPr>
            <a:xfrm>
              <a:off x="8441751" y="2479303"/>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5" name="TextBox 24">
              <a:extLst>
                <a:ext uri="{FF2B5EF4-FFF2-40B4-BE49-F238E27FC236}">
                  <a16:creationId xmlns:a16="http://schemas.microsoft.com/office/drawing/2014/main" id="{8BD1BFDC-EE1A-497C-9AB4-EACB50CDE2F8}"/>
                </a:ext>
              </a:extLst>
            </p:cNvPr>
            <p:cNvSpPr txBox="1"/>
            <p:nvPr/>
          </p:nvSpPr>
          <p:spPr>
            <a:xfrm>
              <a:off x="8441751" y="3682419"/>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50B46216-00C4-431A-BBCC-682312F256CB}"/>
                </a:ext>
              </a:extLst>
            </p:cNvPr>
            <p:cNvSpPr txBox="1"/>
            <p:nvPr/>
          </p:nvSpPr>
          <p:spPr>
            <a:xfrm>
              <a:off x="7635449" y="4579992"/>
              <a:ext cx="3732743" cy="327782"/>
            </a:xfrm>
            <a:prstGeom prst="rect">
              <a:avLst/>
            </a:prstGeom>
            <a:noFill/>
          </p:spPr>
          <p:txBody>
            <a:bodyPr wrap="square" rtlCol="0">
              <a:spAutoFit/>
            </a:bodyPr>
            <a:lstStyle/>
            <a:p>
              <a:pPr algn="r" rtl="1">
                <a:lnSpc>
                  <a:spcPct val="80000"/>
                </a:lnSpc>
              </a:pPr>
              <a:r>
                <a:rPr lang="fa-IR" altLang="ko-KR" dirty="0">
                  <a:solidFill>
                    <a:schemeClr val="accent4"/>
                  </a:solidFill>
                  <a:cs typeface="B Nazanin" panose="00000700000000000000" pitchFamily="2" charset="-78"/>
                </a:rPr>
                <a:t>ارائه نمونه کارها ساده</a:t>
              </a:r>
              <a:endParaRPr lang="en-US" altLang="ko-KR" dirty="0">
                <a:solidFill>
                  <a:schemeClr val="accent4"/>
                </a:solidFill>
                <a:cs typeface="B Nazanin" panose="00000700000000000000" pitchFamily="2" charset="-78"/>
              </a:endParaRPr>
            </a:p>
          </p:txBody>
        </p:sp>
        <p:sp>
          <p:nvSpPr>
            <p:cNvPr id="30" name="TextBox 29">
              <a:extLst>
                <a:ext uri="{FF2B5EF4-FFF2-40B4-BE49-F238E27FC236}">
                  <a16:creationId xmlns:a16="http://schemas.microsoft.com/office/drawing/2014/main" id="{FB564F89-0EEC-4AB9-BAE6-78864AFD54B2}"/>
                </a:ext>
              </a:extLst>
            </p:cNvPr>
            <p:cNvSpPr txBox="1"/>
            <p:nvPr/>
          </p:nvSpPr>
          <p:spPr>
            <a:xfrm>
              <a:off x="8441751" y="4893924"/>
              <a:ext cx="2926441" cy="646331"/>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325305818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Right Arrow 7">
            <a:extLst>
              <a:ext uri="{FF2B5EF4-FFF2-40B4-BE49-F238E27FC236}">
                <a16:creationId xmlns:a16="http://schemas.microsoft.com/office/drawing/2014/main" id="{2AD4FD33-4655-457F-AA38-3C0334158481}"/>
              </a:ext>
            </a:extLst>
          </p:cNvPr>
          <p:cNvSpPr/>
          <p:nvPr/>
        </p:nvSpPr>
        <p:spPr>
          <a:xfrm>
            <a:off x="990100" y="1475210"/>
            <a:ext cx="2476193" cy="1851704"/>
          </a:xfrm>
          <a:prstGeom prst="rightArrow">
            <a:avLst/>
          </a:prstGeom>
          <a:solidFill>
            <a:schemeClr val="accent5"/>
          </a:solidFill>
          <a:ln>
            <a:noFill/>
          </a:ln>
          <a:scene3d>
            <a:camera prst="isometricTopUp"/>
            <a:lightRig rig="balanced" dir="t"/>
          </a:scene3d>
          <a:sp3d extrusionH="457200" prstMaterial="matte">
            <a:extrusionClr>
              <a:schemeClr val="accent5"/>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ight Arrow 3">
            <a:extLst>
              <a:ext uri="{FF2B5EF4-FFF2-40B4-BE49-F238E27FC236}">
                <a16:creationId xmlns:a16="http://schemas.microsoft.com/office/drawing/2014/main" id="{3468B95E-DC54-4047-A958-B451A97B65DF}"/>
              </a:ext>
            </a:extLst>
          </p:cNvPr>
          <p:cNvSpPr/>
          <p:nvPr/>
        </p:nvSpPr>
        <p:spPr>
          <a:xfrm>
            <a:off x="8953602" y="4011821"/>
            <a:ext cx="2476193" cy="1851704"/>
          </a:xfrm>
          <a:prstGeom prst="rightArrow">
            <a:avLst/>
          </a:prstGeom>
          <a:solidFill>
            <a:schemeClr val="accent1"/>
          </a:solidFill>
          <a:ln>
            <a:noFill/>
          </a:ln>
          <a:scene3d>
            <a:camera prst="isometricTopUp"/>
            <a:lightRig rig="balanced" dir="t"/>
          </a:scene3d>
          <a:sp3d extrusionH="457200" prstMaterial="matte">
            <a:extrusionClr>
              <a:schemeClr val="accent1"/>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4" name="Right Arrow 4">
            <a:extLst>
              <a:ext uri="{FF2B5EF4-FFF2-40B4-BE49-F238E27FC236}">
                <a16:creationId xmlns:a16="http://schemas.microsoft.com/office/drawing/2014/main" id="{D18F1E46-72D2-42A0-BDD6-CB6FE25E115F}"/>
              </a:ext>
            </a:extLst>
          </p:cNvPr>
          <p:cNvSpPr/>
          <p:nvPr/>
        </p:nvSpPr>
        <p:spPr>
          <a:xfrm>
            <a:off x="6962726" y="3377669"/>
            <a:ext cx="2476193" cy="1851704"/>
          </a:xfrm>
          <a:prstGeom prst="rightArrow">
            <a:avLst/>
          </a:prstGeom>
          <a:solidFill>
            <a:schemeClr val="accent2"/>
          </a:solidFill>
          <a:ln>
            <a:noFill/>
          </a:ln>
          <a:scene3d>
            <a:camera prst="isometricTopUp"/>
            <a:lightRig rig="balanced" dir="t"/>
          </a:scene3d>
          <a:sp3d extrusionH="457200" prstMaterial="matte">
            <a:extrusionClr>
              <a:schemeClr val="accent2"/>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5" name="Right Arrow 5">
            <a:extLst>
              <a:ext uri="{FF2B5EF4-FFF2-40B4-BE49-F238E27FC236}">
                <a16:creationId xmlns:a16="http://schemas.microsoft.com/office/drawing/2014/main" id="{49D49322-BDCF-40D6-B7F5-3ED4B752DCB3}"/>
              </a:ext>
            </a:extLst>
          </p:cNvPr>
          <p:cNvSpPr/>
          <p:nvPr/>
        </p:nvSpPr>
        <p:spPr>
          <a:xfrm>
            <a:off x="4971850" y="2743516"/>
            <a:ext cx="2476193" cy="1851704"/>
          </a:xfrm>
          <a:prstGeom prst="rightArrow">
            <a:avLst/>
          </a:prstGeom>
          <a:solidFill>
            <a:schemeClr val="accent3"/>
          </a:solidFill>
          <a:ln>
            <a:noFill/>
          </a:ln>
          <a:scene3d>
            <a:camera prst="isometricTopUp"/>
            <a:lightRig rig="balanced" dir="t"/>
          </a:scene3d>
          <a:sp3d extrusionH="457200" prstMaterial="matte">
            <a:extrusionClr>
              <a:schemeClr val="accent3"/>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6" name="Right Arrow 6">
            <a:extLst>
              <a:ext uri="{FF2B5EF4-FFF2-40B4-BE49-F238E27FC236}">
                <a16:creationId xmlns:a16="http://schemas.microsoft.com/office/drawing/2014/main" id="{59C0C63E-F70E-4847-ADD2-34F44CE09630}"/>
              </a:ext>
            </a:extLst>
          </p:cNvPr>
          <p:cNvSpPr/>
          <p:nvPr/>
        </p:nvSpPr>
        <p:spPr>
          <a:xfrm>
            <a:off x="2980975" y="2109363"/>
            <a:ext cx="2476193" cy="1851704"/>
          </a:xfrm>
          <a:prstGeom prst="rightArrow">
            <a:avLst/>
          </a:prstGeom>
          <a:solidFill>
            <a:schemeClr val="accent4"/>
          </a:solidFill>
          <a:ln>
            <a:noFill/>
          </a:ln>
          <a:scene3d>
            <a:camera prst="isometricTopUp"/>
            <a:lightRig rig="balanced" dir="t"/>
          </a:scene3d>
          <a:sp3d extrusionH="457200" prstMaterial="matte">
            <a:extrusionClr>
              <a:schemeClr val="accent4"/>
            </a:extrusion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ko-KR" altLang="en-US" sz="2700" dirty="0">
              <a:cs typeface="B Nazanin" panose="00000700000000000000" pitchFamily="2" charset="-78"/>
            </a:endParaRPr>
          </a:p>
        </p:txBody>
      </p:sp>
      <p:sp>
        <p:nvSpPr>
          <p:cNvPr id="7" name="TextBox 6">
            <a:extLst>
              <a:ext uri="{FF2B5EF4-FFF2-40B4-BE49-F238E27FC236}">
                <a16:creationId xmlns:a16="http://schemas.microsoft.com/office/drawing/2014/main" id="{7E045F3C-D4B3-4125-8156-2E77CAA86AB9}"/>
              </a:ext>
            </a:extLst>
          </p:cNvPr>
          <p:cNvSpPr txBox="1"/>
          <p:nvPr/>
        </p:nvSpPr>
        <p:spPr>
          <a:xfrm rot="19690747">
            <a:off x="9311865" y="4787369"/>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A</a:t>
            </a:r>
            <a:endParaRPr lang="ko-KR" altLang="en-US" sz="2000" b="1" dirty="0">
              <a:solidFill>
                <a:schemeClr val="bg1"/>
              </a:solidFill>
              <a:cs typeface="B Nazanin" panose="00000700000000000000" pitchFamily="2" charset="-78"/>
            </a:endParaRPr>
          </a:p>
        </p:txBody>
      </p:sp>
      <p:sp>
        <p:nvSpPr>
          <p:cNvPr id="8" name="TextBox 7">
            <a:extLst>
              <a:ext uri="{FF2B5EF4-FFF2-40B4-BE49-F238E27FC236}">
                <a16:creationId xmlns:a16="http://schemas.microsoft.com/office/drawing/2014/main" id="{F1025167-6AE6-43F3-8D5E-81F2C8FD44BE}"/>
              </a:ext>
            </a:extLst>
          </p:cNvPr>
          <p:cNvSpPr txBox="1"/>
          <p:nvPr/>
        </p:nvSpPr>
        <p:spPr>
          <a:xfrm rot="19690747">
            <a:off x="7327497" y="4158899"/>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B</a:t>
            </a:r>
            <a:endParaRPr lang="ko-KR" altLang="en-US" sz="20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23F03C57-F85C-41B8-8F6D-D09BACDAC6FB}"/>
              </a:ext>
            </a:extLst>
          </p:cNvPr>
          <p:cNvSpPr txBox="1"/>
          <p:nvPr/>
        </p:nvSpPr>
        <p:spPr>
          <a:xfrm rot="19690747">
            <a:off x="5343129" y="3530430"/>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C</a:t>
            </a:r>
            <a:endParaRPr lang="ko-KR" altLang="en-US" sz="2000" b="1" dirty="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C9879C14-74FB-41F5-8B2C-A1B677C2A195}"/>
              </a:ext>
            </a:extLst>
          </p:cNvPr>
          <p:cNvSpPr txBox="1"/>
          <p:nvPr/>
        </p:nvSpPr>
        <p:spPr>
          <a:xfrm rot="19690747">
            <a:off x="3358762" y="2901961"/>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 D</a:t>
            </a:r>
            <a:endParaRPr lang="ko-KR" altLang="en-US" sz="2000" b="1" dirty="0">
              <a:solidFill>
                <a:schemeClr val="bg1"/>
              </a:solidFill>
              <a:cs typeface="B Nazanin" panose="00000700000000000000" pitchFamily="2" charset="-78"/>
            </a:endParaRPr>
          </a:p>
        </p:txBody>
      </p:sp>
      <p:sp>
        <p:nvSpPr>
          <p:cNvPr id="11" name="TextBox 10">
            <a:extLst>
              <a:ext uri="{FF2B5EF4-FFF2-40B4-BE49-F238E27FC236}">
                <a16:creationId xmlns:a16="http://schemas.microsoft.com/office/drawing/2014/main" id="{62ADE9EE-E183-4ED5-83D4-911D2FEC10F5}"/>
              </a:ext>
            </a:extLst>
          </p:cNvPr>
          <p:cNvSpPr txBox="1"/>
          <p:nvPr/>
        </p:nvSpPr>
        <p:spPr>
          <a:xfrm rot="19690747">
            <a:off x="1374395" y="2273492"/>
            <a:ext cx="1418136" cy="400110"/>
          </a:xfrm>
          <a:prstGeom prst="rect">
            <a:avLst/>
          </a:prstGeom>
          <a:noFill/>
          <a:scene3d>
            <a:camera prst="orthographicFront">
              <a:rot lat="0" lon="0" rev="0"/>
            </a:camera>
            <a:lightRig rig="threePt" dir="t"/>
          </a:scene3d>
        </p:spPr>
        <p:txBody>
          <a:bodyPr wrap="square" rtlCol="0">
            <a:spAutoFit/>
          </a:bodyPr>
          <a:lstStyle/>
          <a:p>
            <a:pPr algn="r" rtl="1"/>
            <a:r>
              <a:rPr lang="fa-IR" altLang="ko-KR" sz="2000" b="1" dirty="0">
                <a:solidFill>
                  <a:schemeClr val="bg1"/>
                </a:solidFill>
                <a:cs typeface="B Nazanin" panose="00000700000000000000" pitchFamily="2" charset="-78"/>
              </a:rPr>
              <a:t>گزینه </a:t>
            </a:r>
            <a:r>
              <a:rPr lang="en-US" altLang="ko-KR" sz="2000" b="1" dirty="0">
                <a:solidFill>
                  <a:schemeClr val="bg1"/>
                </a:solidFill>
                <a:cs typeface="B Nazanin" panose="00000700000000000000" pitchFamily="2" charset="-78"/>
              </a:rPr>
              <a:t>E</a:t>
            </a:r>
            <a:endParaRPr lang="ko-KR" altLang="en-US" sz="2000" b="1" dirty="0">
              <a:solidFill>
                <a:schemeClr val="bg1"/>
              </a:solidFill>
              <a:cs typeface="B Nazanin" panose="00000700000000000000" pitchFamily="2" charset="-78"/>
            </a:endParaRPr>
          </a:p>
        </p:txBody>
      </p:sp>
      <p:grpSp>
        <p:nvGrpSpPr>
          <p:cNvPr id="12" name="Group 11">
            <a:extLst>
              <a:ext uri="{FF2B5EF4-FFF2-40B4-BE49-F238E27FC236}">
                <a16:creationId xmlns:a16="http://schemas.microsoft.com/office/drawing/2014/main" id="{382B1721-E42B-4899-BC99-D80AD9C2939E}"/>
              </a:ext>
            </a:extLst>
          </p:cNvPr>
          <p:cNvGrpSpPr/>
          <p:nvPr/>
        </p:nvGrpSpPr>
        <p:grpSpPr>
          <a:xfrm>
            <a:off x="5157028" y="4970880"/>
            <a:ext cx="1884434" cy="1107996"/>
            <a:chOff x="2551706" y="4283314"/>
            <a:chExt cx="1403938" cy="1107996"/>
          </a:xfrm>
        </p:grpSpPr>
        <p:sp>
          <p:nvSpPr>
            <p:cNvPr id="13" name="TextBox 12">
              <a:extLst>
                <a:ext uri="{FF2B5EF4-FFF2-40B4-BE49-F238E27FC236}">
                  <a16:creationId xmlns:a16="http://schemas.microsoft.com/office/drawing/2014/main" id="{F05B8797-7133-446E-B1E0-DF6E58D02927}"/>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4" name="TextBox 13">
              <a:extLst>
                <a:ext uri="{FF2B5EF4-FFF2-40B4-BE49-F238E27FC236}">
                  <a16:creationId xmlns:a16="http://schemas.microsoft.com/office/drawing/2014/main" id="{8B7E5DED-148E-4AF9-ABE4-380CF9FAAC8B}"/>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15" name="Group 14">
            <a:extLst>
              <a:ext uri="{FF2B5EF4-FFF2-40B4-BE49-F238E27FC236}">
                <a16:creationId xmlns:a16="http://schemas.microsoft.com/office/drawing/2014/main" id="{0BF868CF-C5E3-448A-B9CA-6BE5FB1FBDEE}"/>
              </a:ext>
            </a:extLst>
          </p:cNvPr>
          <p:cNvGrpSpPr/>
          <p:nvPr/>
        </p:nvGrpSpPr>
        <p:grpSpPr>
          <a:xfrm>
            <a:off x="7270896" y="2428318"/>
            <a:ext cx="1884434" cy="1107996"/>
            <a:chOff x="2551706" y="4283314"/>
            <a:chExt cx="1403938" cy="1107996"/>
          </a:xfrm>
        </p:grpSpPr>
        <p:sp>
          <p:nvSpPr>
            <p:cNvPr id="16" name="TextBox 15">
              <a:extLst>
                <a:ext uri="{FF2B5EF4-FFF2-40B4-BE49-F238E27FC236}">
                  <a16:creationId xmlns:a16="http://schemas.microsoft.com/office/drawing/2014/main" id="{031AF0FB-DA28-4113-AB4D-95A213D1476C}"/>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17" name="TextBox 16">
              <a:extLst>
                <a:ext uri="{FF2B5EF4-FFF2-40B4-BE49-F238E27FC236}">
                  <a16:creationId xmlns:a16="http://schemas.microsoft.com/office/drawing/2014/main" id="{87F5CA20-04B7-4B60-AD05-5C31A34F168F}"/>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18" name="Group 17">
            <a:extLst>
              <a:ext uri="{FF2B5EF4-FFF2-40B4-BE49-F238E27FC236}">
                <a16:creationId xmlns:a16="http://schemas.microsoft.com/office/drawing/2014/main" id="{87A10740-BF83-4E45-A594-02C12DAA8A4F}"/>
              </a:ext>
            </a:extLst>
          </p:cNvPr>
          <p:cNvGrpSpPr/>
          <p:nvPr/>
        </p:nvGrpSpPr>
        <p:grpSpPr>
          <a:xfrm>
            <a:off x="9384764" y="3124018"/>
            <a:ext cx="1884434" cy="1107996"/>
            <a:chOff x="2551706" y="4283314"/>
            <a:chExt cx="1403938" cy="1107996"/>
          </a:xfrm>
        </p:grpSpPr>
        <p:sp>
          <p:nvSpPr>
            <p:cNvPr id="19" name="TextBox 18">
              <a:extLst>
                <a:ext uri="{FF2B5EF4-FFF2-40B4-BE49-F238E27FC236}">
                  <a16:creationId xmlns:a16="http://schemas.microsoft.com/office/drawing/2014/main" id="{FEE945FA-F6E8-430B-8D14-7CA13FD3E7E9}"/>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20" name="TextBox 19">
              <a:extLst>
                <a:ext uri="{FF2B5EF4-FFF2-40B4-BE49-F238E27FC236}">
                  <a16:creationId xmlns:a16="http://schemas.microsoft.com/office/drawing/2014/main" id="{74B01EEE-08D7-49B7-9051-BD4422526888}"/>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21" name="Group 20">
            <a:extLst>
              <a:ext uri="{FF2B5EF4-FFF2-40B4-BE49-F238E27FC236}">
                <a16:creationId xmlns:a16="http://schemas.microsoft.com/office/drawing/2014/main" id="{7397B7A0-1F05-4CFF-9AB6-440060EAC45D}"/>
              </a:ext>
            </a:extLst>
          </p:cNvPr>
          <p:cNvGrpSpPr/>
          <p:nvPr/>
        </p:nvGrpSpPr>
        <p:grpSpPr>
          <a:xfrm>
            <a:off x="929292" y="3669752"/>
            <a:ext cx="1884434" cy="1107996"/>
            <a:chOff x="2551706" y="4283314"/>
            <a:chExt cx="1403938" cy="1107996"/>
          </a:xfrm>
        </p:grpSpPr>
        <p:sp>
          <p:nvSpPr>
            <p:cNvPr id="22" name="TextBox 21">
              <a:extLst>
                <a:ext uri="{FF2B5EF4-FFF2-40B4-BE49-F238E27FC236}">
                  <a16:creationId xmlns:a16="http://schemas.microsoft.com/office/drawing/2014/main" id="{3B211819-315B-48C4-8F28-C2230608E06E}"/>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3113B55D-447A-4773-A620-57A36985CBA8}"/>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grpSp>
        <p:nvGrpSpPr>
          <p:cNvPr id="24" name="Group 23">
            <a:extLst>
              <a:ext uri="{FF2B5EF4-FFF2-40B4-BE49-F238E27FC236}">
                <a16:creationId xmlns:a16="http://schemas.microsoft.com/office/drawing/2014/main" id="{C9065A85-27BD-4803-A7AB-428081601A86}"/>
              </a:ext>
            </a:extLst>
          </p:cNvPr>
          <p:cNvGrpSpPr/>
          <p:nvPr/>
        </p:nvGrpSpPr>
        <p:grpSpPr>
          <a:xfrm>
            <a:off x="3043160" y="4320316"/>
            <a:ext cx="1884434" cy="1107996"/>
            <a:chOff x="2551706" y="4283314"/>
            <a:chExt cx="1403938" cy="1107996"/>
          </a:xfrm>
        </p:grpSpPr>
        <p:sp>
          <p:nvSpPr>
            <p:cNvPr id="25" name="TextBox 24">
              <a:extLst>
                <a:ext uri="{FF2B5EF4-FFF2-40B4-BE49-F238E27FC236}">
                  <a16:creationId xmlns:a16="http://schemas.microsoft.com/office/drawing/2014/main" id="{27F06E0F-5AC9-48C7-BC51-8859E34F8976}"/>
                </a:ext>
              </a:extLst>
            </p:cNvPr>
            <p:cNvSpPr txBox="1"/>
            <p:nvPr/>
          </p:nvSpPr>
          <p:spPr>
            <a:xfrm>
              <a:off x="2551706" y="4560313"/>
              <a:ext cx="1403938" cy="830997"/>
            </a:xfrm>
            <a:prstGeom prst="rect">
              <a:avLst/>
            </a:prstGeom>
            <a:noFill/>
          </p:spPr>
          <p:txBody>
            <a:bodyPr wrap="square" rtlCol="0">
              <a:spAutoFit/>
            </a:bodyPr>
            <a:lstStyle/>
            <a:p>
              <a:pPr algn="r" rtl="1"/>
              <a:r>
                <a:rPr lang="fa-IR" altLang="ko-KR" sz="1200" dirty="0">
                  <a:solidFill>
                    <a:schemeClr val="tx1">
                      <a:lumMod val="65000"/>
                      <a:lumOff val="3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65000"/>
                    <a:lumOff val="35000"/>
                  </a:schemeClr>
                </a:solidFill>
                <a:cs typeface="B Nazanin" panose="00000700000000000000" pitchFamily="2" charset="-78"/>
              </a:endParaRPr>
            </a:p>
          </p:txBody>
        </p:sp>
        <p:sp>
          <p:nvSpPr>
            <p:cNvPr id="26" name="TextBox 25">
              <a:extLst>
                <a:ext uri="{FF2B5EF4-FFF2-40B4-BE49-F238E27FC236}">
                  <a16:creationId xmlns:a16="http://schemas.microsoft.com/office/drawing/2014/main" id="{37CFDA8A-4EEA-47BA-B0CF-F62F10FFBEAE}"/>
                </a:ext>
              </a:extLst>
            </p:cNvPr>
            <p:cNvSpPr txBox="1"/>
            <p:nvPr/>
          </p:nvSpPr>
          <p:spPr>
            <a:xfrm>
              <a:off x="2551706" y="4283314"/>
              <a:ext cx="1253561" cy="276999"/>
            </a:xfrm>
            <a:prstGeom prst="rect">
              <a:avLst/>
            </a:prstGeom>
            <a:noFill/>
          </p:spPr>
          <p:txBody>
            <a:bodyPr wrap="square" rtlCol="0">
              <a:spAutoFit/>
            </a:bodyPr>
            <a:lstStyle/>
            <a:p>
              <a:pPr algn="r" rtl="1"/>
              <a:r>
                <a:rPr lang="fa-IR" altLang="ko-KR" sz="1200" b="1" dirty="0">
                  <a:solidFill>
                    <a:schemeClr val="tx1">
                      <a:lumMod val="65000"/>
                      <a:lumOff val="35000"/>
                    </a:schemeClr>
                  </a:solidFill>
                  <a:cs typeface="B Nazanin" panose="00000700000000000000" pitchFamily="2" charset="-78"/>
                </a:rPr>
                <a:t>متن شما در اینجا</a:t>
              </a:r>
              <a:endParaRPr lang="ko-KR" altLang="en-US" sz="1200" b="1" dirty="0">
                <a:solidFill>
                  <a:schemeClr val="tx1">
                    <a:lumMod val="65000"/>
                    <a:lumOff val="35000"/>
                  </a:schemeClr>
                </a:solidFill>
                <a:cs typeface="B Nazanin" panose="00000700000000000000" pitchFamily="2" charset="-78"/>
              </a:endParaRPr>
            </a:p>
          </p:txBody>
        </p:sp>
      </p:grpSp>
    </p:spTree>
    <p:extLst>
      <p:ext uri="{BB962C8B-B14F-4D97-AF65-F5344CB8AC3E}">
        <p14:creationId xmlns:p14="http://schemas.microsoft.com/office/powerpoint/2010/main" val="4157788945"/>
      </p:ext>
    </p:extLst>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9B85F3A-0D98-4AE5-8CED-AA4A4CF82188}"/>
              </a:ext>
            </a:extLst>
          </p:cNvPr>
          <p:cNvSpPr>
            <a:spLocks noGrp="1"/>
          </p:cNvSpPr>
          <p:nvPr>
            <p:ph type="body" sz="quarter" idx="10"/>
          </p:nvPr>
        </p:nvSpPr>
        <p:spPr/>
        <p:txBody>
          <a:bodyPr/>
          <a:lstStyle/>
          <a:p>
            <a:r>
              <a:rPr lang="fa-IR" dirty="0">
                <a:cs typeface="B Nazanin" panose="00000700000000000000" pitchFamily="2" charset="-78"/>
              </a:rPr>
              <a:t>سبک جدول زمانی</a:t>
            </a:r>
            <a:endParaRPr lang="en-US" dirty="0">
              <a:cs typeface="B Nazanin" panose="00000700000000000000" pitchFamily="2" charset="-78"/>
            </a:endParaRPr>
          </a:p>
        </p:txBody>
      </p:sp>
      <p:grpSp>
        <p:nvGrpSpPr>
          <p:cNvPr id="19" name="Group 18">
            <a:extLst>
              <a:ext uri="{FF2B5EF4-FFF2-40B4-BE49-F238E27FC236}">
                <a16:creationId xmlns:a16="http://schemas.microsoft.com/office/drawing/2014/main" id="{E7B0DBA3-4BC2-4B6A-BAC6-27C85FCDA802}"/>
              </a:ext>
            </a:extLst>
          </p:cNvPr>
          <p:cNvGrpSpPr/>
          <p:nvPr/>
        </p:nvGrpSpPr>
        <p:grpSpPr>
          <a:xfrm>
            <a:off x="9340220" y="2976785"/>
            <a:ext cx="1668200" cy="1703440"/>
            <a:chOff x="2543201" y="4388491"/>
            <a:chExt cx="2100145" cy="1333030"/>
          </a:xfrm>
        </p:grpSpPr>
        <p:sp>
          <p:nvSpPr>
            <p:cNvPr id="20" name="TextBox 19">
              <a:extLst>
                <a:ext uri="{FF2B5EF4-FFF2-40B4-BE49-F238E27FC236}">
                  <a16:creationId xmlns:a16="http://schemas.microsoft.com/office/drawing/2014/main" id="{3BF4F7BA-13F6-42FA-AC11-76926E0C02F7}"/>
                </a:ext>
              </a:extLst>
            </p:cNvPr>
            <p:cNvSpPr txBox="1"/>
            <p:nvPr/>
          </p:nvSpPr>
          <p:spPr>
            <a:xfrm>
              <a:off x="2551708" y="4637691"/>
              <a:ext cx="2091637" cy="1083830"/>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DB9E84A2-E59A-4035-884B-DFCD4C7DFAEE}"/>
                </a:ext>
              </a:extLst>
            </p:cNvPr>
            <p:cNvSpPr txBox="1"/>
            <p:nvPr/>
          </p:nvSpPr>
          <p:spPr>
            <a:xfrm>
              <a:off x="2543201" y="4388491"/>
              <a:ext cx="2100145" cy="216766"/>
            </a:xfrm>
            <a:prstGeom prst="rect">
              <a:avLst/>
            </a:prstGeom>
            <a:noFill/>
          </p:spPr>
          <p:txBody>
            <a:bodyPr wrap="square" rtlCol="0">
              <a:spAutoFit/>
            </a:bodyPr>
            <a:lstStyle/>
            <a:p>
              <a:pPr algn="l"/>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2" name="Group 21">
            <a:extLst>
              <a:ext uri="{FF2B5EF4-FFF2-40B4-BE49-F238E27FC236}">
                <a16:creationId xmlns:a16="http://schemas.microsoft.com/office/drawing/2014/main" id="{5CAB5453-B3FE-4662-9BFF-F722D4F039BD}"/>
              </a:ext>
            </a:extLst>
          </p:cNvPr>
          <p:cNvGrpSpPr/>
          <p:nvPr/>
        </p:nvGrpSpPr>
        <p:grpSpPr>
          <a:xfrm>
            <a:off x="7408775" y="3542790"/>
            <a:ext cx="1668200" cy="1703440"/>
            <a:chOff x="2543201" y="4388491"/>
            <a:chExt cx="2100145" cy="1333030"/>
          </a:xfrm>
        </p:grpSpPr>
        <p:sp>
          <p:nvSpPr>
            <p:cNvPr id="23" name="TextBox 22">
              <a:extLst>
                <a:ext uri="{FF2B5EF4-FFF2-40B4-BE49-F238E27FC236}">
                  <a16:creationId xmlns:a16="http://schemas.microsoft.com/office/drawing/2014/main" id="{5BC8271A-D2AB-4FC9-B867-1B2C2DF90AB7}"/>
                </a:ext>
              </a:extLst>
            </p:cNvPr>
            <p:cNvSpPr txBox="1"/>
            <p:nvPr/>
          </p:nvSpPr>
          <p:spPr>
            <a:xfrm>
              <a:off x="2551708" y="4637691"/>
              <a:ext cx="2091637" cy="1083830"/>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4" name="TextBox 23">
              <a:extLst>
                <a:ext uri="{FF2B5EF4-FFF2-40B4-BE49-F238E27FC236}">
                  <a16:creationId xmlns:a16="http://schemas.microsoft.com/office/drawing/2014/main" id="{5B2D98F3-54B0-4080-AE4A-6C503E2B879F}"/>
                </a:ext>
              </a:extLst>
            </p:cNvPr>
            <p:cNvSpPr txBox="1"/>
            <p:nvPr/>
          </p:nvSpPr>
          <p:spPr>
            <a:xfrm>
              <a:off x="2543201" y="4388491"/>
              <a:ext cx="2100145" cy="216766"/>
            </a:xfrm>
            <a:prstGeom prst="rect">
              <a:avLst/>
            </a:prstGeom>
            <a:noFill/>
          </p:spPr>
          <p:txBody>
            <a:bodyPr wrap="square" rtlCol="0">
              <a:spAutoFit/>
            </a:bodyPr>
            <a:lstStyle/>
            <a:p>
              <a:pPr algn="l"/>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5" name="Group 24">
            <a:extLst>
              <a:ext uri="{FF2B5EF4-FFF2-40B4-BE49-F238E27FC236}">
                <a16:creationId xmlns:a16="http://schemas.microsoft.com/office/drawing/2014/main" id="{EB6BE1FC-B541-4AC2-BF4A-CCC0A29B4DCF}"/>
              </a:ext>
            </a:extLst>
          </p:cNvPr>
          <p:cNvGrpSpPr/>
          <p:nvPr/>
        </p:nvGrpSpPr>
        <p:grpSpPr>
          <a:xfrm>
            <a:off x="5477330" y="4120667"/>
            <a:ext cx="1668200" cy="1703440"/>
            <a:chOff x="2543201" y="4388491"/>
            <a:chExt cx="2100145" cy="1333030"/>
          </a:xfrm>
        </p:grpSpPr>
        <p:sp>
          <p:nvSpPr>
            <p:cNvPr id="26" name="TextBox 25">
              <a:extLst>
                <a:ext uri="{FF2B5EF4-FFF2-40B4-BE49-F238E27FC236}">
                  <a16:creationId xmlns:a16="http://schemas.microsoft.com/office/drawing/2014/main" id="{8C3371D5-322B-4114-B35B-C5FFD6CB95CA}"/>
                </a:ext>
              </a:extLst>
            </p:cNvPr>
            <p:cNvSpPr txBox="1"/>
            <p:nvPr/>
          </p:nvSpPr>
          <p:spPr>
            <a:xfrm>
              <a:off x="2551708" y="4637691"/>
              <a:ext cx="2091637" cy="1083830"/>
            </a:xfrm>
            <a:prstGeom prst="rect">
              <a:avLst/>
            </a:prstGeom>
            <a:noFill/>
          </p:spPr>
          <p:txBody>
            <a:bodyPr wrap="square" rtlCol="0">
              <a:spAutoFit/>
            </a:bodyPr>
            <a:lstStyle/>
            <a:p>
              <a:pPr algn="l"/>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E0C36F95-DC52-421D-9FEC-ACCAE32818A0}"/>
                </a:ext>
              </a:extLst>
            </p:cNvPr>
            <p:cNvSpPr txBox="1"/>
            <p:nvPr/>
          </p:nvSpPr>
          <p:spPr>
            <a:xfrm>
              <a:off x="2543201" y="4388491"/>
              <a:ext cx="2100145" cy="216766"/>
            </a:xfrm>
            <a:prstGeom prst="rect">
              <a:avLst/>
            </a:prstGeom>
            <a:noFill/>
          </p:spPr>
          <p:txBody>
            <a:bodyPr wrap="square" rtlCol="0">
              <a:spAutoFit/>
            </a:bodyPr>
            <a:lstStyle/>
            <a:p>
              <a:pPr algn="l"/>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28" name="Group 27">
            <a:extLst>
              <a:ext uri="{FF2B5EF4-FFF2-40B4-BE49-F238E27FC236}">
                <a16:creationId xmlns:a16="http://schemas.microsoft.com/office/drawing/2014/main" id="{BB6A9863-A70C-4542-BF09-FB74A173CEAD}"/>
              </a:ext>
            </a:extLst>
          </p:cNvPr>
          <p:cNvGrpSpPr/>
          <p:nvPr/>
        </p:nvGrpSpPr>
        <p:grpSpPr>
          <a:xfrm>
            <a:off x="2937746" y="2051124"/>
            <a:ext cx="1668200" cy="1703440"/>
            <a:chOff x="2543201" y="4388491"/>
            <a:chExt cx="2100145" cy="1333030"/>
          </a:xfrm>
        </p:grpSpPr>
        <p:sp>
          <p:nvSpPr>
            <p:cNvPr id="29" name="TextBox 28">
              <a:extLst>
                <a:ext uri="{FF2B5EF4-FFF2-40B4-BE49-F238E27FC236}">
                  <a16:creationId xmlns:a16="http://schemas.microsoft.com/office/drawing/2014/main" id="{3A1ED1BA-586D-44FB-A434-098562C7881D}"/>
                </a:ext>
              </a:extLst>
            </p:cNvPr>
            <p:cNvSpPr txBox="1"/>
            <p:nvPr/>
          </p:nvSpPr>
          <p:spPr>
            <a:xfrm>
              <a:off x="2551708" y="4637691"/>
              <a:ext cx="2091637" cy="1083830"/>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0" name="TextBox 29">
              <a:extLst>
                <a:ext uri="{FF2B5EF4-FFF2-40B4-BE49-F238E27FC236}">
                  <a16:creationId xmlns:a16="http://schemas.microsoft.com/office/drawing/2014/main" id="{0BADF848-CF6F-4F89-A204-366868E94671}"/>
                </a:ext>
              </a:extLst>
            </p:cNvPr>
            <p:cNvSpPr txBox="1"/>
            <p:nvPr/>
          </p:nvSpPr>
          <p:spPr>
            <a:xfrm>
              <a:off x="2543201" y="4388491"/>
              <a:ext cx="2100145" cy="216766"/>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grpSp>
        <p:nvGrpSpPr>
          <p:cNvPr id="31" name="Group 30">
            <a:extLst>
              <a:ext uri="{FF2B5EF4-FFF2-40B4-BE49-F238E27FC236}">
                <a16:creationId xmlns:a16="http://schemas.microsoft.com/office/drawing/2014/main" id="{74292BD9-3CCF-4A09-8AE5-D2FB9F1A3D7B}"/>
              </a:ext>
            </a:extLst>
          </p:cNvPr>
          <p:cNvGrpSpPr/>
          <p:nvPr/>
        </p:nvGrpSpPr>
        <p:grpSpPr>
          <a:xfrm>
            <a:off x="1010319" y="2640330"/>
            <a:ext cx="1668200" cy="1703440"/>
            <a:chOff x="2543201" y="4388491"/>
            <a:chExt cx="2100145" cy="1333030"/>
          </a:xfrm>
        </p:grpSpPr>
        <p:sp>
          <p:nvSpPr>
            <p:cNvPr id="32" name="TextBox 31">
              <a:extLst>
                <a:ext uri="{FF2B5EF4-FFF2-40B4-BE49-F238E27FC236}">
                  <a16:creationId xmlns:a16="http://schemas.microsoft.com/office/drawing/2014/main" id="{EB5672FA-28BE-4778-8FDD-301337B49C67}"/>
                </a:ext>
              </a:extLst>
            </p:cNvPr>
            <p:cNvSpPr txBox="1"/>
            <p:nvPr/>
          </p:nvSpPr>
          <p:spPr>
            <a:xfrm>
              <a:off x="2551708" y="4637691"/>
              <a:ext cx="2091637" cy="1083830"/>
            </a:xfrm>
            <a:prstGeom prst="rect">
              <a:avLst/>
            </a:prstGeom>
            <a:noFill/>
          </p:spPr>
          <p:txBody>
            <a:bodyPr wrap="square" rtlCol="0">
              <a:spAutoFit/>
            </a:bodyPr>
            <a:lstStyle/>
            <a:p>
              <a:pPr algn="r"/>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ko-KR" altLang="en-US" sz="1200" dirty="0">
                <a:solidFill>
                  <a:schemeClr val="tx1">
                    <a:lumMod val="75000"/>
                    <a:lumOff val="25000"/>
                  </a:schemeClr>
                </a:solidFill>
                <a:cs typeface="B Nazanin" panose="00000700000000000000" pitchFamily="2" charset="-78"/>
              </a:endParaRPr>
            </a:p>
          </p:txBody>
        </p:sp>
        <p:sp>
          <p:nvSpPr>
            <p:cNvPr id="33" name="TextBox 32">
              <a:extLst>
                <a:ext uri="{FF2B5EF4-FFF2-40B4-BE49-F238E27FC236}">
                  <a16:creationId xmlns:a16="http://schemas.microsoft.com/office/drawing/2014/main" id="{BAFC9C75-6907-4AE0-A8AB-13BC27F31EB0}"/>
                </a:ext>
              </a:extLst>
            </p:cNvPr>
            <p:cNvSpPr txBox="1"/>
            <p:nvPr/>
          </p:nvSpPr>
          <p:spPr>
            <a:xfrm>
              <a:off x="2543201" y="4388491"/>
              <a:ext cx="2100145" cy="216766"/>
            </a:xfrm>
            <a:prstGeom prst="rect">
              <a:avLst/>
            </a:prstGeom>
            <a:noFill/>
          </p:spPr>
          <p:txBody>
            <a:bodyPr wrap="square" rtlCol="0">
              <a:spAutoFit/>
            </a:bodyPr>
            <a:lstStyle/>
            <a:p>
              <a:pPr algn="r"/>
              <a:r>
                <a:rPr lang="fa-IR" altLang="ko-KR" sz="1200" b="1" dirty="0">
                  <a:solidFill>
                    <a:schemeClr val="tx1">
                      <a:lumMod val="75000"/>
                      <a:lumOff val="25000"/>
                    </a:schemeClr>
                  </a:solidFill>
                  <a:cs typeface="B Nazanin" panose="00000700000000000000" pitchFamily="2" charset="-78"/>
                </a:rPr>
                <a:t>متن شما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34" name="Round Same Side Corner Rectangle 19">
            <a:extLst>
              <a:ext uri="{FF2B5EF4-FFF2-40B4-BE49-F238E27FC236}">
                <a16:creationId xmlns:a16="http://schemas.microsoft.com/office/drawing/2014/main" id="{B1755A55-2E9C-4331-A282-1D2B7922F1C9}"/>
              </a:ext>
            </a:extLst>
          </p:cNvPr>
          <p:cNvSpPr/>
          <p:nvPr/>
        </p:nvSpPr>
        <p:spPr>
          <a:xfrm>
            <a:off x="924086" y="4598218"/>
            <a:ext cx="2623688" cy="571624"/>
          </a:xfrm>
          <a:prstGeom prst="round2SameRect">
            <a:avLst>
              <a:gd name="adj1" fmla="val 50000"/>
              <a:gd name="adj2" fmla="val 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5" name="Round Same Side Corner Rectangle 20">
            <a:extLst>
              <a:ext uri="{FF2B5EF4-FFF2-40B4-BE49-F238E27FC236}">
                <a16:creationId xmlns:a16="http://schemas.microsoft.com/office/drawing/2014/main" id="{97364C32-8FDE-4694-942D-A9D0E70506E6}"/>
              </a:ext>
            </a:extLst>
          </p:cNvPr>
          <p:cNvSpPr/>
          <p:nvPr/>
        </p:nvSpPr>
        <p:spPr>
          <a:xfrm>
            <a:off x="2851780" y="4032159"/>
            <a:ext cx="2623688" cy="571624"/>
          </a:xfrm>
          <a:prstGeom prst="round2SameRect">
            <a:avLst>
              <a:gd name="adj1" fmla="val 50000"/>
              <a:gd name="adj2"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6" name="Round Same Side Corner Rectangle 21">
            <a:extLst>
              <a:ext uri="{FF2B5EF4-FFF2-40B4-BE49-F238E27FC236}">
                <a16:creationId xmlns:a16="http://schemas.microsoft.com/office/drawing/2014/main" id="{6F43D559-7A27-44AE-8A53-C15457C769A8}"/>
              </a:ext>
            </a:extLst>
          </p:cNvPr>
          <p:cNvSpPr/>
          <p:nvPr/>
        </p:nvSpPr>
        <p:spPr>
          <a:xfrm>
            <a:off x="4779474" y="3466099"/>
            <a:ext cx="2623688" cy="571624"/>
          </a:xfrm>
          <a:prstGeom prst="round2SameRect">
            <a:avLst>
              <a:gd name="adj1" fmla="val 50000"/>
              <a:gd name="adj2"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7" name="Round Same Side Corner Rectangle 22">
            <a:extLst>
              <a:ext uri="{FF2B5EF4-FFF2-40B4-BE49-F238E27FC236}">
                <a16:creationId xmlns:a16="http://schemas.microsoft.com/office/drawing/2014/main" id="{D91669AF-27C0-48EE-ADAD-55FD990412B2}"/>
              </a:ext>
            </a:extLst>
          </p:cNvPr>
          <p:cNvSpPr/>
          <p:nvPr/>
        </p:nvSpPr>
        <p:spPr>
          <a:xfrm>
            <a:off x="6618963" y="2900040"/>
            <a:ext cx="2623688" cy="571624"/>
          </a:xfrm>
          <a:prstGeom prst="round2SameRect">
            <a:avLst>
              <a:gd name="adj1" fmla="val 50000"/>
              <a:gd name="adj2" fmla="val 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solidFill>
                <a:schemeClr val="tx1">
                  <a:lumMod val="75000"/>
                  <a:lumOff val="25000"/>
                </a:schemeClr>
              </a:solidFill>
              <a:cs typeface="B Nazanin" panose="00000700000000000000" pitchFamily="2" charset="-78"/>
            </a:endParaRPr>
          </a:p>
        </p:txBody>
      </p:sp>
      <p:sp>
        <p:nvSpPr>
          <p:cNvPr id="38" name="Round Same Side Corner Rectangle 23">
            <a:extLst>
              <a:ext uri="{FF2B5EF4-FFF2-40B4-BE49-F238E27FC236}">
                <a16:creationId xmlns:a16="http://schemas.microsoft.com/office/drawing/2014/main" id="{8EA50F77-2F75-41DB-8EF5-D037CED421C3}"/>
              </a:ext>
            </a:extLst>
          </p:cNvPr>
          <p:cNvSpPr/>
          <p:nvPr/>
        </p:nvSpPr>
        <p:spPr>
          <a:xfrm>
            <a:off x="8634862" y="2333980"/>
            <a:ext cx="2623688" cy="571624"/>
          </a:xfrm>
          <a:prstGeom prst="round2SameRect">
            <a:avLst>
              <a:gd name="adj1" fmla="val 50000"/>
              <a:gd name="adj2" fmla="val 0"/>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39" name="직사각형 113">
            <a:extLst>
              <a:ext uri="{FF2B5EF4-FFF2-40B4-BE49-F238E27FC236}">
                <a16:creationId xmlns:a16="http://schemas.microsoft.com/office/drawing/2014/main" id="{3C839512-7806-45E3-9627-173AF140D958}"/>
              </a:ext>
            </a:extLst>
          </p:cNvPr>
          <p:cNvSpPr>
            <a:spLocks noChangeArrowheads="1"/>
          </p:cNvSpPr>
          <p:nvPr/>
        </p:nvSpPr>
        <p:spPr bwMode="auto">
          <a:xfrm>
            <a:off x="3796042" y="4626424"/>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2"/>
                </a:solidFill>
                <a:cs typeface="B Nazanin" panose="00000700000000000000" pitchFamily="2" charset="-78"/>
              </a:rPr>
              <a:t>2017</a:t>
            </a:r>
            <a:endParaRPr lang="ko-KR" altLang="en-US" dirty="0">
              <a:solidFill>
                <a:schemeClr val="accent2"/>
              </a:solidFill>
              <a:cs typeface="B Nazanin" panose="00000700000000000000" pitchFamily="2" charset="-78"/>
            </a:endParaRPr>
          </a:p>
        </p:txBody>
      </p:sp>
      <p:sp>
        <p:nvSpPr>
          <p:cNvPr id="40" name="직사각형 113">
            <a:extLst>
              <a:ext uri="{FF2B5EF4-FFF2-40B4-BE49-F238E27FC236}">
                <a16:creationId xmlns:a16="http://schemas.microsoft.com/office/drawing/2014/main" id="{8FCA6AA5-281A-471B-8700-7ECC12567947}"/>
              </a:ext>
            </a:extLst>
          </p:cNvPr>
          <p:cNvSpPr>
            <a:spLocks noChangeArrowheads="1"/>
          </p:cNvSpPr>
          <p:nvPr/>
        </p:nvSpPr>
        <p:spPr bwMode="auto">
          <a:xfrm>
            <a:off x="5723736" y="3073256"/>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3"/>
                </a:solidFill>
                <a:cs typeface="B Nazanin" panose="00000700000000000000" pitchFamily="2" charset="-78"/>
              </a:rPr>
              <a:t>2018</a:t>
            </a:r>
            <a:endParaRPr lang="ko-KR" altLang="en-US" dirty="0">
              <a:solidFill>
                <a:schemeClr val="accent3"/>
              </a:solidFill>
              <a:cs typeface="B Nazanin" panose="00000700000000000000" pitchFamily="2" charset="-78"/>
            </a:endParaRPr>
          </a:p>
        </p:txBody>
      </p:sp>
      <p:sp>
        <p:nvSpPr>
          <p:cNvPr id="41" name="직사각형 113">
            <a:extLst>
              <a:ext uri="{FF2B5EF4-FFF2-40B4-BE49-F238E27FC236}">
                <a16:creationId xmlns:a16="http://schemas.microsoft.com/office/drawing/2014/main" id="{066F4695-7479-4D56-B77F-750AB301DACE}"/>
              </a:ext>
            </a:extLst>
          </p:cNvPr>
          <p:cNvSpPr>
            <a:spLocks noChangeArrowheads="1"/>
          </p:cNvSpPr>
          <p:nvPr/>
        </p:nvSpPr>
        <p:spPr bwMode="auto">
          <a:xfrm>
            <a:off x="7651430" y="2494558"/>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4"/>
                </a:solidFill>
                <a:cs typeface="B Nazanin" panose="00000700000000000000" pitchFamily="2" charset="-78"/>
              </a:rPr>
              <a:t>2019</a:t>
            </a:r>
            <a:endParaRPr lang="ko-KR" altLang="en-US" dirty="0">
              <a:solidFill>
                <a:schemeClr val="accent4"/>
              </a:solidFill>
              <a:cs typeface="B Nazanin" panose="00000700000000000000" pitchFamily="2" charset="-78"/>
            </a:endParaRPr>
          </a:p>
        </p:txBody>
      </p:sp>
      <p:sp>
        <p:nvSpPr>
          <p:cNvPr id="42" name="직사각형 113">
            <a:extLst>
              <a:ext uri="{FF2B5EF4-FFF2-40B4-BE49-F238E27FC236}">
                <a16:creationId xmlns:a16="http://schemas.microsoft.com/office/drawing/2014/main" id="{0C5DBF0D-B9F4-409F-AF52-F47C01EF2C09}"/>
              </a:ext>
            </a:extLst>
          </p:cNvPr>
          <p:cNvSpPr>
            <a:spLocks noChangeArrowheads="1"/>
          </p:cNvSpPr>
          <p:nvPr/>
        </p:nvSpPr>
        <p:spPr bwMode="auto">
          <a:xfrm>
            <a:off x="9579124" y="1925592"/>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5"/>
                </a:solidFill>
                <a:cs typeface="B Nazanin" panose="00000700000000000000" pitchFamily="2" charset="-78"/>
              </a:rPr>
              <a:t>2020</a:t>
            </a:r>
            <a:endParaRPr lang="ko-KR" altLang="en-US" dirty="0">
              <a:solidFill>
                <a:schemeClr val="accent5"/>
              </a:solidFill>
              <a:cs typeface="B Nazanin" panose="00000700000000000000" pitchFamily="2" charset="-78"/>
            </a:endParaRPr>
          </a:p>
        </p:txBody>
      </p:sp>
      <p:sp>
        <p:nvSpPr>
          <p:cNvPr id="43" name="직사각형 113">
            <a:extLst>
              <a:ext uri="{FF2B5EF4-FFF2-40B4-BE49-F238E27FC236}">
                <a16:creationId xmlns:a16="http://schemas.microsoft.com/office/drawing/2014/main" id="{D5C0453A-7B66-40FB-AED7-12B7AC4F994F}"/>
              </a:ext>
            </a:extLst>
          </p:cNvPr>
          <p:cNvSpPr>
            <a:spLocks noChangeArrowheads="1"/>
          </p:cNvSpPr>
          <p:nvPr/>
        </p:nvSpPr>
        <p:spPr bwMode="auto">
          <a:xfrm>
            <a:off x="1868348" y="5199316"/>
            <a:ext cx="735164" cy="369332"/>
          </a:xfrm>
          <a:prstGeom prst="rect">
            <a:avLst/>
          </a:prstGeom>
          <a:noFill/>
          <a:ln w="9525">
            <a:noFill/>
            <a:miter lim="800000"/>
            <a:headEnd/>
            <a:tailEnd/>
          </a:ln>
        </p:spPr>
        <p:txBody>
          <a:bodyPr wrap="square">
            <a:spAutoFit/>
          </a:bodyPr>
          <a:lstStyle>
            <a:defPPr>
              <a:defRPr lang="ko-KR"/>
            </a:defPPr>
            <a:lvl1pPr marL="0" algn="l" defTabSz="914400" rtl="0" eaLnBrk="1" latinLnBrk="1" hangingPunct="1">
              <a:defRPr sz="1800" kern="1200">
                <a:solidFill>
                  <a:schemeClr val="tx1"/>
                </a:solidFill>
                <a:latin typeface="+mn-lt"/>
                <a:ea typeface="+mn-ea"/>
                <a:cs typeface="+mn-cs"/>
              </a:defRPr>
            </a:lvl1pPr>
            <a:lvl2pPr marL="457200" algn="l" defTabSz="914400" rtl="0" eaLnBrk="1" latinLnBrk="1" hangingPunct="1">
              <a:defRPr sz="1800" kern="1200">
                <a:solidFill>
                  <a:schemeClr val="tx1"/>
                </a:solidFill>
                <a:latin typeface="+mn-lt"/>
                <a:ea typeface="+mn-ea"/>
                <a:cs typeface="+mn-cs"/>
              </a:defRPr>
            </a:lvl2pPr>
            <a:lvl3pPr marL="914400" algn="l" defTabSz="914400" rtl="0" eaLnBrk="1" latinLnBrk="1" hangingPunct="1">
              <a:defRPr sz="1800" kern="1200">
                <a:solidFill>
                  <a:schemeClr val="tx1"/>
                </a:solidFill>
                <a:latin typeface="+mn-lt"/>
                <a:ea typeface="+mn-ea"/>
                <a:cs typeface="+mn-cs"/>
              </a:defRPr>
            </a:lvl3pPr>
            <a:lvl4pPr marL="1371600" algn="l" defTabSz="914400" rtl="0" eaLnBrk="1" latinLnBrk="1" hangingPunct="1">
              <a:defRPr sz="1800" kern="1200">
                <a:solidFill>
                  <a:schemeClr val="tx1"/>
                </a:solidFill>
                <a:latin typeface="+mn-lt"/>
                <a:ea typeface="+mn-ea"/>
                <a:cs typeface="+mn-cs"/>
              </a:defRPr>
            </a:lvl4pPr>
            <a:lvl5pPr marL="1828800" algn="l" defTabSz="914400" rtl="0" eaLnBrk="1" latinLnBrk="1" hangingPunct="1">
              <a:defRPr sz="1800" kern="1200">
                <a:solidFill>
                  <a:schemeClr val="tx1"/>
                </a:solidFill>
                <a:latin typeface="+mn-lt"/>
                <a:ea typeface="+mn-ea"/>
                <a:cs typeface="+mn-cs"/>
              </a:defRPr>
            </a:lvl5pPr>
            <a:lvl6pPr marL="2286000" algn="l" defTabSz="914400" rtl="0" eaLnBrk="1" latinLnBrk="1" hangingPunct="1">
              <a:defRPr sz="1800" kern="1200">
                <a:solidFill>
                  <a:schemeClr val="tx1"/>
                </a:solidFill>
                <a:latin typeface="+mn-lt"/>
                <a:ea typeface="+mn-ea"/>
                <a:cs typeface="+mn-cs"/>
              </a:defRPr>
            </a:lvl6pPr>
            <a:lvl7pPr marL="2743200" algn="l" defTabSz="914400" rtl="0" eaLnBrk="1" latinLnBrk="1" hangingPunct="1">
              <a:defRPr sz="1800" kern="1200">
                <a:solidFill>
                  <a:schemeClr val="tx1"/>
                </a:solidFill>
                <a:latin typeface="+mn-lt"/>
                <a:ea typeface="+mn-ea"/>
                <a:cs typeface="+mn-cs"/>
              </a:defRPr>
            </a:lvl7pPr>
            <a:lvl8pPr marL="3200400" algn="l" defTabSz="914400" rtl="0" eaLnBrk="1" latinLnBrk="1" hangingPunct="1">
              <a:defRPr sz="1800" kern="1200">
                <a:solidFill>
                  <a:schemeClr val="tx1"/>
                </a:solidFill>
                <a:latin typeface="+mn-lt"/>
                <a:ea typeface="+mn-ea"/>
                <a:cs typeface="+mn-cs"/>
              </a:defRPr>
            </a:lvl8pPr>
            <a:lvl9pPr marL="3657600" algn="l" defTabSz="914400" rtl="0" eaLnBrk="1" latinLnBrk="1" hangingPunct="1">
              <a:defRPr sz="1800" kern="1200">
                <a:solidFill>
                  <a:schemeClr val="tx1"/>
                </a:solidFill>
                <a:latin typeface="+mn-lt"/>
                <a:ea typeface="+mn-ea"/>
                <a:cs typeface="+mn-cs"/>
              </a:defRPr>
            </a:lvl9pPr>
          </a:lstStyle>
          <a:p>
            <a:pPr algn="ctr"/>
            <a:r>
              <a:rPr lang="en-US" altLang="ko-KR" b="1" dirty="0">
                <a:solidFill>
                  <a:schemeClr val="accent1"/>
                </a:solidFill>
                <a:cs typeface="B Nazanin" panose="00000700000000000000" pitchFamily="2" charset="-78"/>
              </a:rPr>
              <a:t>2016</a:t>
            </a:r>
            <a:endParaRPr lang="ko-KR" altLang="en-US" dirty="0">
              <a:solidFill>
                <a:schemeClr val="accent1"/>
              </a:solidFill>
              <a:cs typeface="B Nazanin" panose="00000700000000000000" pitchFamily="2" charset="-78"/>
            </a:endParaRPr>
          </a:p>
        </p:txBody>
      </p:sp>
    </p:spTree>
    <p:extLst>
      <p:ext uri="{BB962C8B-B14F-4D97-AF65-F5344CB8AC3E}">
        <p14:creationId xmlns:p14="http://schemas.microsoft.com/office/powerpoint/2010/main" val="397964940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Rectangle 2">
            <a:extLst>
              <a:ext uri="{FF2B5EF4-FFF2-40B4-BE49-F238E27FC236}">
                <a16:creationId xmlns:a16="http://schemas.microsoft.com/office/drawing/2014/main" id="{D10CAFC8-BB98-44A2-9ABE-1A9175C33CE8}"/>
              </a:ext>
            </a:extLst>
          </p:cNvPr>
          <p:cNvSpPr/>
          <p:nvPr/>
        </p:nvSpPr>
        <p:spPr>
          <a:xfrm>
            <a:off x="4844356" y="1737304"/>
            <a:ext cx="2520000" cy="432000"/>
          </a:xfrm>
          <a:prstGeom prst="rect">
            <a:avLst/>
          </a:prstGeom>
          <a:solidFill>
            <a:schemeClr val="accent4"/>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4" name="Rectangle 3">
            <a:extLst>
              <a:ext uri="{FF2B5EF4-FFF2-40B4-BE49-F238E27FC236}">
                <a16:creationId xmlns:a16="http://schemas.microsoft.com/office/drawing/2014/main" id="{F197EAFC-2A01-4DE3-8133-B8E6ECC0DC5F}"/>
              </a:ext>
            </a:extLst>
          </p:cNvPr>
          <p:cNvSpPr/>
          <p:nvPr/>
        </p:nvSpPr>
        <p:spPr>
          <a:xfrm>
            <a:off x="4844356" y="2654174"/>
            <a:ext cx="2520000" cy="432000"/>
          </a:xfrm>
          <a:prstGeom prst="rect">
            <a:avLst/>
          </a:prstGeom>
          <a:solidFill>
            <a:schemeClr val="accent2"/>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5" name="Rectangle 4">
            <a:extLst>
              <a:ext uri="{FF2B5EF4-FFF2-40B4-BE49-F238E27FC236}">
                <a16:creationId xmlns:a16="http://schemas.microsoft.com/office/drawing/2014/main" id="{C0785428-BBBF-4EDE-B176-0C9032D240BC}"/>
              </a:ext>
            </a:extLst>
          </p:cNvPr>
          <p:cNvSpPr/>
          <p:nvPr/>
        </p:nvSpPr>
        <p:spPr>
          <a:xfrm>
            <a:off x="8776462" y="2654174"/>
            <a:ext cx="2520000" cy="432000"/>
          </a:xfrm>
          <a:prstGeom prst="rect">
            <a:avLst/>
          </a:prstGeom>
          <a:solidFill>
            <a:schemeClr val="accent3"/>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6" name="Rectangle 5">
            <a:extLst>
              <a:ext uri="{FF2B5EF4-FFF2-40B4-BE49-F238E27FC236}">
                <a16:creationId xmlns:a16="http://schemas.microsoft.com/office/drawing/2014/main" id="{299FCF81-9C89-4E0D-A880-1FEBF9D20587}"/>
              </a:ext>
            </a:extLst>
          </p:cNvPr>
          <p:cNvSpPr/>
          <p:nvPr/>
        </p:nvSpPr>
        <p:spPr>
          <a:xfrm>
            <a:off x="913079" y="2654174"/>
            <a:ext cx="2520000" cy="432000"/>
          </a:xfrm>
          <a:prstGeom prst="rect">
            <a:avLst/>
          </a:prstGeom>
          <a:solidFill>
            <a:schemeClr val="accent1"/>
          </a:solidFill>
          <a:ln w="12700">
            <a:gradFill>
              <a:gsLst>
                <a:gs pos="0">
                  <a:schemeClr val="bg1">
                    <a:alpha val="80000"/>
                  </a:schemeClr>
                </a:gs>
                <a:gs pos="100000">
                  <a:schemeClr val="bg1">
                    <a:alpha val="30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cs typeface="B Nazanin" panose="00000700000000000000" pitchFamily="2" charset="-78"/>
              </a:rPr>
              <a:t>اضافه کردن متن</a:t>
            </a:r>
            <a:endParaRPr lang="en-US" sz="1400" b="1" dirty="0">
              <a:cs typeface="B Nazanin" panose="00000700000000000000" pitchFamily="2" charset="-78"/>
            </a:endParaRPr>
          </a:p>
        </p:txBody>
      </p:sp>
      <p:sp>
        <p:nvSpPr>
          <p:cNvPr id="7" name="Rectangle 6">
            <a:extLst>
              <a:ext uri="{FF2B5EF4-FFF2-40B4-BE49-F238E27FC236}">
                <a16:creationId xmlns:a16="http://schemas.microsoft.com/office/drawing/2014/main" id="{B448F738-8C1B-4F9A-986B-5DEF9F89B2D5}"/>
              </a:ext>
            </a:extLst>
          </p:cNvPr>
          <p:cNvSpPr/>
          <p:nvPr/>
        </p:nvSpPr>
        <p:spPr>
          <a:xfrm>
            <a:off x="4844356" y="3766661"/>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8" name="Rectangle 7">
            <a:extLst>
              <a:ext uri="{FF2B5EF4-FFF2-40B4-BE49-F238E27FC236}">
                <a16:creationId xmlns:a16="http://schemas.microsoft.com/office/drawing/2014/main" id="{B7F22FBE-830F-4DC2-81B5-475E3A542FB6}"/>
              </a:ext>
            </a:extLst>
          </p:cNvPr>
          <p:cNvSpPr/>
          <p:nvPr/>
        </p:nvSpPr>
        <p:spPr>
          <a:xfrm>
            <a:off x="8768568" y="3766661"/>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9" name="Rectangle 8">
            <a:extLst>
              <a:ext uri="{FF2B5EF4-FFF2-40B4-BE49-F238E27FC236}">
                <a16:creationId xmlns:a16="http://schemas.microsoft.com/office/drawing/2014/main" id="{EF0B6D66-F540-432C-AE03-D800F40C8A46}"/>
              </a:ext>
            </a:extLst>
          </p:cNvPr>
          <p:cNvSpPr/>
          <p:nvPr/>
        </p:nvSpPr>
        <p:spPr>
          <a:xfrm>
            <a:off x="905185" y="3766661"/>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0" name="Rectangle 9">
            <a:extLst>
              <a:ext uri="{FF2B5EF4-FFF2-40B4-BE49-F238E27FC236}">
                <a16:creationId xmlns:a16="http://schemas.microsoft.com/office/drawing/2014/main" id="{D6E41AC8-1FEF-4B7F-93A0-F0584CFFA3A3}"/>
              </a:ext>
            </a:extLst>
          </p:cNvPr>
          <p:cNvSpPr/>
          <p:nvPr/>
        </p:nvSpPr>
        <p:spPr>
          <a:xfrm>
            <a:off x="4844356" y="4374475"/>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1" name="Rectangle 10">
            <a:extLst>
              <a:ext uri="{FF2B5EF4-FFF2-40B4-BE49-F238E27FC236}">
                <a16:creationId xmlns:a16="http://schemas.microsoft.com/office/drawing/2014/main" id="{3395919D-4EC0-47F7-AB28-560EAF4983B5}"/>
              </a:ext>
            </a:extLst>
          </p:cNvPr>
          <p:cNvSpPr/>
          <p:nvPr/>
        </p:nvSpPr>
        <p:spPr>
          <a:xfrm>
            <a:off x="8767584" y="4374475"/>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2" name="Rectangle 11">
            <a:extLst>
              <a:ext uri="{FF2B5EF4-FFF2-40B4-BE49-F238E27FC236}">
                <a16:creationId xmlns:a16="http://schemas.microsoft.com/office/drawing/2014/main" id="{BA38C2E3-25B1-40CA-BDC6-435738429B10}"/>
              </a:ext>
            </a:extLst>
          </p:cNvPr>
          <p:cNvSpPr/>
          <p:nvPr/>
        </p:nvSpPr>
        <p:spPr>
          <a:xfrm>
            <a:off x="904201" y="4374475"/>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3" name="Rectangle 12">
            <a:extLst>
              <a:ext uri="{FF2B5EF4-FFF2-40B4-BE49-F238E27FC236}">
                <a16:creationId xmlns:a16="http://schemas.microsoft.com/office/drawing/2014/main" id="{DB6700BA-1792-47B6-A830-47D99AA9AFDB}"/>
              </a:ext>
            </a:extLst>
          </p:cNvPr>
          <p:cNvSpPr/>
          <p:nvPr/>
        </p:nvSpPr>
        <p:spPr>
          <a:xfrm>
            <a:off x="4844356" y="4982289"/>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4" name="Rectangle 13">
            <a:extLst>
              <a:ext uri="{FF2B5EF4-FFF2-40B4-BE49-F238E27FC236}">
                <a16:creationId xmlns:a16="http://schemas.microsoft.com/office/drawing/2014/main" id="{3427446C-2DE8-41F8-97F3-7136295AAA59}"/>
              </a:ext>
            </a:extLst>
          </p:cNvPr>
          <p:cNvSpPr/>
          <p:nvPr/>
        </p:nvSpPr>
        <p:spPr>
          <a:xfrm>
            <a:off x="8766600" y="4982289"/>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5" name="Rectangle 14">
            <a:extLst>
              <a:ext uri="{FF2B5EF4-FFF2-40B4-BE49-F238E27FC236}">
                <a16:creationId xmlns:a16="http://schemas.microsoft.com/office/drawing/2014/main" id="{5B1F979F-F85E-40D8-A816-F745704928FF}"/>
              </a:ext>
            </a:extLst>
          </p:cNvPr>
          <p:cNvSpPr/>
          <p:nvPr/>
        </p:nvSpPr>
        <p:spPr>
          <a:xfrm>
            <a:off x="903217" y="4982289"/>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6" name="Rectangle 15">
            <a:extLst>
              <a:ext uri="{FF2B5EF4-FFF2-40B4-BE49-F238E27FC236}">
                <a16:creationId xmlns:a16="http://schemas.microsoft.com/office/drawing/2014/main" id="{6AD6B617-CA6C-4035-AE25-2EDDAB6D11D0}"/>
              </a:ext>
            </a:extLst>
          </p:cNvPr>
          <p:cNvSpPr/>
          <p:nvPr/>
        </p:nvSpPr>
        <p:spPr>
          <a:xfrm>
            <a:off x="4844356" y="5590103"/>
            <a:ext cx="2520000" cy="432000"/>
          </a:xfrm>
          <a:prstGeom prst="rect">
            <a:avLst/>
          </a:prstGeom>
          <a:solidFill>
            <a:schemeClr val="accent2">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7" name="Rectangle 16">
            <a:extLst>
              <a:ext uri="{FF2B5EF4-FFF2-40B4-BE49-F238E27FC236}">
                <a16:creationId xmlns:a16="http://schemas.microsoft.com/office/drawing/2014/main" id="{347FEB12-4280-47B4-A1A4-0C4D6EFECB2C}"/>
              </a:ext>
            </a:extLst>
          </p:cNvPr>
          <p:cNvSpPr/>
          <p:nvPr/>
        </p:nvSpPr>
        <p:spPr>
          <a:xfrm>
            <a:off x="8765616" y="5590103"/>
            <a:ext cx="2520000" cy="432000"/>
          </a:xfrm>
          <a:prstGeom prst="rect">
            <a:avLst/>
          </a:prstGeom>
          <a:solidFill>
            <a:schemeClr val="accent3">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sp>
        <p:nvSpPr>
          <p:cNvPr id="18" name="Rectangle 17">
            <a:extLst>
              <a:ext uri="{FF2B5EF4-FFF2-40B4-BE49-F238E27FC236}">
                <a16:creationId xmlns:a16="http://schemas.microsoft.com/office/drawing/2014/main" id="{DE835669-001C-431E-B28B-2D1C3C7666FF}"/>
              </a:ext>
            </a:extLst>
          </p:cNvPr>
          <p:cNvSpPr/>
          <p:nvPr/>
        </p:nvSpPr>
        <p:spPr>
          <a:xfrm>
            <a:off x="902233" y="5590103"/>
            <a:ext cx="2520000" cy="432000"/>
          </a:xfrm>
          <a:prstGeom prst="rect">
            <a:avLst/>
          </a:prstGeom>
          <a:solidFill>
            <a:schemeClr val="accent1">
              <a:alpha val="70000"/>
            </a:schemeClr>
          </a:solidFill>
          <a:ln w="12700">
            <a:gradFill>
              <a:gsLst>
                <a:gs pos="0">
                  <a:schemeClr val="bg1">
                    <a:alpha val="59000"/>
                  </a:schemeClr>
                </a:gs>
                <a:gs pos="100000">
                  <a:schemeClr val="bg1">
                    <a:alpha val="19000"/>
                  </a:schemeClr>
                </a:gs>
              </a:gsLst>
              <a:lin ang="6000000" scaled="0"/>
            </a:gradFill>
          </a:ln>
          <a:effectLst>
            <a:glow rad="76200">
              <a:schemeClr val="bg1">
                <a:alpha val="13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r>
              <a:rPr lang="fa-IR" sz="1400" b="1" dirty="0">
                <a:solidFill>
                  <a:schemeClr val="bg1"/>
                </a:solidFill>
                <a:cs typeface="B Nazanin" panose="00000700000000000000" pitchFamily="2" charset="-78"/>
              </a:rPr>
              <a:t>اضافه کردن متن</a:t>
            </a:r>
            <a:endParaRPr lang="en-US" sz="1400" b="1" dirty="0">
              <a:solidFill>
                <a:schemeClr val="bg1"/>
              </a:solidFill>
              <a:cs typeface="B Nazanin" panose="00000700000000000000" pitchFamily="2" charset="-78"/>
            </a:endParaRPr>
          </a:p>
        </p:txBody>
      </p:sp>
      <p:cxnSp>
        <p:nvCxnSpPr>
          <p:cNvPr id="19" name="Straight Connector 18">
            <a:extLst>
              <a:ext uri="{FF2B5EF4-FFF2-40B4-BE49-F238E27FC236}">
                <a16:creationId xmlns:a16="http://schemas.microsoft.com/office/drawing/2014/main" id="{C50FDCAC-DBCE-41A2-9959-301D7D20AA9E}"/>
              </a:ext>
            </a:extLst>
          </p:cNvPr>
          <p:cNvCxnSpPr>
            <a:cxnSpLocks/>
            <a:stCxn id="3" idx="2"/>
            <a:endCxn id="4" idx="0"/>
          </p:cNvCxnSpPr>
          <p:nvPr/>
        </p:nvCxnSpPr>
        <p:spPr>
          <a:xfrm>
            <a:off x="6104356" y="2169304"/>
            <a:ext cx="0" cy="48487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06B660F2-704C-415B-B60A-61D2E43DB180}"/>
              </a:ext>
            </a:extLst>
          </p:cNvPr>
          <p:cNvCxnSpPr>
            <a:cxnSpLocks/>
          </p:cNvCxnSpPr>
          <p:nvPr/>
        </p:nvCxnSpPr>
        <p:spPr>
          <a:xfrm>
            <a:off x="2162234" y="3550390"/>
            <a:ext cx="7863383"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41C2E125-49AB-4DC5-B0E2-B584882A7AF3}"/>
              </a:ext>
            </a:extLst>
          </p:cNvPr>
          <p:cNvCxnSpPr>
            <a:cxnSpLocks/>
            <a:endCxn id="8" idx="0"/>
          </p:cNvCxnSpPr>
          <p:nvPr/>
        </p:nvCxnSpPr>
        <p:spPr>
          <a:xfrm>
            <a:off x="10028568" y="3550391"/>
            <a:ext cx="0" cy="216271"/>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D9DA2656-F78F-4F84-9D59-D285A3261A7B}"/>
              </a:ext>
            </a:extLst>
          </p:cNvPr>
          <p:cNvCxnSpPr>
            <a:cxnSpLocks/>
            <a:endCxn id="9" idx="0"/>
          </p:cNvCxnSpPr>
          <p:nvPr/>
        </p:nvCxnSpPr>
        <p:spPr>
          <a:xfrm>
            <a:off x="2162233" y="3550391"/>
            <a:ext cx="2952" cy="216271"/>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BC21E744-9578-4FFF-8591-EB92D7C750CF}"/>
              </a:ext>
            </a:extLst>
          </p:cNvPr>
          <p:cNvCxnSpPr>
            <a:stCxn id="8" idx="2"/>
            <a:endCxn id="11" idx="0"/>
          </p:cNvCxnSpPr>
          <p:nvPr/>
        </p:nvCxnSpPr>
        <p:spPr>
          <a:xfrm flipH="1">
            <a:off x="10027584" y="4198662"/>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690E9DE8-B511-4913-A73A-EBAFC819CFED}"/>
              </a:ext>
            </a:extLst>
          </p:cNvPr>
          <p:cNvCxnSpPr>
            <a:stCxn id="11" idx="2"/>
            <a:endCxn id="14" idx="0"/>
          </p:cNvCxnSpPr>
          <p:nvPr/>
        </p:nvCxnSpPr>
        <p:spPr>
          <a:xfrm flipH="1">
            <a:off x="10026600" y="4806476"/>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22276F72-3EFC-469B-A768-5661B7BAA763}"/>
              </a:ext>
            </a:extLst>
          </p:cNvPr>
          <p:cNvCxnSpPr>
            <a:stCxn id="14" idx="2"/>
            <a:endCxn id="17" idx="0"/>
          </p:cNvCxnSpPr>
          <p:nvPr/>
        </p:nvCxnSpPr>
        <p:spPr>
          <a:xfrm flipH="1">
            <a:off x="10025616" y="5414290"/>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C14AD31-D5F6-4D4E-9F1D-A785796E5AF3}"/>
              </a:ext>
            </a:extLst>
          </p:cNvPr>
          <p:cNvCxnSpPr>
            <a:stCxn id="7" idx="2"/>
            <a:endCxn id="10" idx="0"/>
          </p:cNvCxnSpPr>
          <p:nvPr/>
        </p:nvCxnSpPr>
        <p:spPr>
          <a:xfrm>
            <a:off x="6104356" y="4198662"/>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70D99512-02BB-4730-8D11-53BE41B61DD8}"/>
              </a:ext>
            </a:extLst>
          </p:cNvPr>
          <p:cNvCxnSpPr>
            <a:stCxn id="10" idx="2"/>
            <a:endCxn id="13" idx="0"/>
          </p:cNvCxnSpPr>
          <p:nvPr/>
        </p:nvCxnSpPr>
        <p:spPr>
          <a:xfrm>
            <a:off x="6104356" y="4806476"/>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2DDEFD6C-1213-47B4-B020-EB3004D02C4E}"/>
              </a:ext>
            </a:extLst>
          </p:cNvPr>
          <p:cNvCxnSpPr>
            <a:stCxn id="13" idx="2"/>
            <a:endCxn id="16" idx="0"/>
          </p:cNvCxnSpPr>
          <p:nvPr/>
        </p:nvCxnSpPr>
        <p:spPr>
          <a:xfrm>
            <a:off x="6104356" y="5414290"/>
            <a:ext cx="0"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FA73AC4-BA72-4846-A128-6B631B124ABC}"/>
              </a:ext>
            </a:extLst>
          </p:cNvPr>
          <p:cNvCxnSpPr>
            <a:stCxn id="9" idx="2"/>
            <a:endCxn id="12" idx="0"/>
          </p:cNvCxnSpPr>
          <p:nvPr/>
        </p:nvCxnSpPr>
        <p:spPr>
          <a:xfrm flipH="1">
            <a:off x="2164201" y="4198662"/>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A3E9C59-DD10-4802-843F-9931FCA1D484}"/>
              </a:ext>
            </a:extLst>
          </p:cNvPr>
          <p:cNvCxnSpPr>
            <a:stCxn id="12" idx="2"/>
            <a:endCxn id="15" idx="0"/>
          </p:cNvCxnSpPr>
          <p:nvPr/>
        </p:nvCxnSpPr>
        <p:spPr>
          <a:xfrm flipH="1">
            <a:off x="2163217" y="4806476"/>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0C9C1228-2DD7-45BE-8A18-5ED99691466B}"/>
              </a:ext>
            </a:extLst>
          </p:cNvPr>
          <p:cNvCxnSpPr>
            <a:stCxn id="15" idx="2"/>
            <a:endCxn id="18" idx="0"/>
          </p:cNvCxnSpPr>
          <p:nvPr/>
        </p:nvCxnSpPr>
        <p:spPr>
          <a:xfrm flipH="1">
            <a:off x="2162233" y="5414290"/>
            <a:ext cx="984" cy="175814"/>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C4E337F7-FAED-4F8E-A2EA-88FCA0205852}"/>
              </a:ext>
            </a:extLst>
          </p:cNvPr>
          <p:cNvCxnSpPr>
            <a:cxnSpLocks/>
            <a:stCxn id="5" idx="1"/>
            <a:endCxn id="4" idx="3"/>
          </p:cNvCxnSpPr>
          <p:nvPr/>
        </p:nvCxnSpPr>
        <p:spPr>
          <a:xfrm flipH="1">
            <a:off x="7364356" y="2870174"/>
            <a:ext cx="1412106"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6D0309B2-4192-4509-9FD7-7B35008E2666}"/>
              </a:ext>
            </a:extLst>
          </p:cNvPr>
          <p:cNvCxnSpPr>
            <a:cxnSpLocks/>
            <a:stCxn id="4" idx="1"/>
            <a:endCxn id="6" idx="3"/>
          </p:cNvCxnSpPr>
          <p:nvPr/>
        </p:nvCxnSpPr>
        <p:spPr>
          <a:xfrm flipH="1">
            <a:off x="3433080" y="2870174"/>
            <a:ext cx="1411277" cy="0"/>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cxnSp>
        <p:nvCxnSpPr>
          <p:cNvPr id="34" name="Straight Connector 20">
            <a:extLst>
              <a:ext uri="{FF2B5EF4-FFF2-40B4-BE49-F238E27FC236}">
                <a16:creationId xmlns:a16="http://schemas.microsoft.com/office/drawing/2014/main" id="{A665766B-014D-4363-A7E0-E9F8F4C4EF08}"/>
              </a:ext>
            </a:extLst>
          </p:cNvPr>
          <p:cNvCxnSpPr>
            <a:cxnSpLocks/>
            <a:stCxn id="4" idx="2"/>
            <a:endCxn id="7" idx="0"/>
          </p:cNvCxnSpPr>
          <p:nvPr/>
        </p:nvCxnSpPr>
        <p:spPr>
          <a:xfrm>
            <a:off x="6104356" y="3086175"/>
            <a:ext cx="0" cy="680487"/>
          </a:xfrm>
          <a:prstGeom prst="line">
            <a:avLst/>
          </a:prstGeom>
          <a:ln w="19050">
            <a:solidFill>
              <a:schemeClr val="accent6">
                <a:alpha val="7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8365175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ight Triangle 4">
            <a:extLst>
              <a:ext uri="{FF2B5EF4-FFF2-40B4-BE49-F238E27FC236}">
                <a16:creationId xmlns:a16="http://schemas.microsoft.com/office/drawing/2014/main" id="{B7179D2E-04AD-4D08-A70B-EE498D553F67}"/>
              </a:ext>
            </a:extLst>
          </p:cNvPr>
          <p:cNvSpPr/>
          <p:nvPr/>
        </p:nvSpPr>
        <p:spPr>
          <a:xfrm rot="10800000" flipV="1">
            <a:off x="4899168" y="1065950"/>
            <a:ext cx="1839766" cy="1574810"/>
          </a:xfrm>
          <a:custGeom>
            <a:avLst/>
            <a:gdLst/>
            <a:ahLst/>
            <a:cxnLst/>
            <a:rect l="l" t="t" r="r" b="b"/>
            <a:pathLst>
              <a:path w="2684095" h="2088232">
                <a:moveTo>
                  <a:pt x="2201306" y="2088232"/>
                </a:moveTo>
                <a:lnTo>
                  <a:pt x="102950" y="2088232"/>
                </a:lnTo>
                <a:cubicBezTo>
                  <a:pt x="46092" y="2088232"/>
                  <a:pt x="0" y="2042140"/>
                  <a:pt x="0" y="1985282"/>
                </a:cubicBezTo>
                <a:lnTo>
                  <a:pt x="0" y="102950"/>
                </a:lnTo>
                <a:cubicBezTo>
                  <a:pt x="0" y="46092"/>
                  <a:pt x="46092" y="0"/>
                  <a:pt x="102950" y="0"/>
                </a:cubicBezTo>
                <a:lnTo>
                  <a:pt x="2201306" y="0"/>
                </a:lnTo>
                <a:cubicBezTo>
                  <a:pt x="2258164" y="0"/>
                  <a:pt x="2304256" y="46092"/>
                  <a:pt x="2304256" y="102950"/>
                </a:cubicBezTo>
                <a:lnTo>
                  <a:pt x="2304256" y="1587815"/>
                </a:lnTo>
                <a:lnTo>
                  <a:pt x="2684095" y="1967654"/>
                </a:lnTo>
                <a:lnTo>
                  <a:pt x="2304256" y="1967654"/>
                </a:lnTo>
                <a:lnTo>
                  <a:pt x="2304256" y="1985282"/>
                </a:lnTo>
                <a:cubicBezTo>
                  <a:pt x="2304256" y="2042140"/>
                  <a:pt x="2258164" y="2088232"/>
                  <a:pt x="2201306" y="2088232"/>
                </a:cubicBezTo>
                <a:close/>
              </a:path>
            </a:pathLst>
          </a:custGeom>
          <a:noFill/>
          <a:ln w="508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3" name="TextBox 2">
            <a:extLst>
              <a:ext uri="{FF2B5EF4-FFF2-40B4-BE49-F238E27FC236}">
                <a16:creationId xmlns:a16="http://schemas.microsoft.com/office/drawing/2014/main" id="{DCBC8FDF-AF39-4F46-94E6-B5AB6492AB16}"/>
              </a:ext>
            </a:extLst>
          </p:cNvPr>
          <p:cNvSpPr txBox="1"/>
          <p:nvPr/>
        </p:nvSpPr>
        <p:spPr>
          <a:xfrm>
            <a:off x="5306511" y="1191634"/>
            <a:ext cx="1432423" cy="1077218"/>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اینفوگرافیک ستون ها نمونه کارها ساده طراحی شده است</a:t>
            </a:r>
            <a:endParaRPr lang="en-US" altLang="ko-KR" sz="1600" b="1" dirty="0">
              <a:solidFill>
                <a:schemeClr val="bg1"/>
              </a:solidFill>
              <a:cs typeface="B Nazanin" panose="00000700000000000000" pitchFamily="2" charset="-78"/>
            </a:endParaRPr>
          </a:p>
        </p:txBody>
      </p:sp>
      <p:sp>
        <p:nvSpPr>
          <p:cNvPr id="4" name="Text Placeholder 10">
            <a:extLst>
              <a:ext uri="{FF2B5EF4-FFF2-40B4-BE49-F238E27FC236}">
                <a16:creationId xmlns:a16="http://schemas.microsoft.com/office/drawing/2014/main" id="{4F5CFE4E-A470-4B37-8965-3CF91CD172CF}"/>
              </a:ext>
            </a:extLst>
          </p:cNvPr>
          <p:cNvSpPr txBox="1">
            <a:spLocks/>
          </p:cNvSpPr>
          <p:nvPr/>
        </p:nvSpPr>
        <p:spPr>
          <a:xfrm>
            <a:off x="398807" y="619123"/>
            <a:ext cx="4371975" cy="180022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l" rtl="1">
              <a:lnSpc>
                <a:spcPct val="110000"/>
              </a:lnSpc>
              <a:buNone/>
            </a:pPr>
            <a:r>
              <a:rPr lang="fa-IR" altLang="ko-KR" sz="4800" b="1" dirty="0">
                <a:solidFill>
                  <a:schemeClr val="bg1"/>
                </a:solidFill>
                <a:cs typeface="B Nazanin" panose="00000700000000000000" pitchFamily="2" charset="-78"/>
              </a:rPr>
              <a:t>ستون اینفوگرافیک</a:t>
            </a:r>
            <a:endParaRPr lang="en-US" altLang="ko-KR" sz="4800" b="1" dirty="0">
              <a:solidFill>
                <a:schemeClr val="bg1"/>
              </a:solidFill>
              <a:cs typeface="B Nazanin" panose="00000700000000000000" pitchFamily="2" charset="-78"/>
            </a:endParaRPr>
          </a:p>
        </p:txBody>
      </p:sp>
      <p:grpSp>
        <p:nvGrpSpPr>
          <p:cNvPr id="5" name="그룹 2">
            <a:extLst>
              <a:ext uri="{FF2B5EF4-FFF2-40B4-BE49-F238E27FC236}">
                <a16:creationId xmlns:a16="http://schemas.microsoft.com/office/drawing/2014/main" id="{77942B42-6F02-493F-96C2-9C4F78B86AB9}"/>
              </a:ext>
            </a:extLst>
          </p:cNvPr>
          <p:cNvGrpSpPr/>
          <p:nvPr/>
        </p:nvGrpSpPr>
        <p:grpSpPr>
          <a:xfrm>
            <a:off x="7674952" y="287819"/>
            <a:ext cx="3521097" cy="6751568"/>
            <a:chOff x="2153463" y="1585528"/>
            <a:chExt cx="7911017" cy="6751568"/>
          </a:xfrm>
        </p:grpSpPr>
        <p:sp>
          <p:nvSpPr>
            <p:cNvPr id="6" name="TextBox 5">
              <a:extLst>
                <a:ext uri="{FF2B5EF4-FFF2-40B4-BE49-F238E27FC236}">
                  <a16:creationId xmlns:a16="http://schemas.microsoft.com/office/drawing/2014/main" id="{3B050732-2673-4EC8-A269-63B56D652F50}"/>
                </a:ext>
              </a:extLst>
            </p:cNvPr>
            <p:cNvSpPr txBox="1"/>
            <p:nvPr/>
          </p:nvSpPr>
          <p:spPr>
            <a:xfrm>
              <a:off x="2153463" y="1585528"/>
              <a:ext cx="7911017" cy="800219"/>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شما به سادگی می توانید مخاطبان خود را تحت تاثیر قرار دهید و یک منحصر به فرد اضافه کنید.</a:t>
              </a:r>
            </a:p>
            <a:p>
              <a:pPr algn="r" rtl="1"/>
              <a:endParaRPr lang="ko-KR" altLang="en-US" sz="14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373EC1B0-7C9F-4338-8FB3-5176592C26EE}"/>
                </a:ext>
              </a:extLst>
            </p:cNvPr>
            <p:cNvSpPr txBox="1"/>
            <p:nvPr/>
          </p:nvSpPr>
          <p:spPr>
            <a:xfrm>
              <a:off x="2153463" y="2520119"/>
              <a:ext cx="7911017" cy="5816977"/>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است.ارائه پاورپوینت مدرنی را دریافت کنید که به زیبایی طراحی شده است. آسان برای تغییر رنگ، عکس و متن.</a:t>
              </a: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ارائه پاورپوینت مدرنی را دریافت کنید که به زیبایی طراحی شده است. آسان برای تغییر رنگ، عکس و متن.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قرار دهید و به ارائه های خود جذابیت و زیبایی بی نظیری اضافه کنید.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 شما به سادگی می توانید مخاطبان خود را تحت تاثیر گرفت</a:t>
              </a:r>
              <a:endParaRPr lang="en-US" altLang="ko-KR" sz="1200" dirty="0">
                <a:solidFill>
                  <a:schemeClr val="bg1"/>
                </a:solidFill>
                <a:cs typeface="B Nazanin" panose="00000700000000000000" pitchFamily="2" charset="-78"/>
              </a:endParaRPr>
            </a:p>
          </p:txBody>
        </p:sp>
      </p:grpSp>
    </p:spTree>
    <p:extLst>
      <p:ext uri="{BB962C8B-B14F-4D97-AF65-F5344CB8AC3E}">
        <p14:creationId xmlns:p14="http://schemas.microsoft.com/office/powerpoint/2010/main" val="417915349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그룹 3">
            <a:extLst>
              <a:ext uri="{FF2B5EF4-FFF2-40B4-BE49-F238E27FC236}">
                <a16:creationId xmlns:a16="http://schemas.microsoft.com/office/drawing/2014/main" id="{4C8DA34F-D4D5-4A59-BA47-85F8B65796F5}"/>
              </a:ext>
            </a:extLst>
          </p:cNvPr>
          <p:cNvGrpSpPr/>
          <p:nvPr/>
        </p:nvGrpSpPr>
        <p:grpSpPr>
          <a:xfrm>
            <a:off x="8190279" y="568033"/>
            <a:ext cx="3186744" cy="4496473"/>
            <a:chOff x="4871865" y="1777141"/>
            <a:chExt cx="3630109" cy="4496473"/>
          </a:xfrm>
        </p:grpSpPr>
        <p:sp>
          <p:nvSpPr>
            <p:cNvPr id="3" name="TextBox 2">
              <a:extLst>
                <a:ext uri="{FF2B5EF4-FFF2-40B4-BE49-F238E27FC236}">
                  <a16:creationId xmlns:a16="http://schemas.microsoft.com/office/drawing/2014/main" id="{FBD30C63-1AC7-41E9-9965-F58B9CCF79B4}"/>
                </a:ext>
              </a:extLst>
            </p:cNvPr>
            <p:cNvSpPr txBox="1"/>
            <p:nvPr/>
          </p:nvSpPr>
          <p:spPr>
            <a:xfrm>
              <a:off x="4871866" y="2118630"/>
              <a:ext cx="3630108" cy="4154984"/>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sp>
          <p:nvSpPr>
            <p:cNvPr id="4" name="TextBox 3">
              <a:extLst>
                <a:ext uri="{FF2B5EF4-FFF2-40B4-BE49-F238E27FC236}">
                  <a16:creationId xmlns:a16="http://schemas.microsoft.com/office/drawing/2014/main" id="{A080DD9F-3D30-4080-B013-7CAB9BC993FA}"/>
                </a:ext>
              </a:extLst>
            </p:cNvPr>
            <p:cNvSpPr txBox="1"/>
            <p:nvPr/>
          </p:nvSpPr>
          <p:spPr>
            <a:xfrm>
              <a:off x="4871865" y="1777141"/>
              <a:ext cx="3630108"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a:t>
              </a:r>
              <a:r>
                <a:rPr lang="en-US" altLang="ko-KR" sz="1400" b="1" dirty="0">
                  <a:solidFill>
                    <a:schemeClr val="bg1"/>
                  </a:solidFill>
                  <a:cs typeface="B Nazanin" panose="00000700000000000000" pitchFamily="2" charset="-78"/>
                </a:rPr>
                <a:t>B</a:t>
              </a:r>
              <a:endParaRPr lang="ko-KR" altLang="en-US" sz="1400" b="1" dirty="0">
                <a:solidFill>
                  <a:schemeClr val="bg1"/>
                </a:solidFill>
                <a:cs typeface="B Nazanin" panose="00000700000000000000" pitchFamily="2" charset="-78"/>
              </a:endParaRPr>
            </a:p>
          </p:txBody>
        </p:sp>
      </p:grpSp>
      <p:grpSp>
        <p:nvGrpSpPr>
          <p:cNvPr id="5" name="그룹 2">
            <a:extLst>
              <a:ext uri="{FF2B5EF4-FFF2-40B4-BE49-F238E27FC236}">
                <a16:creationId xmlns:a16="http://schemas.microsoft.com/office/drawing/2014/main" id="{E4C070CA-D346-4AAA-B098-0C7F65840624}"/>
              </a:ext>
            </a:extLst>
          </p:cNvPr>
          <p:cNvGrpSpPr/>
          <p:nvPr/>
        </p:nvGrpSpPr>
        <p:grpSpPr>
          <a:xfrm>
            <a:off x="4546981" y="573171"/>
            <a:ext cx="3186743" cy="4491335"/>
            <a:chOff x="822207" y="1777142"/>
            <a:chExt cx="3630108" cy="4491335"/>
          </a:xfrm>
        </p:grpSpPr>
        <p:sp>
          <p:nvSpPr>
            <p:cNvPr id="6" name="TextBox 5">
              <a:extLst>
                <a:ext uri="{FF2B5EF4-FFF2-40B4-BE49-F238E27FC236}">
                  <a16:creationId xmlns:a16="http://schemas.microsoft.com/office/drawing/2014/main" id="{F3D215F1-80D6-4309-91CF-8A31B5E4F4B4}"/>
                </a:ext>
              </a:extLst>
            </p:cNvPr>
            <p:cNvSpPr txBox="1"/>
            <p:nvPr/>
          </p:nvSpPr>
          <p:spPr>
            <a:xfrm>
              <a:off x="822207" y="1777142"/>
              <a:ext cx="3630108" cy="307777"/>
            </a:xfrm>
            <a:prstGeom prst="rect">
              <a:avLst/>
            </a:prstGeom>
            <a:noFill/>
          </p:spPr>
          <p:txBody>
            <a:bodyPr wrap="square" rtlCol="0">
              <a:spAutoFit/>
            </a:bodyPr>
            <a:lstStyle/>
            <a:p>
              <a:pPr algn="r" rtl="1"/>
              <a:r>
                <a:rPr lang="fa-IR" altLang="ko-KR" sz="1400" b="1" dirty="0">
                  <a:solidFill>
                    <a:schemeClr val="bg1"/>
                  </a:solidFill>
                  <a:cs typeface="B Nazanin" panose="00000700000000000000" pitchFamily="2" charset="-78"/>
                </a:rPr>
                <a:t>مطالب </a:t>
              </a:r>
              <a:r>
                <a:rPr lang="en-US" altLang="ko-KR" sz="1400" b="1" dirty="0">
                  <a:solidFill>
                    <a:schemeClr val="bg1"/>
                  </a:solidFill>
                  <a:cs typeface="B Nazanin" panose="00000700000000000000" pitchFamily="2" charset="-78"/>
                </a:rPr>
                <a:t>A</a:t>
              </a:r>
              <a:endParaRPr lang="ko-KR" altLang="en-US" sz="1400" b="1" dirty="0">
                <a:solidFill>
                  <a:schemeClr val="bg1"/>
                </a:solidFill>
                <a:cs typeface="B Nazanin" panose="00000700000000000000" pitchFamily="2" charset="-78"/>
              </a:endParaRPr>
            </a:p>
          </p:txBody>
        </p:sp>
        <p:sp>
          <p:nvSpPr>
            <p:cNvPr id="7" name="TextBox 6">
              <a:extLst>
                <a:ext uri="{FF2B5EF4-FFF2-40B4-BE49-F238E27FC236}">
                  <a16:creationId xmlns:a16="http://schemas.microsoft.com/office/drawing/2014/main" id="{F93CE320-A4A1-4E37-B148-061CF6B72B07}"/>
                </a:ext>
              </a:extLst>
            </p:cNvPr>
            <p:cNvSpPr txBox="1"/>
            <p:nvPr/>
          </p:nvSpPr>
          <p:spPr>
            <a:xfrm>
              <a:off x="822207" y="2113493"/>
              <a:ext cx="3630108" cy="4154984"/>
            </a:xfrm>
            <a:prstGeom prst="rect">
              <a:avLst/>
            </a:prstGeom>
            <a:noFill/>
          </p:spPr>
          <p:txBody>
            <a:bodyPr wrap="square" rtlCol="0">
              <a:spAutoFit/>
            </a:bodyPr>
            <a:lstStyle/>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 آسان برای تغییر رنگ، عکس و متن. ارائه پاورپوینت مدرنی را دریافت کنید که به زیبایی طراحی شده است. من امیدوارم و معتقدم که این الگو زمان، پول و اعتبار شما را جلب کند.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p>
            <a:p>
              <a:pPr algn="r" rtl="1"/>
              <a:endParaRPr lang="fa-IR" altLang="ko-KR" sz="1200" dirty="0">
                <a:solidFill>
                  <a:schemeClr val="bg1"/>
                </a:solidFill>
                <a:cs typeface="B Nazanin" panose="00000700000000000000" pitchFamily="2" charset="-78"/>
              </a:endParaRPr>
            </a:p>
            <a:p>
              <a:pPr algn="r" rtl="1"/>
              <a:endParaRPr lang="en-US" altLang="ko-KR" sz="1200" dirty="0">
                <a:solidFill>
                  <a:schemeClr val="bg1"/>
                </a:solidFill>
                <a:cs typeface="B Nazanin" panose="00000700000000000000" pitchFamily="2" charset="-78"/>
              </a:endParaRPr>
            </a:p>
            <a:p>
              <a:pPr algn="r" rtl="1"/>
              <a:r>
                <a:rPr lang="fa-IR" altLang="ko-KR" sz="1200" dirty="0">
                  <a:solidFill>
                    <a:schemeClr val="bg1"/>
                  </a:solidFill>
                  <a:cs typeface="B Nazanin" panose="00000700000000000000" pitchFamily="2" charset="-78"/>
                </a:rPr>
                <a:t>ارائه پاورپوینت مدرنی را دریافت کنید که به زیبایی طراحی شده است.</a:t>
              </a:r>
              <a:endParaRPr lang="en-US" altLang="ko-KR" sz="1200" dirty="0">
                <a:solidFill>
                  <a:schemeClr val="bg1"/>
                </a:solidFill>
                <a:cs typeface="B Nazanin" panose="00000700000000000000" pitchFamily="2" charset="-78"/>
              </a:endParaRPr>
            </a:p>
          </p:txBody>
        </p:sp>
      </p:grpSp>
      <p:sp>
        <p:nvSpPr>
          <p:cNvPr id="8" name="Text Placeholder 10">
            <a:extLst>
              <a:ext uri="{FF2B5EF4-FFF2-40B4-BE49-F238E27FC236}">
                <a16:creationId xmlns:a16="http://schemas.microsoft.com/office/drawing/2014/main" id="{08F20C8E-C37F-4555-ADC6-39D61606A2DE}"/>
              </a:ext>
            </a:extLst>
          </p:cNvPr>
          <p:cNvSpPr txBox="1">
            <a:spLocks/>
          </p:cNvSpPr>
          <p:nvPr/>
        </p:nvSpPr>
        <p:spPr>
          <a:xfrm>
            <a:off x="-344557" y="619123"/>
            <a:ext cx="4731027" cy="1800226"/>
          </a:xfrm>
          <a:prstGeom prst="rect">
            <a:avLst/>
          </a:prstGeom>
          <a:noFill/>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r">
              <a:lnSpc>
                <a:spcPct val="110000"/>
              </a:lnSpc>
              <a:buNone/>
            </a:pPr>
            <a:r>
              <a:rPr lang="fa-IR" altLang="ko-KR" sz="4800" b="1" dirty="0">
                <a:solidFill>
                  <a:schemeClr val="bg1"/>
                </a:solidFill>
                <a:cs typeface="B Nazanin" panose="00000700000000000000" pitchFamily="2" charset="-78"/>
              </a:rPr>
              <a:t>ستونها اینفوگرافیک</a:t>
            </a:r>
            <a:endParaRPr lang="en-US" altLang="ko-KR" sz="4800" b="1" dirty="0">
              <a:solidFill>
                <a:schemeClr val="bg1"/>
              </a:solidFill>
              <a:cs typeface="B Nazanin" panose="00000700000000000000" pitchFamily="2" charset="-78"/>
            </a:endParaRPr>
          </a:p>
        </p:txBody>
      </p:sp>
      <p:sp>
        <p:nvSpPr>
          <p:cNvPr id="9" name="Right Triangle 4">
            <a:extLst>
              <a:ext uri="{FF2B5EF4-FFF2-40B4-BE49-F238E27FC236}">
                <a16:creationId xmlns:a16="http://schemas.microsoft.com/office/drawing/2014/main" id="{1A65279D-62F8-4853-B24E-563149658B90}"/>
              </a:ext>
            </a:extLst>
          </p:cNvPr>
          <p:cNvSpPr/>
          <p:nvPr/>
        </p:nvSpPr>
        <p:spPr>
          <a:xfrm rot="10800000" flipV="1">
            <a:off x="2041668" y="2641595"/>
            <a:ext cx="1839766" cy="1574810"/>
          </a:xfrm>
          <a:custGeom>
            <a:avLst/>
            <a:gdLst/>
            <a:ahLst/>
            <a:cxnLst/>
            <a:rect l="l" t="t" r="r" b="b"/>
            <a:pathLst>
              <a:path w="2684095" h="2088232">
                <a:moveTo>
                  <a:pt x="2201306" y="2088232"/>
                </a:moveTo>
                <a:lnTo>
                  <a:pt x="102950" y="2088232"/>
                </a:lnTo>
                <a:cubicBezTo>
                  <a:pt x="46092" y="2088232"/>
                  <a:pt x="0" y="2042140"/>
                  <a:pt x="0" y="1985282"/>
                </a:cubicBezTo>
                <a:lnTo>
                  <a:pt x="0" y="102950"/>
                </a:lnTo>
                <a:cubicBezTo>
                  <a:pt x="0" y="46092"/>
                  <a:pt x="46092" y="0"/>
                  <a:pt x="102950" y="0"/>
                </a:cubicBezTo>
                <a:lnTo>
                  <a:pt x="2201306" y="0"/>
                </a:lnTo>
                <a:cubicBezTo>
                  <a:pt x="2258164" y="0"/>
                  <a:pt x="2304256" y="46092"/>
                  <a:pt x="2304256" y="102950"/>
                </a:cubicBezTo>
                <a:lnTo>
                  <a:pt x="2304256" y="1587815"/>
                </a:lnTo>
                <a:lnTo>
                  <a:pt x="2684095" y="1967654"/>
                </a:lnTo>
                <a:lnTo>
                  <a:pt x="2304256" y="1967654"/>
                </a:lnTo>
                <a:lnTo>
                  <a:pt x="2304256" y="1985282"/>
                </a:lnTo>
                <a:cubicBezTo>
                  <a:pt x="2304256" y="2042140"/>
                  <a:pt x="2258164" y="2088232"/>
                  <a:pt x="2201306" y="2088232"/>
                </a:cubicBezTo>
                <a:close/>
              </a:path>
            </a:pathLst>
          </a:custGeom>
          <a:noFill/>
          <a:ln w="5080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sz="2700">
              <a:solidFill>
                <a:schemeClr val="bg1"/>
              </a:solidFill>
              <a:cs typeface="B Nazanin" panose="00000700000000000000" pitchFamily="2" charset="-78"/>
            </a:endParaRPr>
          </a:p>
        </p:txBody>
      </p:sp>
      <p:sp>
        <p:nvSpPr>
          <p:cNvPr id="10" name="TextBox 9">
            <a:extLst>
              <a:ext uri="{FF2B5EF4-FFF2-40B4-BE49-F238E27FC236}">
                <a16:creationId xmlns:a16="http://schemas.microsoft.com/office/drawing/2014/main" id="{480DBF5B-116E-4955-AC0E-40978E78462B}"/>
              </a:ext>
            </a:extLst>
          </p:cNvPr>
          <p:cNvSpPr txBox="1"/>
          <p:nvPr/>
        </p:nvSpPr>
        <p:spPr>
          <a:xfrm>
            <a:off x="2449011" y="2767279"/>
            <a:ext cx="1432423" cy="1077218"/>
          </a:xfrm>
          <a:prstGeom prst="rect">
            <a:avLst/>
          </a:prstGeom>
          <a:noFill/>
        </p:spPr>
        <p:txBody>
          <a:bodyPr wrap="square" rtlCol="0">
            <a:spAutoFit/>
          </a:bodyPr>
          <a:lstStyle/>
          <a:p>
            <a:pPr algn="r" rtl="1"/>
            <a:r>
              <a:rPr lang="fa-IR" altLang="ko-KR" sz="1600" b="1" dirty="0">
                <a:solidFill>
                  <a:schemeClr val="bg1"/>
                </a:solidFill>
                <a:cs typeface="B Nazanin" panose="00000700000000000000" pitchFamily="2" charset="-78"/>
              </a:rPr>
              <a:t>اینفوگرافیک ستون ها نمونه کارها ساده طراحی شده است</a:t>
            </a:r>
            <a:endParaRPr lang="en-US" altLang="ko-KR" sz="1600" b="1" dirty="0">
              <a:solidFill>
                <a:schemeClr val="bg1"/>
              </a:solidFill>
              <a:cs typeface="B Nazanin" panose="00000700000000000000" pitchFamily="2" charset="-78"/>
            </a:endParaRPr>
          </a:p>
        </p:txBody>
      </p:sp>
    </p:spTree>
    <p:extLst>
      <p:ext uri="{BB962C8B-B14F-4D97-AF65-F5344CB8AC3E}">
        <p14:creationId xmlns:p14="http://schemas.microsoft.com/office/powerpoint/2010/main" val="6898166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9E2714A-BE29-4E83-A155-D5802C472B0A}"/>
              </a:ext>
            </a:extLst>
          </p:cNvPr>
          <p:cNvSpPr txBox="1"/>
          <p:nvPr/>
        </p:nvSpPr>
        <p:spPr>
          <a:xfrm>
            <a:off x="-98" y="4252636"/>
            <a:ext cx="12192000" cy="1015663"/>
          </a:xfrm>
          <a:prstGeom prst="rect">
            <a:avLst/>
          </a:prstGeom>
          <a:noFill/>
        </p:spPr>
        <p:txBody>
          <a:bodyPr wrap="square" rtlCol="0" anchor="ctr">
            <a:spAutoFit/>
          </a:bodyPr>
          <a:lstStyle/>
          <a:p>
            <a:pPr algn="ctr"/>
            <a:r>
              <a:rPr lang="fa-IR" altLang="ko-KR" sz="6000" dirty="0">
                <a:solidFill>
                  <a:schemeClr val="bg1"/>
                </a:solidFill>
                <a:cs typeface="B Nazanin" panose="00000700000000000000" pitchFamily="2" charset="-78"/>
              </a:rPr>
              <a:t>با سپاس از شما دوستان عزیز...</a:t>
            </a:r>
            <a:endParaRPr lang="ko-KR" altLang="en-US" sz="6000" dirty="0">
              <a:solidFill>
                <a:schemeClr val="bg1"/>
              </a:solidFill>
              <a:cs typeface="B Nazanin" panose="00000700000000000000" pitchFamily="2" charset="-78"/>
            </a:endParaRPr>
          </a:p>
        </p:txBody>
      </p:sp>
      <p:sp>
        <p:nvSpPr>
          <p:cNvPr id="3" name="TextBox 2">
            <a:extLst>
              <a:ext uri="{FF2B5EF4-FFF2-40B4-BE49-F238E27FC236}">
                <a16:creationId xmlns:a16="http://schemas.microsoft.com/office/drawing/2014/main" id="{279A9243-91CB-437D-9D82-6D402B13F59A}"/>
              </a:ext>
            </a:extLst>
          </p:cNvPr>
          <p:cNvSpPr txBox="1"/>
          <p:nvPr/>
        </p:nvSpPr>
        <p:spPr>
          <a:xfrm>
            <a:off x="50" y="5536524"/>
            <a:ext cx="12191852" cy="379656"/>
          </a:xfrm>
          <a:prstGeom prst="rect">
            <a:avLst/>
          </a:prstGeom>
          <a:noFill/>
        </p:spPr>
        <p:txBody>
          <a:bodyPr wrap="square" rtlCol="0" anchor="ctr">
            <a:spAutoFit/>
          </a:bodyPr>
          <a:lstStyle/>
          <a:p>
            <a:pPr algn="ctr"/>
            <a:r>
              <a:rPr lang="fa-IR" altLang="ko-KR" sz="1867" dirty="0">
                <a:solidFill>
                  <a:schemeClr val="bg1"/>
                </a:solidFill>
                <a:cs typeface="B Nazanin" panose="00000700000000000000" pitchFamily="2" charset="-78"/>
              </a:rPr>
              <a:t>زیرنویس ارائه خود را وارد کنید</a:t>
            </a:r>
            <a:endParaRPr lang="ko-KR" altLang="en-US" sz="1867" dirty="0">
              <a:solidFill>
                <a:schemeClr val="bg1"/>
              </a:solidFill>
              <a:cs typeface="B Nazanin" panose="00000700000000000000" pitchFamily="2" charset="-78"/>
            </a:endParaRPr>
          </a:p>
        </p:txBody>
      </p:sp>
    </p:spTree>
    <p:extLst>
      <p:ext uri="{BB962C8B-B14F-4D97-AF65-F5344CB8AC3E}">
        <p14:creationId xmlns:p14="http://schemas.microsoft.com/office/powerpoint/2010/main" val="124115806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F009C79-8591-4A58-A9F5-FA2E249DFF61}"/>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a:t>
            </a:r>
            <a:endParaRPr lang="en-US" dirty="0">
              <a:cs typeface="B Nazanin" panose="00000700000000000000" pitchFamily="2" charset="-78"/>
            </a:endParaRPr>
          </a:p>
        </p:txBody>
      </p:sp>
      <p:grpSp>
        <p:nvGrpSpPr>
          <p:cNvPr id="3" name="Group 2">
            <a:extLst>
              <a:ext uri="{FF2B5EF4-FFF2-40B4-BE49-F238E27FC236}">
                <a16:creationId xmlns:a16="http://schemas.microsoft.com/office/drawing/2014/main" id="{FC546032-23C2-400C-87C1-ACF432F5C26E}"/>
              </a:ext>
            </a:extLst>
          </p:cNvPr>
          <p:cNvGrpSpPr/>
          <p:nvPr/>
        </p:nvGrpSpPr>
        <p:grpSpPr>
          <a:xfrm>
            <a:off x="2898195" y="1217915"/>
            <a:ext cx="1224868" cy="2112879"/>
            <a:chOff x="10432357" y="212669"/>
            <a:chExt cx="612578" cy="1056688"/>
          </a:xfrm>
        </p:grpSpPr>
        <p:sp>
          <p:nvSpPr>
            <p:cNvPr id="4" name="Freeform: Shape 3">
              <a:extLst>
                <a:ext uri="{FF2B5EF4-FFF2-40B4-BE49-F238E27FC236}">
                  <a16:creationId xmlns:a16="http://schemas.microsoft.com/office/drawing/2014/main" id="{D993F24D-C5D1-4A73-A046-B78C39148B34}"/>
                </a:ext>
              </a:extLst>
            </p:cNvPr>
            <p:cNvSpPr/>
            <p:nvPr/>
          </p:nvSpPr>
          <p:spPr>
            <a:xfrm>
              <a:off x="10561867" y="1079641"/>
              <a:ext cx="345457" cy="153999"/>
            </a:xfrm>
            <a:custGeom>
              <a:avLst/>
              <a:gdLst>
                <a:gd name="connsiteX0" fmla="*/ 755333 w 790575"/>
                <a:gd name="connsiteY0" fmla="*/ 358140 h 352425"/>
                <a:gd name="connsiteX1" fmla="*/ 35243 w 790575"/>
                <a:gd name="connsiteY1" fmla="*/ 358140 h 352425"/>
                <a:gd name="connsiteX2" fmla="*/ 0 w 790575"/>
                <a:gd name="connsiteY2" fmla="*/ 322897 h 352425"/>
                <a:gd name="connsiteX3" fmla="*/ 0 w 790575"/>
                <a:gd name="connsiteY3" fmla="*/ 35242 h 352425"/>
                <a:gd name="connsiteX4" fmla="*/ 35243 w 790575"/>
                <a:gd name="connsiteY4" fmla="*/ 0 h 352425"/>
                <a:gd name="connsiteX5" fmla="*/ 755333 w 790575"/>
                <a:gd name="connsiteY5" fmla="*/ 0 h 352425"/>
                <a:gd name="connsiteX6" fmla="*/ 790575 w 790575"/>
                <a:gd name="connsiteY6" fmla="*/ 35242 h 352425"/>
                <a:gd name="connsiteX7" fmla="*/ 790575 w 790575"/>
                <a:gd name="connsiteY7" fmla="*/ 323850 h 352425"/>
                <a:gd name="connsiteX8" fmla="*/ 755333 w 790575"/>
                <a:gd name="connsiteY8" fmla="*/ 35814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0575" h="352425">
                  <a:moveTo>
                    <a:pt x="755333" y="358140"/>
                  </a:moveTo>
                  <a:lnTo>
                    <a:pt x="35243" y="358140"/>
                  </a:lnTo>
                  <a:cubicBezTo>
                    <a:pt x="16193" y="358140"/>
                    <a:pt x="0" y="341947"/>
                    <a:pt x="0" y="322897"/>
                  </a:cubicBezTo>
                  <a:lnTo>
                    <a:pt x="0" y="35242"/>
                  </a:lnTo>
                  <a:cubicBezTo>
                    <a:pt x="0" y="16192"/>
                    <a:pt x="16193" y="0"/>
                    <a:pt x="35243" y="0"/>
                  </a:cubicBezTo>
                  <a:lnTo>
                    <a:pt x="755333" y="0"/>
                  </a:lnTo>
                  <a:cubicBezTo>
                    <a:pt x="774383" y="0"/>
                    <a:pt x="790575" y="16192"/>
                    <a:pt x="790575" y="35242"/>
                  </a:cubicBezTo>
                  <a:lnTo>
                    <a:pt x="790575" y="323850"/>
                  </a:lnTo>
                  <a:cubicBezTo>
                    <a:pt x="790575" y="342900"/>
                    <a:pt x="775335" y="358140"/>
                    <a:pt x="755333" y="358140"/>
                  </a:cubicBezTo>
                  <a:close/>
                </a:path>
              </a:pathLst>
            </a:custGeom>
            <a:solidFill>
              <a:srgbClr val="FCC901"/>
            </a:solidFill>
            <a:ln w="9525" cap="flat">
              <a:noFill/>
              <a:prstDash val="solid"/>
              <a:miter/>
            </a:ln>
          </p:spPr>
          <p:txBody>
            <a:bodyPr rtlCol="0" anchor="ctr"/>
            <a:lstStyle/>
            <a:p>
              <a:endParaRPr lang="en-US">
                <a:cs typeface="B Nazanin" panose="00000700000000000000" pitchFamily="2" charset="-78"/>
              </a:endParaRPr>
            </a:p>
          </p:txBody>
        </p:sp>
        <p:sp>
          <p:nvSpPr>
            <p:cNvPr id="5" name="Freeform: Shape 4">
              <a:extLst>
                <a:ext uri="{FF2B5EF4-FFF2-40B4-BE49-F238E27FC236}">
                  <a16:creationId xmlns:a16="http://schemas.microsoft.com/office/drawing/2014/main" id="{92E7E9C4-F274-47A5-8432-AC152567B355}"/>
                </a:ext>
              </a:extLst>
            </p:cNvPr>
            <p:cNvSpPr/>
            <p:nvPr/>
          </p:nvSpPr>
          <p:spPr>
            <a:xfrm>
              <a:off x="10613478" y="1097538"/>
              <a:ext cx="245566" cy="120702"/>
            </a:xfrm>
            <a:custGeom>
              <a:avLst/>
              <a:gdLst>
                <a:gd name="connsiteX0" fmla="*/ 545782 w 561975"/>
                <a:gd name="connsiteY0" fmla="*/ 280988 h 276225"/>
                <a:gd name="connsiteX1" fmla="*/ 22860 w 561975"/>
                <a:gd name="connsiteY1" fmla="*/ 280988 h 276225"/>
                <a:gd name="connsiteX2" fmla="*/ 0 w 561975"/>
                <a:gd name="connsiteY2" fmla="*/ 258127 h 276225"/>
                <a:gd name="connsiteX3" fmla="*/ 0 w 561975"/>
                <a:gd name="connsiteY3" fmla="*/ 22860 h 276225"/>
                <a:gd name="connsiteX4" fmla="*/ 22860 w 561975"/>
                <a:gd name="connsiteY4" fmla="*/ 0 h 276225"/>
                <a:gd name="connsiteX5" fmla="*/ 545782 w 561975"/>
                <a:gd name="connsiteY5" fmla="*/ 0 h 276225"/>
                <a:gd name="connsiteX6" fmla="*/ 568643 w 561975"/>
                <a:gd name="connsiteY6" fmla="*/ 22860 h 276225"/>
                <a:gd name="connsiteX7" fmla="*/ 568643 w 561975"/>
                <a:gd name="connsiteY7" fmla="*/ 258127 h 276225"/>
                <a:gd name="connsiteX8" fmla="*/ 545782 w 561975"/>
                <a:gd name="connsiteY8" fmla="*/ 280988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75" h="276225">
                  <a:moveTo>
                    <a:pt x="545782" y="280988"/>
                  </a:moveTo>
                  <a:lnTo>
                    <a:pt x="22860" y="280988"/>
                  </a:lnTo>
                  <a:cubicBezTo>
                    <a:pt x="9525" y="280988"/>
                    <a:pt x="0" y="270510"/>
                    <a:pt x="0" y="258127"/>
                  </a:cubicBezTo>
                  <a:lnTo>
                    <a:pt x="0" y="22860"/>
                  </a:lnTo>
                  <a:cubicBezTo>
                    <a:pt x="0" y="9525"/>
                    <a:pt x="10477" y="0"/>
                    <a:pt x="22860" y="0"/>
                  </a:cubicBezTo>
                  <a:lnTo>
                    <a:pt x="545782" y="0"/>
                  </a:lnTo>
                  <a:cubicBezTo>
                    <a:pt x="559118" y="0"/>
                    <a:pt x="568643" y="10477"/>
                    <a:pt x="568643" y="22860"/>
                  </a:cubicBezTo>
                  <a:lnTo>
                    <a:pt x="568643" y="258127"/>
                  </a:lnTo>
                  <a:cubicBezTo>
                    <a:pt x="569595" y="270510"/>
                    <a:pt x="559118" y="280988"/>
                    <a:pt x="545782" y="280988"/>
                  </a:cubicBezTo>
                  <a:close/>
                </a:path>
              </a:pathLst>
            </a:custGeom>
            <a:solidFill>
              <a:srgbClr val="E1E3F1"/>
            </a:solidFill>
            <a:ln w="9525" cap="flat">
              <a:noFill/>
              <a:prstDash val="solid"/>
              <a:miter/>
            </a:ln>
          </p:spPr>
          <p:txBody>
            <a:bodyPr rtlCol="0" anchor="ctr"/>
            <a:lstStyle/>
            <a:p>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1336A915-8A1D-4FD3-9200-800C4CB45D6B}"/>
                </a:ext>
              </a:extLst>
            </p:cNvPr>
            <p:cNvSpPr/>
            <p:nvPr/>
          </p:nvSpPr>
          <p:spPr>
            <a:xfrm>
              <a:off x="10551046" y="1234472"/>
              <a:ext cx="378754" cy="33297"/>
            </a:xfrm>
            <a:custGeom>
              <a:avLst/>
              <a:gdLst>
                <a:gd name="connsiteX0" fmla="*/ 850582 w 866775"/>
                <a:gd name="connsiteY0" fmla="*/ 82867 h 76200"/>
                <a:gd name="connsiteX1" fmla="*/ 18098 w 866775"/>
                <a:gd name="connsiteY1" fmla="*/ 82867 h 76200"/>
                <a:gd name="connsiteX2" fmla="*/ 0 w 866775"/>
                <a:gd name="connsiteY2" fmla="*/ 64770 h 76200"/>
                <a:gd name="connsiteX3" fmla="*/ 0 w 866775"/>
                <a:gd name="connsiteY3" fmla="*/ 18097 h 76200"/>
                <a:gd name="connsiteX4" fmla="*/ 18098 w 866775"/>
                <a:gd name="connsiteY4" fmla="*/ 0 h 76200"/>
                <a:gd name="connsiteX5" fmla="*/ 850582 w 866775"/>
                <a:gd name="connsiteY5" fmla="*/ 0 h 76200"/>
                <a:gd name="connsiteX6" fmla="*/ 868680 w 866775"/>
                <a:gd name="connsiteY6" fmla="*/ 18097 h 76200"/>
                <a:gd name="connsiteX7" fmla="*/ 868680 w 866775"/>
                <a:gd name="connsiteY7" fmla="*/ 64770 h 76200"/>
                <a:gd name="connsiteX8" fmla="*/ 850582 w 866775"/>
                <a:gd name="connsiteY8" fmla="*/ 8286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775" h="76200">
                  <a:moveTo>
                    <a:pt x="850582" y="82867"/>
                  </a:moveTo>
                  <a:lnTo>
                    <a:pt x="18098" y="82867"/>
                  </a:lnTo>
                  <a:cubicBezTo>
                    <a:pt x="7620" y="82867"/>
                    <a:pt x="0" y="74295"/>
                    <a:pt x="0" y="64770"/>
                  </a:cubicBezTo>
                  <a:lnTo>
                    <a:pt x="0" y="18097"/>
                  </a:lnTo>
                  <a:cubicBezTo>
                    <a:pt x="0" y="7620"/>
                    <a:pt x="8573" y="0"/>
                    <a:pt x="18098" y="0"/>
                  </a:cubicBezTo>
                  <a:lnTo>
                    <a:pt x="850582" y="0"/>
                  </a:lnTo>
                  <a:cubicBezTo>
                    <a:pt x="861060" y="0"/>
                    <a:pt x="868680" y="8572"/>
                    <a:pt x="868680" y="18097"/>
                  </a:cubicBezTo>
                  <a:lnTo>
                    <a:pt x="868680" y="64770"/>
                  </a:lnTo>
                  <a:cubicBezTo>
                    <a:pt x="868680" y="75247"/>
                    <a:pt x="860107" y="82867"/>
                    <a:pt x="850582" y="82867"/>
                  </a:cubicBezTo>
                  <a:close/>
                </a:path>
              </a:pathLst>
            </a:custGeom>
            <a:solidFill>
              <a:srgbClr val="F73823"/>
            </a:solidFill>
            <a:ln w="9525" cap="flat">
              <a:noFill/>
              <a:prstDash val="solid"/>
              <a:miter/>
            </a:ln>
          </p:spPr>
          <p:txBody>
            <a:bodyPr rtlCol="0" anchor="ct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8775687C-F672-4F2C-89E6-68F2A06C5DE2}"/>
                </a:ext>
              </a:extLst>
            </p:cNvPr>
            <p:cNvSpPr/>
            <p:nvPr/>
          </p:nvSpPr>
          <p:spPr>
            <a:xfrm>
              <a:off x="10432357" y="212669"/>
              <a:ext cx="611833" cy="853237"/>
            </a:xfrm>
            <a:custGeom>
              <a:avLst/>
              <a:gdLst>
                <a:gd name="connsiteX0" fmla="*/ 1404140 w 1400175"/>
                <a:gd name="connsiteY0" fmla="*/ 122873 h 1952625"/>
                <a:gd name="connsiteX1" fmla="*/ 1380328 w 1400175"/>
                <a:gd name="connsiteY1" fmla="*/ 100013 h 1952625"/>
                <a:gd name="connsiteX2" fmla="*/ 1224118 w 1400175"/>
                <a:gd name="connsiteY2" fmla="*/ 100965 h 1952625"/>
                <a:gd name="connsiteX3" fmla="*/ 1200305 w 1400175"/>
                <a:gd name="connsiteY3" fmla="*/ 77153 h 1952625"/>
                <a:gd name="connsiteX4" fmla="*/ 1201257 w 1400175"/>
                <a:gd name="connsiteY4" fmla="*/ 20003 h 1952625"/>
                <a:gd name="connsiteX5" fmla="*/ 1183160 w 1400175"/>
                <a:gd name="connsiteY5" fmla="*/ 0 h 1952625"/>
                <a:gd name="connsiteX6" fmla="*/ 700243 w 1400175"/>
                <a:gd name="connsiteY6" fmla="*/ 1905 h 1952625"/>
                <a:gd name="connsiteX7" fmla="*/ 700243 w 1400175"/>
                <a:gd name="connsiteY7" fmla="*/ 953 h 1952625"/>
                <a:gd name="connsiteX8" fmla="*/ 222087 w 1400175"/>
                <a:gd name="connsiteY8" fmla="*/ 0 h 1952625"/>
                <a:gd name="connsiteX9" fmla="*/ 203990 w 1400175"/>
                <a:gd name="connsiteY9" fmla="*/ 20003 h 1952625"/>
                <a:gd name="connsiteX10" fmla="*/ 204943 w 1400175"/>
                <a:gd name="connsiteY10" fmla="*/ 77153 h 1952625"/>
                <a:gd name="connsiteX11" fmla="*/ 181130 w 1400175"/>
                <a:gd name="connsiteY11" fmla="*/ 100965 h 1952625"/>
                <a:gd name="connsiteX12" fmla="*/ 24920 w 1400175"/>
                <a:gd name="connsiteY12" fmla="*/ 100013 h 1952625"/>
                <a:gd name="connsiteX13" fmla="*/ 1107 w 1400175"/>
                <a:gd name="connsiteY13" fmla="*/ 122873 h 1952625"/>
                <a:gd name="connsiteX14" fmla="*/ 23015 w 1400175"/>
                <a:gd name="connsiteY14" fmla="*/ 400050 h 1952625"/>
                <a:gd name="connsiteX15" fmla="*/ 119218 w 1400175"/>
                <a:gd name="connsiteY15" fmla="*/ 641985 h 1952625"/>
                <a:gd name="connsiteX16" fmla="*/ 373535 w 1400175"/>
                <a:gd name="connsiteY16" fmla="*/ 835343 h 1952625"/>
                <a:gd name="connsiteX17" fmla="*/ 405920 w 1400175"/>
                <a:gd name="connsiteY17" fmla="*/ 849630 h 1952625"/>
                <a:gd name="connsiteX18" fmla="*/ 574513 w 1400175"/>
                <a:gd name="connsiteY18" fmla="*/ 1005840 h 1952625"/>
                <a:gd name="connsiteX19" fmla="*/ 535460 w 1400175"/>
                <a:gd name="connsiteY19" fmla="*/ 1062990 h 1952625"/>
                <a:gd name="connsiteX20" fmla="*/ 587848 w 1400175"/>
                <a:gd name="connsiteY20" fmla="*/ 1099185 h 1952625"/>
                <a:gd name="connsiteX21" fmla="*/ 615470 w 1400175"/>
                <a:gd name="connsiteY21" fmla="*/ 1099185 h 1952625"/>
                <a:gd name="connsiteX22" fmla="*/ 635473 w 1400175"/>
                <a:gd name="connsiteY22" fmla="*/ 1119188 h 1952625"/>
                <a:gd name="connsiteX23" fmla="*/ 639282 w 1400175"/>
                <a:gd name="connsiteY23" fmla="*/ 1198245 h 1952625"/>
                <a:gd name="connsiteX24" fmla="*/ 626900 w 1400175"/>
                <a:gd name="connsiteY24" fmla="*/ 1439228 h 1952625"/>
                <a:gd name="connsiteX25" fmla="*/ 562130 w 1400175"/>
                <a:gd name="connsiteY25" fmla="*/ 1719263 h 1952625"/>
                <a:gd name="connsiteX26" fmla="*/ 427828 w 1400175"/>
                <a:gd name="connsiteY26" fmla="*/ 1946910 h 1952625"/>
                <a:gd name="connsiteX27" fmla="*/ 467832 w 1400175"/>
                <a:gd name="connsiteY27" fmla="*/ 1960245 h 1952625"/>
                <a:gd name="connsiteX28" fmla="*/ 667857 w 1400175"/>
                <a:gd name="connsiteY28" fmla="*/ 1960245 h 1952625"/>
                <a:gd name="connsiteX29" fmla="*/ 697385 w 1400175"/>
                <a:gd name="connsiteY29" fmla="*/ 1960245 h 1952625"/>
                <a:gd name="connsiteX30" fmla="*/ 697385 w 1400175"/>
                <a:gd name="connsiteY30" fmla="*/ 1960245 h 1952625"/>
                <a:gd name="connsiteX31" fmla="*/ 701195 w 1400175"/>
                <a:gd name="connsiteY31" fmla="*/ 1960245 h 1952625"/>
                <a:gd name="connsiteX32" fmla="*/ 705005 w 1400175"/>
                <a:gd name="connsiteY32" fmla="*/ 1960245 h 1952625"/>
                <a:gd name="connsiteX33" fmla="*/ 705005 w 1400175"/>
                <a:gd name="connsiteY33" fmla="*/ 1960245 h 1952625"/>
                <a:gd name="connsiteX34" fmla="*/ 734532 w 1400175"/>
                <a:gd name="connsiteY34" fmla="*/ 1960245 h 1952625"/>
                <a:gd name="connsiteX35" fmla="*/ 934557 w 1400175"/>
                <a:gd name="connsiteY35" fmla="*/ 1960245 h 1952625"/>
                <a:gd name="connsiteX36" fmla="*/ 974563 w 1400175"/>
                <a:gd name="connsiteY36" fmla="*/ 1946910 h 1952625"/>
                <a:gd name="connsiteX37" fmla="*/ 840260 w 1400175"/>
                <a:gd name="connsiteY37" fmla="*/ 1719263 h 1952625"/>
                <a:gd name="connsiteX38" fmla="*/ 775490 w 1400175"/>
                <a:gd name="connsiteY38" fmla="*/ 1439228 h 1952625"/>
                <a:gd name="connsiteX39" fmla="*/ 763107 w 1400175"/>
                <a:gd name="connsiteY39" fmla="*/ 1198245 h 1952625"/>
                <a:gd name="connsiteX40" fmla="*/ 766918 w 1400175"/>
                <a:gd name="connsiteY40" fmla="*/ 1119188 h 1952625"/>
                <a:gd name="connsiteX41" fmla="*/ 786920 w 1400175"/>
                <a:gd name="connsiteY41" fmla="*/ 1099185 h 1952625"/>
                <a:gd name="connsiteX42" fmla="*/ 814543 w 1400175"/>
                <a:gd name="connsiteY42" fmla="*/ 1099185 h 1952625"/>
                <a:gd name="connsiteX43" fmla="*/ 866930 w 1400175"/>
                <a:gd name="connsiteY43" fmla="*/ 1062990 h 1952625"/>
                <a:gd name="connsiteX44" fmla="*/ 827878 w 1400175"/>
                <a:gd name="connsiteY44" fmla="*/ 1005840 h 1952625"/>
                <a:gd name="connsiteX45" fmla="*/ 996470 w 1400175"/>
                <a:gd name="connsiteY45" fmla="*/ 849630 h 1952625"/>
                <a:gd name="connsiteX46" fmla="*/ 1028855 w 1400175"/>
                <a:gd name="connsiteY46" fmla="*/ 835343 h 1952625"/>
                <a:gd name="connsiteX47" fmla="*/ 1283173 w 1400175"/>
                <a:gd name="connsiteY47" fmla="*/ 641985 h 1952625"/>
                <a:gd name="connsiteX48" fmla="*/ 1379375 w 1400175"/>
                <a:gd name="connsiteY48" fmla="*/ 400050 h 1952625"/>
                <a:gd name="connsiteX49" fmla="*/ 1404140 w 1400175"/>
                <a:gd name="connsiteY49" fmla="*/ 122873 h 1952625"/>
                <a:gd name="connsiteX50" fmla="*/ 284000 w 1400175"/>
                <a:gd name="connsiteY50" fmla="*/ 731520 h 1952625"/>
                <a:gd name="connsiteX51" fmla="*/ 132553 w 1400175"/>
                <a:gd name="connsiteY51" fmla="*/ 548640 h 1952625"/>
                <a:gd name="connsiteX52" fmla="*/ 74450 w 1400175"/>
                <a:gd name="connsiteY52" fmla="*/ 360998 h 1952625"/>
                <a:gd name="connsiteX53" fmla="*/ 60162 w 1400175"/>
                <a:gd name="connsiteY53" fmla="*/ 174308 h 1952625"/>
                <a:gd name="connsiteX54" fmla="*/ 75403 w 1400175"/>
                <a:gd name="connsiteY54" fmla="*/ 158115 h 1952625"/>
                <a:gd name="connsiteX55" fmla="*/ 196370 w 1400175"/>
                <a:gd name="connsiteY55" fmla="*/ 158115 h 1952625"/>
                <a:gd name="connsiteX56" fmla="*/ 209705 w 1400175"/>
                <a:gd name="connsiteY56" fmla="*/ 167640 h 1952625"/>
                <a:gd name="connsiteX57" fmla="*/ 219230 w 1400175"/>
                <a:gd name="connsiteY57" fmla="*/ 240983 h 1952625"/>
                <a:gd name="connsiteX58" fmla="*/ 246853 w 1400175"/>
                <a:gd name="connsiteY58" fmla="*/ 420053 h 1952625"/>
                <a:gd name="connsiteX59" fmla="*/ 286857 w 1400175"/>
                <a:gd name="connsiteY59" fmla="*/ 585788 h 1952625"/>
                <a:gd name="connsiteX60" fmla="*/ 356390 w 1400175"/>
                <a:gd name="connsiteY60" fmla="*/ 764858 h 1952625"/>
                <a:gd name="connsiteX61" fmla="*/ 284000 w 1400175"/>
                <a:gd name="connsiteY61" fmla="*/ 731520 h 1952625"/>
                <a:gd name="connsiteX62" fmla="*/ 1331750 w 1400175"/>
                <a:gd name="connsiteY62" fmla="*/ 360998 h 1952625"/>
                <a:gd name="connsiteX63" fmla="*/ 1273648 w 1400175"/>
                <a:gd name="connsiteY63" fmla="*/ 548640 h 1952625"/>
                <a:gd name="connsiteX64" fmla="*/ 1122200 w 1400175"/>
                <a:gd name="connsiteY64" fmla="*/ 731520 h 1952625"/>
                <a:gd name="connsiteX65" fmla="*/ 1048857 w 1400175"/>
                <a:gd name="connsiteY65" fmla="*/ 765810 h 1952625"/>
                <a:gd name="connsiteX66" fmla="*/ 1118390 w 1400175"/>
                <a:gd name="connsiteY66" fmla="*/ 586740 h 1952625"/>
                <a:gd name="connsiteX67" fmla="*/ 1158395 w 1400175"/>
                <a:gd name="connsiteY67" fmla="*/ 421005 h 1952625"/>
                <a:gd name="connsiteX68" fmla="*/ 1186018 w 1400175"/>
                <a:gd name="connsiteY68" fmla="*/ 241935 h 1952625"/>
                <a:gd name="connsiteX69" fmla="*/ 1195543 w 1400175"/>
                <a:gd name="connsiteY69" fmla="*/ 168593 h 1952625"/>
                <a:gd name="connsiteX70" fmla="*/ 1208878 w 1400175"/>
                <a:gd name="connsiteY70" fmla="*/ 159068 h 1952625"/>
                <a:gd name="connsiteX71" fmla="*/ 1329845 w 1400175"/>
                <a:gd name="connsiteY71" fmla="*/ 159068 h 1952625"/>
                <a:gd name="connsiteX72" fmla="*/ 1345085 w 1400175"/>
                <a:gd name="connsiteY72" fmla="*/ 175260 h 1952625"/>
                <a:gd name="connsiteX73" fmla="*/ 1331750 w 1400175"/>
                <a:gd name="connsiteY73" fmla="*/ 360998 h 195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0175" h="1952625">
                  <a:moveTo>
                    <a:pt x="1404140" y="122873"/>
                  </a:moveTo>
                  <a:cubicBezTo>
                    <a:pt x="1403188" y="106680"/>
                    <a:pt x="1397473" y="100013"/>
                    <a:pt x="1380328" y="100013"/>
                  </a:cubicBezTo>
                  <a:cubicBezTo>
                    <a:pt x="1327940" y="100965"/>
                    <a:pt x="1276505" y="99060"/>
                    <a:pt x="1224118" y="100965"/>
                  </a:cubicBezTo>
                  <a:cubicBezTo>
                    <a:pt x="1205068" y="100965"/>
                    <a:pt x="1199353" y="94298"/>
                    <a:pt x="1200305" y="77153"/>
                  </a:cubicBezTo>
                  <a:cubicBezTo>
                    <a:pt x="1201257" y="58103"/>
                    <a:pt x="1200305" y="39053"/>
                    <a:pt x="1201257" y="20003"/>
                  </a:cubicBezTo>
                  <a:cubicBezTo>
                    <a:pt x="1202210" y="6668"/>
                    <a:pt x="1197448" y="0"/>
                    <a:pt x="1183160" y="0"/>
                  </a:cubicBezTo>
                  <a:cubicBezTo>
                    <a:pt x="1024093" y="953"/>
                    <a:pt x="859310" y="953"/>
                    <a:pt x="700243" y="1905"/>
                  </a:cubicBezTo>
                  <a:cubicBezTo>
                    <a:pt x="700243" y="1905"/>
                    <a:pt x="700243" y="1905"/>
                    <a:pt x="700243" y="953"/>
                  </a:cubicBezTo>
                  <a:cubicBezTo>
                    <a:pt x="541175" y="953"/>
                    <a:pt x="382107" y="0"/>
                    <a:pt x="222087" y="0"/>
                  </a:cubicBezTo>
                  <a:cubicBezTo>
                    <a:pt x="207800" y="0"/>
                    <a:pt x="203037" y="6668"/>
                    <a:pt x="203990" y="20003"/>
                  </a:cubicBezTo>
                  <a:cubicBezTo>
                    <a:pt x="204943" y="39053"/>
                    <a:pt x="203990" y="58103"/>
                    <a:pt x="204943" y="77153"/>
                  </a:cubicBezTo>
                  <a:cubicBezTo>
                    <a:pt x="205895" y="95250"/>
                    <a:pt x="200180" y="101918"/>
                    <a:pt x="181130" y="100965"/>
                  </a:cubicBezTo>
                  <a:cubicBezTo>
                    <a:pt x="128743" y="100013"/>
                    <a:pt x="77307" y="100965"/>
                    <a:pt x="24920" y="100013"/>
                  </a:cubicBezTo>
                  <a:cubicBezTo>
                    <a:pt x="7775" y="100013"/>
                    <a:pt x="2060" y="106680"/>
                    <a:pt x="1107" y="122873"/>
                  </a:cubicBezTo>
                  <a:cubicBezTo>
                    <a:pt x="-2702" y="216218"/>
                    <a:pt x="3012" y="308610"/>
                    <a:pt x="23015" y="400050"/>
                  </a:cubicBezTo>
                  <a:cubicBezTo>
                    <a:pt x="42065" y="485775"/>
                    <a:pt x="69687" y="568643"/>
                    <a:pt x="119218" y="641985"/>
                  </a:cubicBezTo>
                  <a:cubicBezTo>
                    <a:pt x="182082" y="736283"/>
                    <a:pt x="263998" y="803910"/>
                    <a:pt x="373535" y="835343"/>
                  </a:cubicBezTo>
                  <a:cubicBezTo>
                    <a:pt x="384012" y="838200"/>
                    <a:pt x="398300" y="839153"/>
                    <a:pt x="405920" y="849630"/>
                  </a:cubicBezTo>
                  <a:cubicBezTo>
                    <a:pt x="449735" y="915353"/>
                    <a:pt x="504980" y="967740"/>
                    <a:pt x="574513" y="1005840"/>
                  </a:cubicBezTo>
                  <a:cubicBezTo>
                    <a:pt x="542128" y="1017270"/>
                    <a:pt x="531650" y="1034415"/>
                    <a:pt x="535460" y="1062990"/>
                  </a:cubicBezTo>
                  <a:cubicBezTo>
                    <a:pt x="539270" y="1086803"/>
                    <a:pt x="557368" y="1099185"/>
                    <a:pt x="587848" y="1099185"/>
                  </a:cubicBezTo>
                  <a:cubicBezTo>
                    <a:pt x="597373" y="1099185"/>
                    <a:pt x="605945" y="1100138"/>
                    <a:pt x="615470" y="1099185"/>
                  </a:cubicBezTo>
                  <a:cubicBezTo>
                    <a:pt x="630710" y="1097280"/>
                    <a:pt x="635473" y="1104900"/>
                    <a:pt x="635473" y="1119188"/>
                  </a:cubicBezTo>
                  <a:cubicBezTo>
                    <a:pt x="636425" y="1145858"/>
                    <a:pt x="639282" y="1171575"/>
                    <a:pt x="639282" y="1198245"/>
                  </a:cubicBezTo>
                  <a:cubicBezTo>
                    <a:pt x="639282" y="1279208"/>
                    <a:pt x="636425" y="1359218"/>
                    <a:pt x="626900" y="1439228"/>
                  </a:cubicBezTo>
                  <a:cubicBezTo>
                    <a:pt x="616423" y="1535430"/>
                    <a:pt x="594515" y="1628775"/>
                    <a:pt x="562130" y="1719263"/>
                  </a:cubicBezTo>
                  <a:cubicBezTo>
                    <a:pt x="532603" y="1803083"/>
                    <a:pt x="486882" y="1880235"/>
                    <a:pt x="427828" y="1946910"/>
                  </a:cubicBezTo>
                  <a:cubicBezTo>
                    <a:pt x="437353" y="1962150"/>
                    <a:pt x="453545" y="1960245"/>
                    <a:pt x="467832" y="1960245"/>
                  </a:cubicBezTo>
                  <a:cubicBezTo>
                    <a:pt x="534507" y="1961198"/>
                    <a:pt x="601182" y="1960245"/>
                    <a:pt x="667857" y="1960245"/>
                  </a:cubicBezTo>
                  <a:cubicBezTo>
                    <a:pt x="677382" y="1960245"/>
                    <a:pt x="687860" y="1960245"/>
                    <a:pt x="697385" y="1960245"/>
                  </a:cubicBezTo>
                  <a:lnTo>
                    <a:pt x="697385" y="1960245"/>
                  </a:lnTo>
                  <a:cubicBezTo>
                    <a:pt x="698338" y="1960245"/>
                    <a:pt x="700243" y="1960245"/>
                    <a:pt x="701195" y="1960245"/>
                  </a:cubicBezTo>
                  <a:cubicBezTo>
                    <a:pt x="702148" y="1960245"/>
                    <a:pt x="704053" y="1960245"/>
                    <a:pt x="705005" y="1960245"/>
                  </a:cubicBezTo>
                  <a:lnTo>
                    <a:pt x="705005" y="1960245"/>
                  </a:lnTo>
                  <a:cubicBezTo>
                    <a:pt x="714530" y="1960245"/>
                    <a:pt x="725007" y="1960245"/>
                    <a:pt x="734532" y="1960245"/>
                  </a:cubicBezTo>
                  <a:cubicBezTo>
                    <a:pt x="801207" y="1960245"/>
                    <a:pt x="867882" y="1960245"/>
                    <a:pt x="934557" y="1960245"/>
                  </a:cubicBezTo>
                  <a:cubicBezTo>
                    <a:pt x="948845" y="1960245"/>
                    <a:pt x="965038" y="1962150"/>
                    <a:pt x="974563" y="1946910"/>
                  </a:cubicBezTo>
                  <a:cubicBezTo>
                    <a:pt x="915507" y="1879283"/>
                    <a:pt x="869788" y="1803083"/>
                    <a:pt x="840260" y="1719263"/>
                  </a:cubicBezTo>
                  <a:cubicBezTo>
                    <a:pt x="807875" y="1628775"/>
                    <a:pt x="785968" y="1535430"/>
                    <a:pt x="775490" y="1439228"/>
                  </a:cubicBezTo>
                  <a:cubicBezTo>
                    <a:pt x="766918" y="1359218"/>
                    <a:pt x="763107" y="1278255"/>
                    <a:pt x="763107" y="1198245"/>
                  </a:cubicBezTo>
                  <a:cubicBezTo>
                    <a:pt x="763107" y="1171575"/>
                    <a:pt x="765965" y="1145858"/>
                    <a:pt x="766918" y="1119188"/>
                  </a:cubicBezTo>
                  <a:cubicBezTo>
                    <a:pt x="766918" y="1104900"/>
                    <a:pt x="770728" y="1097280"/>
                    <a:pt x="786920" y="1099185"/>
                  </a:cubicBezTo>
                  <a:cubicBezTo>
                    <a:pt x="795493" y="1100138"/>
                    <a:pt x="805018" y="1099185"/>
                    <a:pt x="814543" y="1099185"/>
                  </a:cubicBezTo>
                  <a:cubicBezTo>
                    <a:pt x="845023" y="1099185"/>
                    <a:pt x="863120" y="1086803"/>
                    <a:pt x="866930" y="1062990"/>
                  </a:cubicBezTo>
                  <a:cubicBezTo>
                    <a:pt x="871693" y="1034415"/>
                    <a:pt x="860263" y="1017270"/>
                    <a:pt x="827878" y="1005840"/>
                  </a:cubicBezTo>
                  <a:cubicBezTo>
                    <a:pt x="898363" y="967740"/>
                    <a:pt x="953607" y="915353"/>
                    <a:pt x="996470" y="849630"/>
                  </a:cubicBezTo>
                  <a:cubicBezTo>
                    <a:pt x="1004090" y="839153"/>
                    <a:pt x="1017425" y="838200"/>
                    <a:pt x="1028855" y="835343"/>
                  </a:cubicBezTo>
                  <a:cubicBezTo>
                    <a:pt x="1138393" y="802958"/>
                    <a:pt x="1220307" y="735330"/>
                    <a:pt x="1283173" y="641985"/>
                  </a:cubicBezTo>
                  <a:cubicBezTo>
                    <a:pt x="1332703" y="567690"/>
                    <a:pt x="1360325" y="484823"/>
                    <a:pt x="1379375" y="400050"/>
                  </a:cubicBezTo>
                  <a:cubicBezTo>
                    <a:pt x="1402235" y="308610"/>
                    <a:pt x="1407950" y="216218"/>
                    <a:pt x="1404140" y="122873"/>
                  </a:cubicBezTo>
                  <a:close/>
                  <a:moveTo>
                    <a:pt x="284000" y="731520"/>
                  </a:moveTo>
                  <a:cubicBezTo>
                    <a:pt x="215420" y="686753"/>
                    <a:pt x="166843" y="621983"/>
                    <a:pt x="132553" y="548640"/>
                  </a:cubicBezTo>
                  <a:cubicBezTo>
                    <a:pt x="104930" y="488633"/>
                    <a:pt x="86832" y="425768"/>
                    <a:pt x="74450" y="360998"/>
                  </a:cubicBezTo>
                  <a:cubicBezTo>
                    <a:pt x="63020" y="299085"/>
                    <a:pt x="60162" y="237173"/>
                    <a:pt x="60162" y="174308"/>
                  </a:cubicBezTo>
                  <a:cubicBezTo>
                    <a:pt x="60162" y="162878"/>
                    <a:pt x="63973" y="158115"/>
                    <a:pt x="75403" y="158115"/>
                  </a:cubicBezTo>
                  <a:cubicBezTo>
                    <a:pt x="115407" y="159068"/>
                    <a:pt x="156365" y="158115"/>
                    <a:pt x="196370" y="158115"/>
                  </a:cubicBezTo>
                  <a:cubicBezTo>
                    <a:pt x="203037" y="158115"/>
                    <a:pt x="209705" y="158115"/>
                    <a:pt x="209705" y="167640"/>
                  </a:cubicBezTo>
                  <a:cubicBezTo>
                    <a:pt x="208753" y="192405"/>
                    <a:pt x="218278" y="216218"/>
                    <a:pt x="219230" y="240983"/>
                  </a:cubicBezTo>
                  <a:cubicBezTo>
                    <a:pt x="222087" y="300990"/>
                    <a:pt x="235423" y="360045"/>
                    <a:pt x="246853" y="420053"/>
                  </a:cubicBezTo>
                  <a:cubicBezTo>
                    <a:pt x="257330" y="476250"/>
                    <a:pt x="271618" y="531495"/>
                    <a:pt x="286857" y="585788"/>
                  </a:cubicBezTo>
                  <a:cubicBezTo>
                    <a:pt x="304003" y="645795"/>
                    <a:pt x="326862" y="704850"/>
                    <a:pt x="356390" y="764858"/>
                  </a:cubicBezTo>
                  <a:cubicBezTo>
                    <a:pt x="325910" y="762000"/>
                    <a:pt x="304955" y="745808"/>
                    <a:pt x="284000" y="731520"/>
                  </a:cubicBezTo>
                  <a:close/>
                  <a:moveTo>
                    <a:pt x="1331750" y="360998"/>
                  </a:moveTo>
                  <a:cubicBezTo>
                    <a:pt x="1319368" y="425768"/>
                    <a:pt x="1302223" y="488633"/>
                    <a:pt x="1273648" y="548640"/>
                  </a:cubicBezTo>
                  <a:cubicBezTo>
                    <a:pt x="1239357" y="621983"/>
                    <a:pt x="1190780" y="686753"/>
                    <a:pt x="1122200" y="731520"/>
                  </a:cubicBezTo>
                  <a:cubicBezTo>
                    <a:pt x="1101245" y="744855"/>
                    <a:pt x="1080290" y="762000"/>
                    <a:pt x="1048857" y="765810"/>
                  </a:cubicBezTo>
                  <a:cubicBezTo>
                    <a:pt x="1078385" y="704850"/>
                    <a:pt x="1101245" y="646748"/>
                    <a:pt x="1118390" y="586740"/>
                  </a:cubicBezTo>
                  <a:cubicBezTo>
                    <a:pt x="1134582" y="532448"/>
                    <a:pt x="1147918" y="477203"/>
                    <a:pt x="1158395" y="421005"/>
                  </a:cubicBezTo>
                  <a:cubicBezTo>
                    <a:pt x="1169825" y="361950"/>
                    <a:pt x="1183160" y="302895"/>
                    <a:pt x="1186018" y="241935"/>
                  </a:cubicBezTo>
                  <a:cubicBezTo>
                    <a:pt x="1186970" y="217170"/>
                    <a:pt x="1196495" y="193358"/>
                    <a:pt x="1195543" y="168593"/>
                  </a:cubicBezTo>
                  <a:cubicBezTo>
                    <a:pt x="1195543" y="159068"/>
                    <a:pt x="1202210" y="159068"/>
                    <a:pt x="1208878" y="159068"/>
                  </a:cubicBezTo>
                  <a:cubicBezTo>
                    <a:pt x="1248882" y="159068"/>
                    <a:pt x="1289840" y="159068"/>
                    <a:pt x="1329845" y="159068"/>
                  </a:cubicBezTo>
                  <a:cubicBezTo>
                    <a:pt x="1341275" y="159068"/>
                    <a:pt x="1345085" y="163830"/>
                    <a:pt x="1345085" y="175260"/>
                  </a:cubicBezTo>
                  <a:cubicBezTo>
                    <a:pt x="1346990" y="237173"/>
                    <a:pt x="1343180" y="299085"/>
                    <a:pt x="1331750" y="360998"/>
                  </a:cubicBezTo>
                  <a:close/>
                </a:path>
              </a:pathLst>
            </a:custGeom>
            <a:solidFill>
              <a:srgbClr val="FCC901"/>
            </a:solidFill>
            <a:ln w="9525"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6A8EB0ED-B172-42FB-9DAB-48F594B3ADE8}"/>
                </a:ext>
              </a:extLst>
            </p:cNvPr>
            <p:cNvSpPr/>
            <p:nvPr/>
          </p:nvSpPr>
          <p:spPr>
            <a:xfrm>
              <a:off x="10736937" y="213918"/>
              <a:ext cx="307998" cy="853237"/>
            </a:xfrm>
            <a:custGeom>
              <a:avLst/>
              <a:gdLst>
                <a:gd name="connsiteX0" fmla="*/ 2261 w 704850"/>
                <a:gd name="connsiteY0" fmla="*/ 1960245 h 1952625"/>
                <a:gd name="connsiteX1" fmla="*/ 39409 w 704850"/>
                <a:gd name="connsiteY1" fmla="*/ 1960245 h 1952625"/>
                <a:gd name="connsiteX2" fmla="*/ 239434 w 704850"/>
                <a:gd name="connsiteY2" fmla="*/ 1960245 h 1952625"/>
                <a:gd name="connsiteX3" fmla="*/ 279439 w 704850"/>
                <a:gd name="connsiteY3" fmla="*/ 1946910 h 1952625"/>
                <a:gd name="connsiteX4" fmla="*/ 145136 w 704850"/>
                <a:gd name="connsiteY4" fmla="*/ 1719263 h 1952625"/>
                <a:gd name="connsiteX5" fmla="*/ 80366 w 704850"/>
                <a:gd name="connsiteY5" fmla="*/ 1439228 h 1952625"/>
                <a:gd name="connsiteX6" fmla="*/ 67984 w 704850"/>
                <a:gd name="connsiteY6" fmla="*/ 1198245 h 1952625"/>
                <a:gd name="connsiteX7" fmla="*/ 71794 w 704850"/>
                <a:gd name="connsiteY7" fmla="*/ 1119188 h 1952625"/>
                <a:gd name="connsiteX8" fmla="*/ 91796 w 704850"/>
                <a:gd name="connsiteY8" fmla="*/ 1099185 h 1952625"/>
                <a:gd name="connsiteX9" fmla="*/ 119419 w 704850"/>
                <a:gd name="connsiteY9" fmla="*/ 1099185 h 1952625"/>
                <a:gd name="connsiteX10" fmla="*/ 171806 w 704850"/>
                <a:gd name="connsiteY10" fmla="*/ 1062990 h 1952625"/>
                <a:gd name="connsiteX11" fmla="*/ 132754 w 704850"/>
                <a:gd name="connsiteY11" fmla="*/ 1005840 h 1952625"/>
                <a:gd name="connsiteX12" fmla="*/ 301346 w 704850"/>
                <a:gd name="connsiteY12" fmla="*/ 849630 h 1952625"/>
                <a:gd name="connsiteX13" fmla="*/ 333731 w 704850"/>
                <a:gd name="connsiteY13" fmla="*/ 835343 h 1952625"/>
                <a:gd name="connsiteX14" fmla="*/ 588049 w 704850"/>
                <a:gd name="connsiteY14" fmla="*/ 641985 h 1952625"/>
                <a:gd name="connsiteX15" fmla="*/ 684251 w 704850"/>
                <a:gd name="connsiteY15" fmla="*/ 400050 h 1952625"/>
                <a:gd name="connsiteX16" fmla="*/ 706159 w 704850"/>
                <a:gd name="connsiteY16" fmla="*/ 122873 h 1952625"/>
                <a:gd name="connsiteX17" fmla="*/ 682346 w 704850"/>
                <a:gd name="connsiteY17" fmla="*/ 100013 h 1952625"/>
                <a:gd name="connsiteX18" fmla="*/ 526136 w 704850"/>
                <a:gd name="connsiteY18" fmla="*/ 100965 h 1952625"/>
                <a:gd name="connsiteX19" fmla="*/ 502324 w 704850"/>
                <a:gd name="connsiteY19" fmla="*/ 77153 h 1952625"/>
                <a:gd name="connsiteX20" fmla="*/ 503276 w 704850"/>
                <a:gd name="connsiteY20" fmla="*/ 20003 h 1952625"/>
                <a:gd name="connsiteX21" fmla="*/ 485179 w 704850"/>
                <a:gd name="connsiteY21" fmla="*/ 0 h 1952625"/>
                <a:gd name="connsiteX22" fmla="*/ 1309 w 704850"/>
                <a:gd name="connsiteY22" fmla="*/ 1905 h 1952625"/>
                <a:gd name="connsiteX23" fmla="*/ 356 w 704850"/>
                <a:gd name="connsiteY23" fmla="*/ 545783 h 1952625"/>
                <a:gd name="connsiteX24" fmla="*/ 356 w 704850"/>
                <a:gd name="connsiteY24" fmla="*/ 1960245 h 1952625"/>
                <a:gd name="connsiteX25" fmla="*/ 351829 w 704850"/>
                <a:gd name="connsiteY25" fmla="*/ 762953 h 1952625"/>
                <a:gd name="connsiteX26" fmla="*/ 421361 w 704850"/>
                <a:gd name="connsiteY26" fmla="*/ 583883 h 1952625"/>
                <a:gd name="connsiteX27" fmla="*/ 461366 w 704850"/>
                <a:gd name="connsiteY27" fmla="*/ 418148 h 1952625"/>
                <a:gd name="connsiteX28" fmla="*/ 488989 w 704850"/>
                <a:gd name="connsiteY28" fmla="*/ 239078 h 1952625"/>
                <a:gd name="connsiteX29" fmla="*/ 498514 w 704850"/>
                <a:gd name="connsiteY29" fmla="*/ 165735 h 1952625"/>
                <a:gd name="connsiteX30" fmla="*/ 511849 w 704850"/>
                <a:gd name="connsiteY30" fmla="*/ 156210 h 1952625"/>
                <a:gd name="connsiteX31" fmla="*/ 632816 w 704850"/>
                <a:gd name="connsiteY31" fmla="*/ 156210 h 1952625"/>
                <a:gd name="connsiteX32" fmla="*/ 648056 w 704850"/>
                <a:gd name="connsiteY32" fmla="*/ 172403 h 1952625"/>
                <a:gd name="connsiteX33" fmla="*/ 633769 w 704850"/>
                <a:gd name="connsiteY33" fmla="*/ 359093 h 1952625"/>
                <a:gd name="connsiteX34" fmla="*/ 575666 w 704850"/>
                <a:gd name="connsiteY34" fmla="*/ 546735 h 1952625"/>
                <a:gd name="connsiteX35" fmla="*/ 424219 w 704850"/>
                <a:gd name="connsiteY35" fmla="*/ 729615 h 1952625"/>
                <a:gd name="connsiteX36" fmla="*/ 351829 w 704850"/>
                <a:gd name="connsiteY36" fmla="*/ 762953 h 195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04850" h="1952625">
                  <a:moveTo>
                    <a:pt x="2261" y="1960245"/>
                  </a:moveTo>
                  <a:cubicBezTo>
                    <a:pt x="14644" y="1960245"/>
                    <a:pt x="27026" y="1960245"/>
                    <a:pt x="39409" y="1960245"/>
                  </a:cubicBezTo>
                  <a:cubicBezTo>
                    <a:pt x="106084" y="1960245"/>
                    <a:pt x="172759" y="1960245"/>
                    <a:pt x="239434" y="1960245"/>
                  </a:cubicBezTo>
                  <a:cubicBezTo>
                    <a:pt x="253721" y="1960245"/>
                    <a:pt x="269914" y="1962150"/>
                    <a:pt x="279439" y="1946910"/>
                  </a:cubicBezTo>
                  <a:cubicBezTo>
                    <a:pt x="220384" y="1879283"/>
                    <a:pt x="174664" y="1803083"/>
                    <a:pt x="145136" y="1719263"/>
                  </a:cubicBezTo>
                  <a:cubicBezTo>
                    <a:pt x="112751" y="1628775"/>
                    <a:pt x="90844" y="1535430"/>
                    <a:pt x="80366" y="1439228"/>
                  </a:cubicBezTo>
                  <a:cubicBezTo>
                    <a:pt x="71794" y="1359218"/>
                    <a:pt x="67984" y="1278255"/>
                    <a:pt x="67984" y="1198245"/>
                  </a:cubicBezTo>
                  <a:cubicBezTo>
                    <a:pt x="67984" y="1171575"/>
                    <a:pt x="70841" y="1145858"/>
                    <a:pt x="71794" y="1119188"/>
                  </a:cubicBezTo>
                  <a:cubicBezTo>
                    <a:pt x="71794" y="1104900"/>
                    <a:pt x="75604" y="1097280"/>
                    <a:pt x="91796" y="1099185"/>
                  </a:cubicBezTo>
                  <a:cubicBezTo>
                    <a:pt x="100369" y="1100138"/>
                    <a:pt x="109894" y="1099185"/>
                    <a:pt x="119419" y="1099185"/>
                  </a:cubicBezTo>
                  <a:cubicBezTo>
                    <a:pt x="149899" y="1099185"/>
                    <a:pt x="167996" y="1086803"/>
                    <a:pt x="171806" y="1062990"/>
                  </a:cubicBezTo>
                  <a:cubicBezTo>
                    <a:pt x="176569" y="1034415"/>
                    <a:pt x="165139" y="1017270"/>
                    <a:pt x="132754" y="1005840"/>
                  </a:cubicBezTo>
                  <a:cubicBezTo>
                    <a:pt x="203239" y="967740"/>
                    <a:pt x="258484" y="915353"/>
                    <a:pt x="301346" y="849630"/>
                  </a:cubicBezTo>
                  <a:cubicBezTo>
                    <a:pt x="308966" y="839153"/>
                    <a:pt x="322301" y="838200"/>
                    <a:pt x="333731" y="835343"/>
                  </a:cubicBezTo>
                  <a:cubicBezTo>
                    <a:pt x="443269" y="802958"/>
                    <a:pt x="525184" y="735330"/>
                    <a:pt x="588049" y="641985"/>
                  </a:cubicBezTo>
                  <a:cubicBezTo>
                    <a:pt x="637579" y="567690"/>
                    <a:pt x="665201" y="484823"/>
                    <a:pt x="684251" y="400050"/>
                  </a:cubicBezTo>
                  <a:cubicBezTo>
                    <a:pt x="704254" y="309563"/>
                    <a:pt x="709969" y="216218"/>
                    <a:pt x="706159" y="122873"/>
                  </a:cubicBezTo>
                  <a:cubicBezTo>
                    <a:pt x="705206" y="106680"/>
                    <a:pt x="699491" y="100013"/>
                    <a:pt x="682346" y="100013"/>
                  </a:cubicBezTo>
                  <a:cubicBezTo>
                    <a:pt x="629959" y="100965"/>
                    <a:pt x="578524" y="99060"/>
                    <a:pt x="526136" y="100965"/>
                  </a:cubicBezTo>
                  <a:cubicBezTo>
                    <a:pt x="507086" y="100965"/>
                    <a:pt x="501371" y="94298"/>
                    <a:pt x="502324" y="77153"/>
                  </a:cubicBezTo>
                  <a:cubicBezTo>
                    <a:pt x="503276" y="58103"/>
                    <a:pt x="502324" y="39053"/>
                    <a:pt x="503276" y="20003"/>
                  </a:cubicBezTo>
                  <a:cubicBezTo>
                    <a:pt x="504229" y="6668"/>
                    <a:pt x="499466" y="0"/>
                    <a:pt x="485179" y="0"/>
                  </a:cubicBezTo>
                  <a:cubicBezTo>
                    <a:pt x="326111" y="952"/>
                    <a:pt x="161329" y="952"/>
                    <a:pt x="1309" y="1905"/>
                  </a:cubicBezTo>
                  <a:cubicBezTo>
                    <a:pt x="-1549" y="5715"/>
                    <a:pt x="1309" y="545783"/>
                    <a:pt x="356" y="545783"/>
                  </a:cubicBezTo>
                  <a:lnTo>
                    <a:pt x="356" y="1960245"/>
                  </a:lnTo>
                  <a:close/>
                  <a:moveTo>
                    <a:pt x="351829" y="762953"/>
                  </a:moveTo>
                  <a:cubicBezTo>
                    <a:pt x="381356" y="701993"/>
                    <a:pt x="404216" y="643890"/>
                    <a:pt x="421361" y="583883"/>
                  </a:cubicBezTo>
                  <a:cubicBezTo>
                    <a:pt x="437554" y="529590"/>
                    <a:pt x="450889" y="474345"/>
                    <a:pt x="461366" y="418148"/>
                  </a:cubicBezTo>
                  <a:cubicBezTo>
                    <a:pt x="472796" y="359093"/>
                    <a:pt x="486131" y="300038"/>
                    <a:pt x="488989" y="239078"/>
                  </a:cubicBezTo>
                  <a:cubicBezTo>
                    <a:pt x="489941" y="214313"/>
                    <a:pt x="499466" y="190500"/>
                    <a:pt x="498514" y="165735"/>
                  </a:cubicBezTo>
                  <a:cubicBezTo>
                    <a:pt x="498514" y="156210"/>
                    <a:pt x="505181" y="156210"/>
                    <a:pt x="511849" y="156210"/>
                  </a:cubicBezTo>
                  <a:cubicBezTo>
                    <a:pt x="551854" y="156210"/>
                    <a:pt x="592811" y="156210"/>
                    <a:pt x="632816" y="156210"/>
                  </a:cubicBezTo>
                  <a:cubicBezTo>
                    <a:pt x="644246" y="156210"/>
                    <a:pt x="648056" y="160973"/>
                    <a:pt x="648056" y="172403"/>
                  </a:cubicBezTo>
                  <a:cubicBezTo>
                    <a:pt x="648056" y="235268"/>
                    <a:pt x="645199" y="297180"/>
                    <a:pt x="633769" y="359093"/>
                  </a:cubicBezTo>
                  <a:cubicBezTo>
                    <a:pt x="621386" y="423863"/>
                    <a:pt x="604241" y="486728"/>
                    <a:pt x="575666" y="546735"/>
                  </a:cubicBezTo>
                  <a:cubicBezTo>
                    <a:pt x="541376" y="620078"/>
                    <a:pt x="492799" y="684848"/>
                    <a:pt x="424219" y="729615"/>
                  </a:cubicBezTo>
                  <a:cubicBezTo>
                    <a:pt x="405169" y="742950"/>
                    <a:pt x="383261" y="759143"/>
                    <a:pt x="351829" y="762953"/>
                  </a:cubicBezTo>
                  <a:close/>
                </a:path>
              </a:pathLst>
            </a:custGeom>
            <a:solidFill>
              <a:srgbClr val="F3C000"/>
            </a:solidFill>
            <a:ln w="9525"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1FEDD4B6-6FEC-42AB-9697-EC1F38A8AF1A}"/>
                </a:ext>
              </a:extLst>
            </p:cNvPr>
            <p:cNvSpPr/>
            <p:nvPr/>
          </p:nvSpPr>
          <p:spPr>
            <a:xfrm>
              <a:off x="10599659" y="1064241"/>
              <a:ext cx="278863" cy="12486"/>
            </a:xfrm>
            <a:custGeom>
              <a:avLst/>
              <a:gdLst>
                <a:gd name="connsiteX0" fmla="*/ 641225 w 638175"/>
                <a:gd name="connsiteY0" fmla="*/ 35242 h 28575"/>
                <a:gd name="connsiteX1" fmla="*/ 193 w 638175"/>
                <a:gd name="connsiteY1" fmla="*/ 34290 h 28575"/>
                <a:gd name="connsiteX2" fmla="*/ 46865 w 638175"/>
                <a:gd name="connsiteY2" fmla="*/ 0 h 28575"/>
                <a:gd name="connsiteX3" fmla="*/ 75440 w 638175"/>
                <a:gd name="connsiteY3" fmla="*/ 3810 h 28575"/>
                <a:gd name="connsiteX4" fmla="*/ 565978 w 638175"/>
                <a:gd name="connsiteY4" fmla="*/ 3810 h 28575"/>
                <a:gd name="connsiteX5" fmla="*/ 594553 w 638175"/>
                <a:gd name="connsiteY5" fmla="*/ 0 h 28575"/>
                <a:gd name="connsiteX6" fmla="*/ 608840 w 638175"/>
                <a:gd name="connsiteY6" fmla="*/ 2857 h 28575"/>
                <a:gd name="connsiteX7" fmla="*/ 641225 w 638175"/>
                <a:gd name="connsiteY7" fmla="*/ 3524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8175" h="28575">
                  <a:moveTo>
                    <a:pt x="641225" y="35242"/>
                  </a:moveTo>
                  <a:cubicBezTo>
                    <a:pt x="427865" y="35242"/>
                    <a:pt x="213553" y="35242"/>
                    <a:pt x="193" y="34290"/>
                  </a:cubicBezTo>
                  <a:cubicBezTo>
                    <a:pt x="-2665" y="-1905"/>
                    <a:pt x="26863" y="5715"/>
                    <a:pt x="46865" y="0"/>
                  </a:cubicBezTo>
                  <a:cubicBezTo>
                    <a:pt x="56390" y="952"/>
                    <a:pt x="65915" y="3810"/>
                    <a:pt x="75440" y="3810"/>
                  </a:cubicBezTo>
                  <a:cubicBezTo>
                    <a:pt x="239270" y="3810"/>
                    <a:pt x="403100" y="3810"/>
                    <a:pt x="565978" y="3810"/>
                  </a:cubicBezTo>
                  <a:cubicBezTo>
                    <a:pt x="575503" y="3810"/>
                    <a:pt x="585980" y="3810"/>
                    <a:pt x="594553" y="0"/>
                  </a:cubicBezTo>
                  <a:cubicBezTo>
                    <a:pt x="599315" y="952"/>
                    <a:pt x="604078" y="2857"/>
                    <a:pt x="608840" y="2857"/>
                  </a:cubicBezTo>
                  <a:cubicBezTo>
                    <a:pt x="633605" y="1905"/>
                    <a:pt x="643130" y="12382"/>
                    <a:pt x="641225" y="35242"/>
                  </a:cubicBezTo>
                  <a:close/>
                </a:path>
              </a:pathLst>
            </a:custGeom>
            <a:solidFill>
              <a:srgbClr val="F65B31"/>
            </a:solidFill>
            <a:ln w="9525" cap="flat">
              <a:noFill/>
              <a:prstDash val="solid"/>
              <a:miter/>
            </a:ln>
          </p:spPr>
          <p:txBody>
            <a:bodyPr rtlCol="0" anchor="ctr"/>
            <a:lstStyle/>
            <a:p>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B1AFF422-7CA7-4C8E-A441-5EF59BE77F0D}"/>
                </a:ext>
              </a:extLst>
            </p:cNvPr>
            <p:cNvSpPr/>
            <p:nvPr/>
          </p:nvSpPr>
          <p:spPr>
            <a:xfrm>
              <a:off x="10550630" y="1265195"/>
              <a:ext cx="366268" cy="4162"/>
            </a:xfrm>
            <a:custGeom>
              <a:avLst/>
              <a:gdLst>
                <a:gd name="connsiteX0" fmla="*/ 0 w 838200"/>
                <a:gd name="connsiteY0" fmla="*/ 1129 h 9525"/>
                <a:gd name="connsiteX1" fmla="*/ 818197 w 838200"/>
                <a:gd name="connsiteY1" fmla="*/ 1129 h 9525"/>
                <a:gd name="connsiteX2" fmla="*/ 839152 w 838200"/>
                <a:gd name="connsiteY2" fmla="*/ 9701 h 9525"/>
                <a:gd name="connsiteX3" fmla="*/ 762952 w 838200"/>
                <a:gd name="connsiteY3" fmla="*/ 10654 h 9525"/>
                <a:gd name="connsiteX4" fmla="*/ 24765 w 838200"/>
                <a:gd name="connsiteY4" fmla="*/ 9701 h 9525"/>
                <a:gd name="connsiteX5" fmla="*/ 0 w 838200"/>
                <a:gd name="connsiteY5" fmla="*/ 112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00" h="9525">
                  <a:moveTo>
                    <a:pt x="0" y="1129"/>
                  </a:moveTo>
                  <a:cubicBezTo>
                    <a:pt x="272415" y="1129"/>
                    <a:pt x="545782" y="1129"/>
                    <a:pt x="818197" y="1129"/>
                  </a:cubicBezTo>
                  <a:cubicBezTo>
                    <a:pt x="825817" y="1129"/>
                    <a:pt x="837247" y="-4586"/>
                    <a:pt x="839152" y="9701"/>
                  </a:cubicBezTo>
                  <a:cubicBezTo>
                    <a:pt x="813435" y="9701"/>
                    <a:pt x="787717" y="10654"/>
                    <a:pt x="762952" y="10654"/>
                  </a:cubicBezTo>
                  <a:cubicBezTo>
                    <a:pt x="517207" y="10654"/>
                    <a:pt x="271463" y="10654"/>
                    <a:pt x="24765" y="9701"/>
                  </a:cubicBezTo>
                  <a:cubicBezTo>
                    <a:pt x="17145" y="10654"/>
                    <a:pt x="2857" y="19226"/>
                    <a:pt x="0" y="1129"/>
                  </a:cubicBezTo>
                  <a:close/>
                </a:path>
              </a:pathLst>
            </a:custGeom>
            <a:solidFill>
              <a:srgbClr val="782017"/>
            </a:solidFill>
            <a:ln w="9525" cap="flat">
              <a:noFill/>
              <a:prstDash val="solid"/>
              <a:miter/>
            </a:ln>
          </p:spPr>
          <p:txBody>
            <a:bodyPr rtlCol="0" anchor="ctr"/>
            <a:lstStyle/>
            <a:p>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7B11EA45-ADB2-4B8A-81CC-7D9B25367260}"/>
                </a:ext>
              </a:extLst>
            </p:cNvPr>
            <p:cNvSpPr/>
            <p:nvPr/>
          </p:nvSpPr>
          <p:spPr>
            <a:xfrm>
              <a:off x="10594332" y="237762"/>
              <a:ext cx="291349" cy="270538"/>
            </a:xfrm>
            <a:custGeom>
              <a:avLst/>
              <a:gdLst>
                <a:gd name="connsiteX0" fmla="*/ 324802 w 666750"/>
                <a:gd name="connsiteY0" fmla="*/ 4488 h 619125"/>
                <a:gd name="connsiteX1" fmla="*/ 341947 w 666750"/>
                <a:gd name="connsiteY1" fmla="*/ 12108 h 619125"/>
                <a:gd name="connsiteX2" fmla="*/ 402907 w 666750"/>
                <a:gd name="connsiteY2" fmla="*/ 205465 h 619125"/>
                <a:gd name="connsiteX3" fmla="*/ 440055 w 666750"/>
                <a:gd name="connsiteY3" fmla="*/ 234040 h 619125"/>
                <a:gd name="connsiteX4" fmla="*/ 669607 w 666750"/>
                <a:gd name="connsiteY4" fmla="*/ 233088 h 619125"/>
                <a:gd name="connsiteX5" fmla="*/ 641985 w 666750"/>
                <a:gd name="connsiteY5" fmla="*/ 255948 h 619125"/>
                <a:gd name="connsiteX6" fmla="*/ 483870 w 666750"/>
                <a:gd name="connsiteY6" fmla="*/ 370248 h 619125"/>
                <a:gd name="connsiteX7" fmla="*/ 469582 w 666750"/>
                <a:gd name="connsiteY7" fmla="*/ 411205 h 619125"/>
                <a:gd name="connsiteX8" fmla="*/ 533400 w 666750"/>
                <a:gd name="connsiteY8" fmla="*/ 611230 h 619125"/>
                <a:gd name="connsiteX9" fmla="*/ 538163 w 666750"/>
                <a:gd name="connsiteY9" fmla="*/ 626470 h 619125"/>
                <a:gd name="connsiteX10" fmla="*/ 482917 w 666750"/>
                <a:gd name="connsiteY10" fmla="*/ 590275 h 619125"/>
                <a:gd name="connsiteX11" fmla="*/ 352425 w 666750"/>
                <a:gd name="connsiteY11" fmla="*/ 496930 h 619125"/>
                <a:gd name="connsiteX12" fmla="*/ 326707 w 666750"/>
                <a:gd name="connsiteY12" fmla="*/ 488358 h 619125"/>
                <a:gd name="connsiteX13" fmla="*/ 217170 w 666750"/>
                <a:gd name="connsiteY13" fmla="*/ 563605 h 619125"/>
                <a:gd name="connsiteX14" fmla="*/ 124777 w 666750"/>
                <a:gd name="connsiteY14" fmla="*/ 624565 h 619125"/>
                <a:gd name="connsiteX15" fmla="*/ 149542 w 666750"/>
                <a:gd name="connsiteY15" fmla="*/ 546460 h 619125"/>
                <a:gd name="connsiteX16" fmla="*/ 194310 w 666750"/>
                <a:gd name="connsiteY16" fmla="*/ 409300 h 619125"/>
                <a:gd name="connsiteX17" fmla="*/ 180975 w 666750"/>
                <a:gd name="connsiteY17" fmla="*/ 371200 h 619125"/>
                <a:gd name="connsiteX18" fmla="*/ 16192 w 666750"/>
                <a:gd name="connsiteY18" fmla="*/ 252138 h 619125"/>
                <a:gd name="connsiteX19" fmla="*/ 0 w 666750"/>
                <a:gd name="connsiteY19" fmla="*/ 233088 h 619125"/>
                <a:gd name="connsiteX20" fmla="*/ 112395 w 666750"/>
                <a:gd name="connsiteY20" fmla="*/ 233088 h 619125"/>
                <a:gd name="connsiteX21" fmla="*/ 220980 w 666750"/>
                <a:gd name="connsiteY21" fmla="*/ 234993 h 619125"/>
                <a:gd name="connsiteX22" fmla="*/ 259080 w 666750"/>
                <a:gd name="connsiteY22" fmla="*/ 210228 h 619125"/>
                <a:gd name="connsiteX23" fmla="*/ 322897 w 666750"/>
                <a:gd name="connsiteY23" fmla="*/ 12108 h 619125"/>
                <a:gd name="connsiteX24" fmla="*/ 324802 w 666750"/>
                <a:gd name="connsiteY24" fmla="*/ 448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6750" h="619125">
                  <a:moveTo>
                    <a:pt x="324802" y="4488"/>
                  </a:moveTo>
                  <a:cubicBezTo>
                    <a:pt x="337185" y="-6942"/>
                    <a:pt x="340042" y="6393"/>
                    <a:pt x="341947" y="12108"/>
                  </a:cubicBezTo>
                  <a:cubicBezTo>
                    <a:pt x="362902" y="75925"/>
                    <a:pt x="384810" y="140695"/>
                    <a:pt x="402907" y="205465"/>
                  </a:cubicBezTo>
                  <a:cubicBezTo>
                    <a:pt x="408622" y="226420"/>
                    <a:pt x="417195" y="234040"/>
                    <a:pt x="440055" y="234040"/>
                  </a:cubicBezTo>
                  <a:cubicBezTo>
                    <a:pt x="514350" y="233088"/>
                    <a:pt x="587692" y="233088"/>
                    <a:pt x="669607" y="233088"/>
                  </a:cubicBezTo>
                  <a:cubicBezTo>
                    <a:pt x="657225" y="243565"/>
                    <a:pt x="649605" y="250233"/>
                    <a:pt x="641985" y="255948"/>
                  </a:cubicBezTo>
                  <a:cubicBezTo>
                    <a:pt x="589597" y="294048"/>
                    <a:pt x="537210" y="333100"/>
                    <a:pt x="483870" y="370248"/>
                  </a:cubicBezTo>
                  <a:cubicBezTo>
                    <a:pt x="467677" y="381678"/>
                    <a:pt x="461963" y="389298"/>
                    <a:pt x="469582" y="411205"/>
                  </a:cubicBezTo>
                  <a:cubicBezTo>
                    <a:pt x="493395" y="476928"/>
                    <a:pt x="512445" y="544555"/>
                    <a:pt x="533400" y="611230"/>
                  </a:cubicBezTo>
                  <a:cubicBezTo>
                    <a:pt x="534352" y="615993"/>
                    <a:pt x="541020" y="617898"/>
                    <a:pt x="538163" y="626470"/>
                  </a:cubicBezTo>
                  <a:cubicBezTo>
                    <a:pt x="516255" y="619803"/>
                    <a:pt x="501015" y="602658"/>
                    <a:pt x="482917" y="590275"/>
                  </a:cubicBezTo>
                  <a:cubicBezTo>
                    <a:pt x="439102" y="559795"/>
                    <a:pt x="396240" y="527410"/>
                    <a:pt x="352425" y="496930"/>
                  </a:cubicBezTo>
                  <a:cubicBezTo>
                    <a:pt x="344805" y="492168"/>
                    <a:pt x="339090" y="480738"/>
                    <a:pt x="326707" y="488358"/>
                  </a:cubicBezTo>
                  <a:cubicBezTo>
                    <a:pt x="286702" y="508360"/>
                    <a:pt x="254317" y="538840"/>
                    <a:pt x="217170" y="563605"/>
                  </a:cubicBezTo>
                  <a:cubicBezTo>
                    <a:pt x="186690" y="583608"/>
                    <a:pt x="159067" y="606468"/>
                    <a:pt x="124777" y="624565"/>
                  </a:cubicBezTo>
                  <a:cubicBezTo>
                    <a:pt x="133350" y="598848"/>
                    <a:pt x="140970" y="572178"/>
                    <a:pt x="149542" y="546460"/>
                  </a:cubicBezTo>
                  <a:cubicBezTo>
                    <a:pt x="164782" y="500740"/>
                    <a:pt x="178117" y="455020"/>
                    <a:pt x="194310" y="409300"/>
                  </a:cubicBezTo>
                  <a:cubicBezTo>
                    <a:pt x="200977" y="391203"/>
                    <a:pt x="195263" y="380725"/>
                    <a:pt x="180975" y="371200"/>
                  </a:cubicBezTo>
                  <a:cubicBezTo>
                    <a:pt x="125730" y="332148"/>
                    <a:pt x="71438" y="291190"/>
                    <a:pt x="16192" y="252138"/>
                  </a:cubicBezTo>
                  <a:cubicBezTo>
                    <a:pt x="10477" y="248328"/>
                    <a:pt x="5715" y="243565"/>
                    <a:pt x="0" y="233088"/>
                  </a:cubicBezTo>
                  <a:cubicBezTo>
                    <a:pt x="39052" y="233088"/>
                    <a:pt x="76200" y="233088"/>
                    <a:pt x="112395" y="233088"/>
                  </a:cubicBezTo>
                  <a:cubicBezTo>
                    <a:pt x="148590" y="233088"/>
                    <a:pt x="184785" y="233088"/>
                    <a:pt x="220980" y="234993"/>
                  </a:cubicBezTo>
                  <a:cubicBezTo>
                    <a:pt x="240030" y="235945"/>
                    <a:pt x="252413" y="231183"/>
                    <a:pt x="259080" y="210228"/>
                  </a:cubicBezTo>
                  <a:cubicBezTo>
                    <a:pt x="279082" y="144505"/>
                    <a:pt x="300990" y="78783"/>
                    <a:pt x="322897" y="12108"/>
                  </a:cubicBezTo>
                  <a:cubicBezTo>
                    <a:pt x="325755" y="11155"/>
                    <a:pt x="324802" y="7345"/>
                    <a:pt x="324802" y="4488"/>
                  </a:cubicBezTo>
                  <a:close/>
                </a:path>
              </a:pathLst>
            </a:custGeom>
            <a:solidFill>
              <a:srgbClr val="FCFCFD"/>
            </a:solidFill>
            <a:ln w="9525" cap="flat">
              <a:noFill/>
              <a:prstDash val="solid"/>
              <a:miter/>
            </a:ln>
          </p:spPr>
          <p:txBody>
            <a:bodyPr rtlCol="0" anchor="ctr"/>
            <a:lstStyle/>
            <a:p>
              <a:endParaRPr lang="en-US">
                <a:cs typeface="B Nazanin" panose="00000700000000000000" pitchFamily="2" charset="-78"/>
              </a:endParaRPr>
            </a:p>
          </p:txBody>
        </p:sp>
      </p:grpSp>
      <p:grpSp>
        <p:nvGrpSpPr>
          <p:cNvPr id="12" name="Group 11">
            <a:extLst>
              <a:ext uri="{FF2B5EF4-FFF2-40B4-BE49-F238E27FC236}">
                <a16:creationId xmlns:a16="http://schemas.microsoft.com/office/drawing/2014/main" id="{27EE4542-028D-4065-B9EE-C98494E15B54}"/>
              </a:ext>
            </a:extLst>
          </p:cNvPr>
          <p:cNvGrpSpPr/>
          <p:nvPr/>
        </p:nvGrpSpPr>
        <p:grpSpPr>
          <a:xfrm>
            <a:off x="4083713" y="2226864"/>
            <a:ext cx="3931332" cy="3809338"/>
            <a:chOff x="4140083" y="-227046"/>
            <a:chExt cx="3204689" cy="3105239"/>
          </a:xfrm>
        </p:grpSpPr>
        <p:sp>
          <p:nvSpPr>
            <p:cNvPr id="13" name="Freeform: Shape 12">
              <a:extLst>
                <a:ext uri="{FF2B5EF4-FFF2-40B4-BE49-F238E27FC236}">
                  <a16:creationId xmlns:a16="http://schemas.microsoft.com/office/drawing/2014/main" id="{7180BC2F-74EA-4ABC-BCAD-ED3387A8ABAA}"/>
                </a:ext>
              </a:extLst>
            </p:cNvPr>
            <p:cNvSpPr/>
            <p:nvPr/>
          </p:nvSpPr>
          <p:spPr>
            <a:xfrm>
              <a:off x="4140083" y="-227046"/>
              <a:ext cx="2889473" cy="3105239"/>
            </a:xfrm>
            <a:custGeom>
              <a:avLst/>
              <a:gdLst>
                <a:gd name="connsiteX0" fmla="*/ 2916809 w 2933700"/>
                <a:gd name="connsiteY0" fmla="*/ 1216399 h 3152775"/>
                <a:gd name="connsiteX1" fmla="*/ 2574861 w 2933700"/>
                <a:gd name="connsiteY1" fmla="*/ 1129721 h 3152775"/>
                <a:gd name="connsiteX2" fmla="*/ 2549144 w 2933700"/>
                <a:gd name="connsiteY2" fmla="*/ 1112576 h 3152775"/>
                <a:gd name="connsiteX3" fmla="*/ 2419604 w 2933700"/>
                <a:gd name="connsiteY3" fmla="*/ 923029 h 3152775"/>
                <a:gd name="connsiteX4" fmla="*/ 2414842 w 2933700"/>
                <a:gd name="connsiteY4" fmla="*/ 901121 h 3152775"/>
                <a:gd name="connsiteX5" fmla="*/ 2442464 w 2933700"/>
                <a:gd name="connsiteY5" fmla="*/ 646804 h 3152775"/>
                <a:gd name="connsiteX6" fmla="*/ 2421509 w 2933700"/>
                <a:gd name="connsiteY6" fmla="*/ 613466 h 3152775"/>
                <a:gd name="connsiteX7" fmla="*/ 2421509 w 2933700"/>
                <a:gd name="connsiteY7" fmla="*/ 613466 h 3152775"/>
                <a:gd name="connsiteX8" fmla="*/ 2426271 w 2933700"/>
                <a:gd name="connsiteY8" fmla="*/ 608704 h 3152775"/>
                <a:gd name="connsiteX9" fmla="*/ 2426271 w 2933700"/>
                <a:gd name="connsiteY9" fmla="*/ 608704 h 3152775"/>
                <a:gd name="connsiteX10" fmla="*/ 2485326 w 2933700"/>
                <a:gd name="connsiteY10" fmla="*/ 593464 h 3152775"/>
                <a:gd name="connsiteX11" fmla="*/ 2595817 w 2933700"/>
                <a:gd name="connsiteY11" fmla="*/ 596321 h 3152775"/>
                <a:gd name="connsiteX12" fmla="*/ 2649156 w 2933700"/>
                <a:gd name="connsiteY12" fmla="*/ 562984 h 3152775"/>
                <a:gd name="connsiteX13" fmla="*/ 2660586 w 2933700"/>
                <a:gd name="connsiteY13" fmla="*/ 525836 h 3152775"/>
                <a:gd name="connsiteX14" fmla="*/ 2697734 w 2933700"/>
                <a:gd name="connsiteY14" fmla="*/ 465829 h 3152775"/>
                <a:gd name="connsiteX15" fmla="*/ 2698686 w 2933700"/>
                <a:gd name="connsiteY15" fmla="*/ 463924 h 3152775"/>
                <a:gd name="connsiteX16" fmla="*/ 2720594 w 2933700"/>
                <a:gd name="connsiteY16" fmla="*/ 445826 h 3152775"/>
                <a:gd name="connsiteX17" fmla="*/ 2738692 w 2933700"/>
                <a:gd name="connsiteY17" fmla="*/ 422966 h 3152775"/>
                <a:gd name="connsiteX18" fmla="*/ 2721546 w 2933700"/>
                <a:gd name="connsiteY18" fmla="*/ 377246 h 3152775"/>
                <a:gd name="connsiteX19" fmla="*/ 2717736 w 2933700"/>
                <a:gd name="connsiteY19" fmla="*/ 332479 h 3152775"/>
                <a:gd name="connsiteX20" fmla="*/ 2729167 w 2933700"/>
                <a:gd name="connsiteY20" fmla="*/ 265804 h 3152775"/>
                <a:gd name="connsiteX21" fmla="*/ 2732976 w 2933700"/>
                <a:gd name="connsiteY21" fmla="*/ 214369 h 3152775"/>
                <a:gd name="connsiteX22" fmla="*/ 2732976 w 2933700"/>
                <a:gd name="connsiteY22" fmla="*/ 214369 h 3152775"/>
                <a:gd name="connsiteX23" fmla="*/ 2752979 w 2933700"/>
                <a:gd name="connsiteY23" fmla="*/ 200081 h 3152775"/>
                <a:gd name="connsiteX24" fmla="*/ 2782506 w 2933700"/>
                <a:gd name="connsiteY24" fmla="*/ 180079 h 3152775"/>
                <a:gd name="connsiteX25" fmla="*/ 2769171 w 2933700"/>
                <a:gd name="connsiteY25" fmla="*/ 141026 h 3152775"/>
                <a:gd name="connsiteX26" fmla="*/ 2749169 w 2933700"/>
                <a:gd name="connsiteY26" fmla="*/ 116261 h 3152775"/>
                <a:gd name="connsiteX27" fmla="*/ 2611056 w 2933700"/>
                <a:gd name="connsiteY27" fmla="*/ 17201 h 3152775"/>
                <a:gd name="connsiteX28" fmla="*/ 2487231 w 2933700"/>
                <a:gd name="connsiteY28" fmla="*/ 12439 h 3152775"/>
                <a:gd name="connsiteX29" fmla="*/ 2398649 w 2933700"/>
                <a:gd name="connsiteY29" fmla="*/ 41014 h 3152775"/>
                <a:gd name="connsiteX30" fmla="*/ 2311019 w 2933700"/>
                <a:gd name="connsiteY30" fmla="*/ 110546 h 3152775"/>
                <a:gd name="connsiteX31" fmla="*/ 2268156 w 2933700"/>
                <a:gd name="connsiteY31" fmla="*/ 326764 h 3152775"/>
                <a:gd name="connsiteX32" fmla="*/ 2232914 w 2933700"/>
                <a:gd name="connsiteY32" fmla="*/ 382009 h 3152775"/>
                <a:gd name="connsiteX33" fmla="*/ 2202434 w 2933700"/>
                <a:gd name="connsiteY33" fmla="*/ 373436 h 3152775"/>
                <a:gd name="connsiteX34" fmla="*/ 2121471 w 2933700"/>
                <a:gd name="connsiteY34" fmla="*/ 290569 h 3152775"/>
                <a:gd name="connsiteX35" fmla="*/ 2033841 w 2933700"/>
                <a:gd name="connsiteY35" fmla="*/ 268661 h 3152775"/>
                <a:gd name="connsiteX36" fmla="*/ 1955736 w 2933700"/>
                <a:gd name="connsiteY36" fmla="*/ 313429 h 3152775"/>
                <a:gd name="connsiteX37" fmla="*/ 1863344 w 2933700"/>
                <a:gd name="connsiteY37" fmla="*/ 352481 h 3152775"/>
                <a:gd name="connsiteX38" fmla="*/ 1585214 w 2933700"/>
                <a:gd name="connsiteY38" fmla="*/ 398201 h 3152775"/>
                <a:gd name="connsiteX39" fmla="*/ 1358519 w 2933700"/>
                <a:gd name="connsiteY39" fmla="*/ 575366 h 3152775"/>
                <a:gd name="connsiteX40" fmla="*/ 1212786 w 2933700"/>
                <a:gd name="connsiteY40" fmla="*/ 991609 h 3152775"/>
                <a:gd name="connsiteX41" fmla="*/ 1268031 w 2933700"/>
                <a:gd name="connsiteY41" fmla="*/ 1056379 h 3152775"/>
                <a:gd name="connsiteX42" fmla="*/ 1271841 w 2933700"/>
                <a:gd name="connsiteY42" fmla="*/ 1058284 h 3152775"/>
                <a:gd name="connsiteX43" fmla="*/ 1263269 w 2933700"/>
                <a:gd name="connsiteY43" fmla="*/ 1069714 h 3152775"/>
                <a:gd name="connsiteX44" fmla="*/ 1077531 w 2933700"/>
                <a:gd name="connsiteY44" fmla="*/ 1262119 h 3152775"/>
                <a:gd name="connsiteX45" fmla="*/ 1076579 w 2933700"/>
                <a:gd name="connsiteY45" fmla="*/ 1310696 h 3152775"/>
                <a:gd name="connsiteX46" fmla="*/ 1098486 w 2933700"/>
                <a:gd name="connsiteY46" fmla="*/ 1351654 h 3152775"/>
                <a:gd name="connsiteX47" fmla="*/ 1085151 w 2933700"/>
                <a:gd name="connsiteY47" fmla="*/ 1518341 h 3152775"/>
                <a:gd name="connsiteX48" fmla="*/ 1065149 w 2933700"/>
                <a:gd name="connsiteY48" fmla="*/ 1900294 h 3152775"/>
                <a:gd name="connsiteX49" fmla="*/ 1043241 w 2933700"/>
                <a:gd name="connsiteY49" fmla="*/ 1912676 h 3152775"/>
                <a:gd name="connsiteX50" fmla="*/ 746061 w 2933700"/>
                <a:gd name="connsiteY50" fmla="*/ 1781231 h 3152775"/>
                <a:gd name="connsiteX51" fmla="*/ 727964 w 2933700"/>
                <a:gd name="connsiteY51" fmla="*/ 1768849 h 3152775"/>
                <a:gd name="connsiteX52" fmla="*/ 621284 w 2933700"/>
                <a:gd name="connsiteY52" fmla="*/ 1670741 h 3152775"/>
                <a:gd name="connsiteX53" fmla="*/ 600329 w 2933700"/>
                <a:gd name="connsiteY53" fmla="*/ 1646929 h 3152775"/>
                <a:gd name="connsiteX54" fmla="*/ 545084 w 2933700"/>
                <a:gd name="connsiteY54" fmla="*/ 1553584 h 3152775"/>
                <a:gd name="connsiteX55" fmla="*/ 458406 w 2933700"/>
                <a:gd name="connsiteY55" fmla="*/ 1531676 h 3152775"/>
                <a:gd name="connsiteX56" fmla="*/ 375539 w 2933700"/>
                <a:gd name="connsiteY56" fmla="*/ 1581206 h 3152775"/>
                <a:gd name="connsiteX57" fmla="*/ 367919 w 2933700"/>
                <a:gd name="connsiteY57" fmla="*/ 1617401 h 3152775"/>
                <a:gd name="connsiteX58" fmla="*/ 362204 w 2933700"/>
                <a:gd name="connsiteY58" fmla="*/ 1621211 h 3152775"/>
                <a:gd name="connsiteX59" fmla="*/ 341249 w 2933700"/>
                <a:gd name="connsiteY59" fmla="*/ 1627879 h 3152775"/>
                <a:gd name="connsiteX60" fmla="*/ 105981 w 2933700"/>
                <a:gd name="connsiteY60" fmla="*/ 1765991 h 3152775"/>
                <a:gd name="connsiteX61" fmla="*/ 6921 w 2933700"/>
                <a:gd name="connsiteY61" fmla="*/ 1906961 h 3152775"/>
                <a:gd name="connsiteX62" fmla="*/ 25971 w 2933700"/>
                <a:gd name="connsiteY62" fmla="*/ 1963159 h 3152775"/>
                <a:gd name="connsiteX63" fmla="*/ 105981 w 2933700"/>
                <a:gd name="connsiteY63" fmla="*/ 1961254 h 3152775"/>
                <a:gd name="connsiteX64" fmla="*/ 272669 w 2933700"/>
                <a:gd name="connsiteY64" fmla="*/ 1891721 h 3152775"/>
                <a:gd name="connsiteX65" fmla="*/ 370776 w 2933700"/>
                <a:gd name="connsiteY65" fmla="*/ 1880291 h 3152775"/>
                <a:gd name="connsiteX66" fmla="*/ 459359 w 2933700"/>
                <a:gd name="connsiteY66" fmla="*/ 1869814 h 3152775"/>
                <a:gd name="connsiteX67" fmla="*/ 424116 w 2933700"/>
                <a:gd name="connsiteY67" fmla="*/ 2043169 h 3152775"/>
                <a:gd name="connsiteX68" fmla="*/ 439356 w 2933700"/>
                <a:gd name="connsiteY68" fmla="*/ 2071744 h 3152775"/>
                <a:gd name="connsiteX69" fmla="*/ 1011809 w 2933700"/>
                <a:gd name="connsiteY69" fmla="*/ 2313679 h 3152775"/>
                <a:gd name="connsiteX70" fmla="*/ 1171829 w 2933700"/>
                <a:gd name="connsiteY70" fmla="*/ 2384164 h 3152775"/>
                <a:gd name="connsiteX71" fmla="*/ 1314704 w 2933700"/>
                <a:gd name="connsiteY71" fmla="*/ 2327966 h 3152775"/>
                <a:gd name="connsiteX72" fmla="*/ 1398524 w 2933700"/>
                <a:gd name="connsiteY72" fmla="*/ 2157469 h 3152775"/>
                <a:gd name="connsiteX73" fmla="*/ 1503299 w 2933700"/>
                <a:gd name="connsiteY73" fmla="*/ 1907914 h 3152775"/>
                <a:gd name="connsiteX74" fmla="*/ 1674749 w 2933700"/>
                <a:gd name="connsiteY74" fmla="*/ 2120321 h 3152775"/>
                <a:gd name="connsiteX75" fmla="*/ 1678559 w 2933700"/>
                <a:gd name="connsiteY75" fmla="*/ 2155564 h 3152775"/>
                <a:gd name="connsiteX76" fmla="*/ 1382331 w 2933700"/>
                <a:gd name="connsiteY76" fmla="*/ 2868034 h 3152775"/>
                <a:gd name="connsiteX77" fmla="*/ 1374711 w 2933700"/>
                <a:gd name="connsiteY77" fmla="*/ 2886132 h 3152775"/>
                <a:gd name="connsiteX78" fmla="*/ 1340421 w 2933700"/>
                <a:gd name="connsiteY78" fmla="*/ 2912801 h 3152775"/>
                <a:gd name="connsiteX79" fmla="*/ 1325181 w 2933700"/>
                <a:gd name="connsiteY79" fmla="*/ 2924232 h 3152775"/>
                <a:gd name="connsiteX80" fmla="*/ 1284224 w 2933700"/>
                <a:gd name="connsiteY80" fmla="*/ 3113779 h 3152775"/>
                <a:gd name="connsiteX81" fmla="*/ 1300416 w 2933700"/>
                <a:gd name="connsiteY81" fmla="*/ 3126162 h 3152775"/>
                <a:gd name="connsiteX82" fmla="*/ 1475676 w 2933700"/>
                <a:gd name="connsiteY82" fmla="*/ 3136639 h 3152775"/>
                <a:gd name="connsiteX83" fmla="*/ 1504251 w 2933700"/>
                <a:gd name="connsiteY83" fmla="*/ 3114732 h 3152775"/>
                <a:gd name="connsiteX84" fmla="*/ 1522349 w 2933700"/>
                <a:gd name="connsiteY84" fmla="*/ 3101396 h 3152775"/>
                <a:gd name="connsiteX85" fmla="*/ 1700466 w 2933700"/>
                <a:gd name="connsiteY85" fmla="*/ 3151879 h 3152775"/>
                <a:gd name="connsiteX86" fmla="*/ 1864296 w 2933700"/>
                <a:gd name="connsiteY86" fmla="*/ 3148069 h 3152775"/>
                <a:gd name="connsiteX87" fmla="*/ 1930971 w 2933700"/>
                <a:gd name="connsiteY87" fmla="*/ 3117589 h 3152775"/>
                <a:gd name="connsiteX88" fmla="*/ 1919541 w 2933700"/>
                <a:gd name="connsiteY88" fmla="*/ 3057582 h 3152775"/>
                <a:gd name="connsiteX89" fmla="*/ 1849056 w 2933700"/>
                <a:gd name="connsiteY89" fmla="*/ 3047104 h 3152775"/>
                <a:gd name="connsiteX90" fmla="*/ 1731899 w 2933700"/>
                <a:gd name="connsiteY90" fmla="*/ 3031864 h 3152775"/>
                <a:gd name="connsiteX91" fmla="*/ 1653794 w 2933700"/>
                <a:gd name="connsiteY91" fmla="*/ 2957569 h 3152775"/>
                <a:gd name="connsiteX92" fmla="*/ 1731899 w 2933700"/>
                <a:gd name="connsiteY92" fmla="*/ 2977571 h 3152775"/>
                <a:gd name="connsiteX93" fmla="*/ 1758569 w 2933700"/>
                <a:gd name="connsiteY93" fmla="*/ 2964236 h 3152775"/>
                <a:gd name="connsiteX94" fmla="*/ 2045271 w 2933700"/>
                <a:gd name="connsiteY94" fmla="*/ 2250814 h 3152775"/>
                <a:gd name="connsiteX95" fmla="*/ 2063369 w 2933700"/>
                <a:gd name="connsiteY95" fmla="*/ 2090794 h 3152775"/>
                <a:gd name="connsiteX96" fmla="*/ 1989074 w 2933700"/>
                <a:gd name="connsiteY96" fmla="*/ 1882196 h 3152775"/>
                <a:gd name="connsiteX97" fmla="*/ 1919541 w 2933700"/>
                <a:gd name="connsiteY97" fmla="*/ 1741226 h 3152775"/>
                <a:gd name="connsiteX98" fmla="*/ 1962404 w 2933700"/>
                <a:gd name="connsiteY98" fmla="*/ 1698364 h 3152775"/>
                <a:gd name="connsiteX99" fmla="*/ 1955736 w 2933700"/>
                <a:gd name="connsiteY99" fmla="*/ 1662169 h 3152775"/>
                <a:gd name="connsiteX100" fmla="*/ 1892871 w 2933700"/>
                <a:gd name="connsiteY100" fmla="*/ 1337366 h 3152775"/>
                <a:gd name="connsiteX101" fmla="*/ 1904301 w 2933700"/>
                <a:gd name="connsiteY101" fmla="*/ 1308791 h 3152775"/>
                <a:gd name="connsiteX102" fmla="*/ 2181479 w 2933700"/>
                <a:gd name="connsiteY102" fmla="*/ 1113529 h 3152775"/>
                <a:gd name="connsiteX103" fmla="*/ 2204339 w 2933700"/>
                <a:gd name="connsiteY103" fmla="*/ 1116386 h 3152775"/>
                <a:gd name="connsiteX104" fmla="*/ 2305304 w 2933700"/>
                <a:gd name="connsiteY104" fmla="*/ 1225924 h 3152775"/>
                <a:gd name="connsiteX105" fmla="*/ 2608199 w 2933700"/>
                <a:gd name="connsiteY105" fmla="*/ 1395469 h 3152775"/>
                <a:gd name="connsiteX106" fmla="*/ 2902521 w 2933700"/>
                <a:gd name="connsiteY106" fmla="*/ 1445951 h 3152775"/>
                <a:gd name="connsiteX107" fmla="*/ 2912999 w 2933700"/>
                <a:gd name="connsiteY107" fmla="*/ 1435474 h 3152775"/>
                <a:gd name="connsiteX108" fmla="*/ 2933954 w 2933700"/>
                <a:gd name="connsiteY108" fmla="*/ 1239259 h 3152775"/>
                <a:gd name="connsiteX109" fmla="*/ 2916809 w 2933700"/>
                <a:gd name="connsiteY109" fmla="*/ 1216399 h 3152775"/>
                <a:gd name="connsiteX110" fmla="*/ 1512824 w 2933700"/>
                <a:gd name="connsiteY110" fmla="*/ 846829 h 3152775"/>
                <a:gd name="connsiteX111" fmla="*/ 1561401 w 2933700"/>
                <a:gd name="connsiteY111" fmla="*/ 754436 h 3152775"/>
                <a:gd name="connsiteX112" fmla="*/ 1658556 w 2933700"/>
                <a:gd name="connsiteY112" fmla="*/ 705859 h 3152775"/>
                <a:gd name="connsiteX113" fmla="*/ 1512824 w 2933700"/>
                <a:gd name="connsiteY113" fmla="*/ 846829 h 31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933700" h="3152775">
                  <a:moveTo>
                    <a:pt x="2916809" y="1216399"/>
                  </a:moveTo>
                  <a:cubicBezTo>
                    <a:pt x="2802509" y="1187824"/>
                    <a:pt x="2689161" y="1158296"/>
                    <a:pt x="2574861" y="1129721"/>
                  </a:cubicBezTo>
                  <a:cubicBezTo>
                    <a:pt x="2563431" y="1126864"/>
                    <a:pt x="2555811" y="1123054"/>
                    <a:pt x="2549144" y="1112576"/>
                  </a:cubicBezTo>
                  <a:cubicBezTo>
                    <a:pt x="2506281" y="1048759"/>
                    <a:pt x="2462467" y="985894"/>
                    <a:pt x="2419604" y="923029"/>
                  </a:cubicBezTo>
                  <a:cubicBezTo>
                    <a:pt x="2414842" y="916361"/>
                    <a:pt x="2411984" y="910646"/>
                    <a:pt x="2414842" y="901121"/>
                  </a:cubicBezTo>
                  <a:cubicBezTo>
                    <a:pt x="2437701" y="818254"/>
                    <a:pt x="2444369" y="732529"/>
                    <a:pt x="2442464" y="646804"/>
                  </a:cubicBezTo>
                  <a:cubicBezTo>
                    <a:pt x="2442464" y="629659"/>
                    <a:pt x="2440559" y="617276"/>
                    <a:pt x="2421509" y="613466"/>
                  </a:cubicBezTo>
                  <a:cubicBezTo>
                    <a:pt x="2421509" y="613466"/>
                    <a:pt x="2421509" y="613466"/>
                    <a:pt x="2421509" y="613466"/>
                  </a:cubicBezTo>
                  <a:cubicBezTo>
                    <a:pt x="2423414" y="611561"/>
                    <a:pt x="2424367" y="610609"/>
                    <a:pt x="2426271" y="608704"/>
                  </a:cubicBezTo>
                  <a:lnTo>
                    <a:pt x="2426271" y="608704"/>
                  </a:lnTo>
                  <a:cubicBezTo>
                    <a:pt x="2448179" y="611561"/>
                    <a:pt x="2466276" y="599179"/>
                    <a:pt x="2485326" y="593464"/>
                  </a:cubicBezTo>
                  <a:cubicBezTo>
                    <a:pt x="2522474" y="582986"/>
                    <a:pt x="2557717" y="573461"/>
                    <a:pt x="2595817" y="596321"/>
                  </a:cubicBezTo>
                  <a:cubicBezTo>
                    <a:pt x="2626296" y="615371"/>
                    <a:pt x="2647251" y="600131"/>
                    <a:pt x="2649156" y="562984"/>
                  </a:cubicBezTo>
                  <a:cubicBezTo>
                    <a:pt x="2650109" y="549649"/>
                    <a:pt x="2655824" y="538219"/>
                    <a:pt x="2660586" y="525836"/>
                  </a:cubicBezTo>
                  <a:cubicBezTo>
                    <a:pt x="2670111" y="502976"/>
                    <a:pt x="2681542" y="483926"/>
                    <a:pt x="2697734" y="465829"/>
                  </a:cubicBezTo>
                  <a:cubicBezTo>
                    <a:pt x="2697734" y="464876"/>
                    <a:pt x="2698686" y="463924"/>
                    <a:pt x="2698686" y="463924"/>
                  </a:cubicBezTo>
                  <a:cubicBezTo>
                    <a:pt x="2697734" y="447731"/>
                    <a:pt x="2707259" y="443921"/>
                    <a:pt x="2720594" y="445826"/>
                  </a:cubicBezTo>
                  <a:cubicBezTo>
                    <a:pt x="2739644" y="447731"/>
                    <a:pt x="2741549" y="436301"/>
                    <a:pt x="2738692" y="422966"/>
                  </a:cubicBezTo>
                  <a:cubicBezTo>
                    <a:pt x="2734881" y="406774"/>
                    <a:pt x="2727261" y="392486"/>
                    <a:pt x="2721546" y="377246"/>
                  </a:cubicBezTo>
                  <a:cubicBezTo>
                    <a:pt x="2715831" y="362959"/>
                    <a:pt x="2708211" y="346766"/>
                    <a:pt x="2717736" y="332479"/>
                  </a:cubicBezTo>
                  <a:cubicBezTo>
                    <a:pt x="2731071" y="311524"/>
                    <a:pt x="2729167" y="288664"/>
                    <a:pt x="2729167" y="265804"/>
                  </a:cubicBezTo>
                  <a:cubicBezTo>
                    <a:pt x="2730119" y="248659"/>
                    <a:pt x="2725356" y="231514"/>
                    <a:pt x="2732976" y="214369"/>
                  </a:cubicBezTo>
                  <a:cubicBezTo>
                    <a:pt x="2732976" y="214369"/>
                    <a:pt x="2732976" y="214369"/>
                    <a:pt x="2732976" y="214369"/>
                  </a:cubicBezTo>
                  <a:cubicBezTo>
                    <a:pt x="2739644" y="209606"/>
                    <a:pt x="2746311" y="205796"/>
                    <a:pt x="2752979" y="200081"/>
                  </a:cubicBezTo>
                  <a:cubicBezTo>
                    <a:pt x="2762504" y="191509"/>
                    <a:pt x="2782506" y="199129"/>
                    <a:pt x="2782506" y="180079"/>
                  </a:cubicBezTo>
                  <a:cubicBezTo>
                    <a:pt x="2782506" y="166744"/>
                    <a:pt x="2777744" y="152456"/>
                    <a:pt x="2769171" y="141026"/>
                  </a:cubicBezTo>
                  <a:cubicBezTo>
                    <a:pt x="2762504" y="132454"/>
                    <a:pt x="2756789" y="123881"/>
                    <a:pt x="2749169" y="116261"/>
                  </a:cubicBezTo>
                  <a:cubicBezTo>
                    <a:pt x="2709164" y="75304"/>
                    <a:pt x="2662492" y="41966"/>
                    <a:pt x="2611056" y="17201"/>
                  </a:cubicBezTo>
                  <a:cubicBezTo>
                    <a:pt x="2571051" y="-2801"/>
                    <a:pt x="2529142" y="-6611"/>
                    <a:pt x="2487231" y="12439"/>
                  </a:cubicBezTo>
                  <a:cubicBezTo>
                    <a:pt x="2458656" y="24821"/>
                    <a:pt x="2429129" y="34346"/>
                    <a:pt x="2398649" y="41014"/>
                  </a:cubicBezTo>
                  <a:cubicBezTo>
                    <a:pt x="2357692" y="49586"/>
                    <a:pt x="2329117" y="72446"/>
                    <a:pt x="2311019" y="110546"/>
                  </a:cubicBezTo>
                  <a:cubicBezTo>
                    <a:pt x="2277681" y="179126"/>
                    <a:pt x="2264346" y="251516"/>
                    <a:pt x="2268156" y="326764"/>
                  </a:cubicBezTo>
                  <a:cubicBezTo>
                    <a:pt x="2270061" y="357244"/>
                    <a:pt x="2262442" y="373436"/>
                    <a:pt x="2232914" y="382009"/>
                  </a:cubicBezTo>
                  <a:cubicBezTo>
                    <a:pt x="2218626" y="385819"/>
                    <a:pt x="2211959" y="384866"/>
                    <a:pt x="2202434" y="373436"/>
                  </a:cubicBezTo>
                  <a:cubicBezTo>
                    <a:pt x="2177669" y="342956"/>
                    <a:pt x="2151951" y="314381"/>
                    <a:pt x="2121471" y="290569"/>
                  </a:cubicBezTo>
                  <a:cubicBezTo>
                    <a:pt x="2095754" y="270566"/>
                    <a:pt x="2067179" y="261994"/>
                    <a:pt x="2033841" y="268661"/>
                  </a:cubicBezTo>
                  <a:cubicBezTo>
                    <a:pt x="2002409" y="275329"/>
                    <a:pt x="1979549" y="295331"/>
                    <a:pt x="1955736" y="313429"/>
                  </a:cubicBezTo>
                  <a:cubicBezTo>
                    <a:pt x="1928114" y="334384"/>
                    <a:pt x="1897634" y="346766"/>
                    <a:pt x="1863344" y="352481"/>
                  </a:cubicBezTo>
                  <a:cubicBezTo>
                    <a:pt x="1770951" y="367721"/>
                    <a:pt x="1677606" y="382961"/>
                    <a:pt x="1585214" y="398201"/>
                  </a:cubicBezTo>
                  <a:cubicBezTo>
                    <a:pt x="1478534" y="416299"/>
                    <a:pt x="1396619" y="467734"/>
                    <a:pt x="1358519" y="575366"/>
                  </a:cubicBezTo>
                  <a:cubicBezTo>
                    <a:pt x="1310894" y="714431"/>
                    <a:pt x="1260411" y="852544"/>
                    <a:pt x="1212786" y="991609"/>
                  </a:cubicBezTo>
                  <a:cubicBezTo>
                    <a:pt x="1194689" y="1044949"/>
                    <a:pt x="1212786" y="1064951"/>
                    <a:pt x="1268031" y="1056379"/>
                  </a:cubicBezTo>
                  <a:cubicBezTo>
                    <a:pt x="1268984" y="1056379"/>
                    <a:pt x="1270889" y="1057331"/>
                    <a:pt x="1271841" y="1058284"/>
                  </a:cubicBezTo>
                  <a:cubicBezTo>
                    <a:pt x="1271841" y="1063999"/>
                    <a:pt x="1266126" y="1065904"/>
                    <a:pt x="1263269" y="1069714"/>
                  </a:cubicBezTo>
                  <a:cubicBezTo>
                    <a:pt x="1201356" y="1133531"/>
                    <a:pt x="1139444" y="1197349"/>
                    <a:pt x="1077531" y="1262119"/>
                  </a:cubicBezTo>
                  <a:cubicBezTo>
                    <a:pt x="1054671" y="1285931"/>
                    <a:pt x="1055624" y="1284979"/>
                    <a:pt x="1076579" y="1310696"/>
                  </a:cubicBezTo>
                  <a:cubicBezTo>
                    <a:pt x="1086104" y="1322126"/>
                    <a:pt x="1104201" y="1329746"/>
                    <a:pt x="1098486" y="1351654"/>
                  </a:cubicBezTo>
                  <a:cubicBezTo>
                    <a:pt x="1085151" y="1406899"/>
                    <a:pt x="1085151" y="1462144"/>
                    <a:pt x="1085151" y="1518341"/>
                  </a:cubicBezTo>
                  <a:cubicBezTo>
                    <a:pt x="1085151" y="1645976"/>
                    <a:pt x="1090866" y="1773611"/>
                    <a:pt x="1065149" y="1900294"/>
                  </a:cubicBezTo>
                  <a:cubicBezTo>
                    <a:pt x="1061339" y="1917439"/>
                    <a:pt x="1059434" y="1920296"/>
                    <a:pt x="1043241" y="1912676"/>
                  </a:cubicBezTo>
                  <a:cubicBezTo>
                    <a:pt x="944181" y="1867909"/>
                    <a:pt x="845121" y="1825046"/>
                    <a:pt x="746061" y="1781231"/>
                  </a:cubicBezTo>
                  <a:cubicBezTo>
                    <a:pt x="739394" y="1778374"/>
                    <a:pt x="732726" y="1776469"/>
                    <a:pt x="727964" y="1768849"/>
                  </a:cubicBezTo>
                  <a:cubicBezTo>
                    <a:pt x="700341" y="1727891"/>
                    <a:pt x="661289" y="1698364"/>
                    <a:pt x="621284" y="1670741"/>
                  </a:cubicBezTo>
                  <a:cubicBezTo>
                    <a:pt x="611759" y="1665026"/>
                    <a:pt x="605091" y="1657406"/>
                    <a:pt x="600329" y="1646929"/>
                  </a:cubicBezTo>
                  <a:cubicBezTo>
                    <a:pt x="584136" y="1614544"/>
                    <a:pt x="567944" y="1582159"/>
                    <a:pt x="545084" y="1553584"/>
                  </a:cubicBezTo>
                  <a:cubicBezTo>
                    <a:pt x="519366" y="1520246"/>
                    <a:pt x="497459" y="1515484"/>
                    <a:pt x="458406" y="1531676"/>
                  </a:cubicBezTo>
                  <a:cubicBezTo>
                    <a:pt x="428879" y="1545011"/>
                    <a:pt x="403161" y="1564061"/>
                    <a:pt x="375539" y="1581206"/>
                  </a:cubicBezTo>
                  <a:cubicBezTo>
                    <a:pt x="359346" y="1591684"/>
                    <a:pt x="346011" y="1600256"/>
                    <a:pt x="367919" y="1617401"/>
                  </a:cubicBezTo>
                  <a:cubicBezTo>
                    <a:pt x="365061" y="1619306"/>
                    <a:pt x="364109" y="1620259"/>
                    <a:pt x="362204" y="1621211"/>
                  </a:cubicBezTo>
                  <a:cubicBezTo>
                    <a:pt x="355536" y="1623116"/>
                    <a:pt x="347916" y="1625021"/>
                    <a:pt x="341249" y="1627879"/>
                  </a:cubicBezTo>
                  <a:cubicBezTo>
                    <a:pt x="251714" y="1655501"/>
                    <a:pt x="169799" y="1694554"/>
                    <a:pt x="105981" y="1765991"/>
                  </a:cubicBezTo>
                  <a:cubicBezTo>
                    <a:pt x="66929" y="1808854"/>
                    <a:pt x="30734" y="1853621"/>
                    <a:pt x="6921" y="1906961"/>
                  </a:cubicBezTo>
                  <a:cubicBezTo>
                    <a:pt x="-6414" y="1936489"/>
                    <a:pt x="-699" y="1946966"/>
                    <a:pt x="25971" y="1963159"/>
                  </a:cubicBezTo>
                  <a:cubicBezTo>
                    <a:pt x="53594" y="1980304"/>
                    <a:pt x="79311" y="1979351"/>
                    <a:pt x="105981" y="1961254"/>
                  </a:cubicBezTo>
                  <a:cubicBezTo>
                    <a:pt x="156464" y="1926964"/>
                    <a:pt x="210756" y="1899341"/>
                    <a:pt x="272669" y="1891721"/>
                  </a:cubicBezTo>
                  <a:cubicBezTo>
                    <a:pt x="305054" y="1887911"/>
                    <a:pt x="338391" y="1883149"/>
                    <a:pt x="370776" y="1880291"/>
                  </a:cubicBezTo>
                  <a:cubicBezTo>
                    <a:pt x="400304" y="1878386"/>
                    <a:pt x="429831" y="1868861"/>
                    <a:pt x="459359" y="1869814"/>
                  </a:cubicBezTo>
                  <a:cubicBezTo>
                    <a:pt x="447929" y="1928869"/>
                    <a:pt x="437451" y="1986971"/>
                    <a:pt x="424116" y="2043169"/>
                  </a:cubicBezTo>
                  <a:cubicBezTo>
                    <a:pt x="420306" y="2060314"/>
                    <a:pt x="424116" y="2066029"/>
                    <a:pt x="439356" y="2071744"/>
                  </a:cubicBezTo>
                  <a:cubicBezTo>
                    <a:pt x="633666" y="2143182"/>
                    <a:pt x="824166" y="2224144"/>
                    <a:pt x="1011809" y="2313679"/>
                  </a:cubicBezTo>
                  <a:cubicBezTo>
                    <a:pt x="1064196" y="2339396"/>
                    <a:pt x="1114679" y="2369876"/>
                    <a:pt x="1171829" y="2384164"/>
                  </a:cubicBezTo>
                  <a:cubicBezTo>
                    <a:pt x="1238504" y="2401309"/>
                    <a:pt x="1277556" y="2386069"/>
                    <a:pt x="1314704" y="2327966"/>
                  </a:cubicBezTo>
                  <a:cubicBezTo>
                    <a:pt x="1348994" y="2274626"/>
                    <a:pt x="1373759" y="2215571"/>
                    <a:pt x="1398524" y="2157469"/>
                  </a:cubicBezTo>
                  <a:cubicBezTo>
                    <a:pt x="1433766" y="2075554"/>
                    <a:pt x="1468056" y="1992686"/>
                    <a:pt x="1503299" y="1907914"/>
                  </a:cubicBezTo>
                  <a:cubicBezTo>
                    <a:pt x="1560449" y="1979351"/>
                    <a:pt x="1617599" y="2050789"/>
                    <a:pt x="1674749" y="2120321"/>
                  </a:cubicBezTo>
                  <a:cubicBezTo>
                    <a:pt x="1684274" y="2132704"/>
                    <a:pt x="1684274" y="2141276"/>
                    <a:pt x="1678559" y="2155564"/>
                  </a:cubicBezTo>
                  <a:cubicBezTo>
                    <a:pt x="1579499" y="2392736"/>
                    <a:pt x="1481391" y="2630861"/>
                    <a:pt x="1382331" y="2868034"/>
                  </a:cubicBezTo>
                  <a:cubicBezTo>
                    <a:pt x="1379474" y="2873749"/>
                    <a:pt x="1375664" y="2879464"/>
                    <a:pt x="1374711" y="2886132"/>
                  </a:cubicBezTo>
                  <a:cubicBezTo>
                    <a:pt x="1371854" y="2909944"/>
                    <a:pt x="1362329" y="2918516"/>
                    <a:pt x="1340421" y="2912801"/>
                  </a:cubicBezTo>
                  <a:cubicBezTo>
                    <a:pt x="1328039" y="2909944"/>
                    <a:pt x="1328039" y="2919469"/>
                    <a:pt x="1325181" y="2924232"/>
                  </a:cubicBezTo>
                  <a:cubicBezTo>
                    <a:pt x="1287081" y="2982334"/>
                    <a:pt x="1281366" y="3047104"/>
                    <a:pt x="1284224" y="3113779"/>
                  </a:cubicBezTo>
                  <a:cubicBezTo>
                    <a:pt x="1285176" y="3126162"/>
                    <a:pt x="1291844" y="3125209"/>
                    <a:pt x="1300416" y="3126162"/>
                  </a:cubicBezTo>
                  <a:cubicBezTo>
                    <a:pt x="1358519" y="3129019"/>
                    <a:pt x="1417574" y="3131876"/>
                    <a:pt x="1475676" y="3136639"/>
                  </a:cubicBezTo>
                  <a:cubicBezTo>
                    <a:pt x="1493774" y="3137591"/>
                    <a:pt x="1505204" y="3136639"/>
                    <a:pt x="1504251" y="3114732"/>
                  </a:cubicBezTo>
                  <a:cubicBezTo>
                    <a:pt x="1503299" y="3102349"/>
                    <a:pt x="1507109" y="3095682"/>
                    <a:pt x="1522349" y="3101396"/>
                  </a:cubicBezTo>
                  <a:cubicBezTo>
                    <a:pt x="1580451" y="3122351"/>
                    <a:pt x="1639506" y="3139496"/>
                    <a:pt x="1700466" y="3151879"/>
                  </a:cubicBezTo>
                  <a:cubicBezTo>
                    <a:pt x="1755711" y="3159499"/>
                    <a:pt x="1810004" y="3159499"/>
                    <a:pt x="1864296" y="3148069"/>
                  </a:cubicBezTo>
                  <a:cubicBezTo>
                    <a:pt x="1888109" y="3141401"/>
                    <a:pt x="1911921" y="3135687"/>
                    <a:pt x="1930971" y="3117589"/>
                  </a:cubicBezTo>
                  <a:cubicBezTo>
                    <a:pt x="1956689" y="3093776"/>
                    <a:pt x="1952879" y="3069964"/>
                    <a:pt x="1919541" y="3057582"/>
                  </a:cubicBezTo>
                  <a:cubicBezTo>
                    <a:pt x="1896681" y="3049009"/>
                    <a:pt x="1872869" y="3049009"/>
                    <a:pt x="1849056" y="3047104"/>
                  </a:cubicBezTo>
                  <a:cubicBezTo>
                    <a:pt x="1810004" y="3045199"/>
                    <a:pt x="1769999" y="3044246"/>
                    <a:pt x="1731899" y="3031864"/>
                  </a:cubicBezTo>
                  <a:cubicBezTo>
                    <a:pt x="1694751" y="3019482"/>
                    <a:pt x="1670939" y="2994716"/>
                    <a:pt x="1653794" y="2957569"/>
                  </a:cubicBezTo>
                  <a:cubicBezTo>
                    <a:pt x="1682369" y="2965189"/>
                    <a:pt x="1707134" y="2969951"/>
                    <a:pt x="1731899" y="2977571"/>
                  </a:cubicBezTo>
                  <a:cubicBezTo>
                    <a:pt x="1747139" y="2982334"/>
                    <a:pt x="1752854" y="2978524"/>
                    <a:pt x="1758569" y="2964236"/>
                  </a:cubicBezTo>
                  <a:cubicBezTo>
                    <a:pt x="1853819" y="2726111"/>
                    <a:pt x="1950021" y="2488939"/>
                    <a:pt x="2045271" y="2250814"/>
                  </a:cubicBezTo>
                  <a:cubicBezTo>
                    <a:pt x="2066226" y="2199379"/>
                    <a:pt x="2071941" y="2146039"/>
                    <a:pt x="2063369" y="2090794"/>
                  </a:cubicBezTo>
                  <a:cubicBezTo>
                    <a:pt x="2050986" y="2016499"/>
                    <a:pt x="2020506" y="1949824"/>
                    <a:pt x="1989074" y="1882196"/>
                  </a:cubicBezTo>
                  <a:cubicBezTo>
                    <a:pt x="1967166" y="1835524"/>
                    <a:pt x="1943354" y="1788851"/>
                    <a:pt x="1919541" y="1741226"/>
                  </a:cubicBezTo>
                  <a:cubicBezTo>
                    <a:pt x="1970976" y="1748846"/>
                    <a:pt x="1970976" y="1748846"/>
                    <a:pt x="1962404" y="1698364"/>
                  </a:cubicBezTo>
                  <a:cubicBezTo>
                    <a:pt x="1960499" y="1685981"/>
                    <a:pt x="1957641" y="1674551"/>
                    <a:pt x="1955736" y="1662169"/>
                  </a:cubicBezTo>
                  <a:cubicBezTo>
                    <a:pt x="1934781" y="1553584"/>
                    <a:pt x="1914779" y="1445951"/>
                    <a:pt x="1892871" y="1337366"/>
                  </a:cubicBezTo>
                  <a:cubicBezTo>
                    <a:pt x="1890014" y="1324031"/>
                    <a:pt x="1892871" y="1316411"/>
                    <a:pt x="1904301" y="1308791"/>
                  </a:cubicBezTo>
                  <a:cubicBezTo>
                    <a:pt x="1996694" y="1244021"/>
                    <a:pt x="2089086" y="1179251"/>
                    <a:pt x="2181479" y="1113529"/>
                  </a:cubicBezTo>
                  <a:cubicBezTo>
                    <a:pt x="2191956" y="1105909"/>
                    <a:pt x="2196719" y="1106861"/>
                    <a:pt x="2204339" y="1116386"/>
                  </a:cubicBezTo>
                  <a:cubicBezTo>
                    <a:pt x="2235771" y="1154486"/>
                    <a:pt x="2270061" y="1190681"/>
                    <a:pt x="2305304" y="1225924"/>
                  </a:cubicBezTo>
                  <a:cubicBezTo>
                    <a:pt x="2390076" y="1311649"/>
                    <a:pt x="2488184" y="1374514"/>
                    <a:pt x="2608199" y="1395469"/>
                  </a:cubicBezTo>
                  <a:cubicBezTo>
                    <a:pt x="2706306" y="1412614"/>
                    <a:pt x="2805367" y="1422139"/>
                    <a:pt x="2902521" y="1445951"/>
                  </a:cubicBezTo>
                  <a:cubicBezTo>
                    <a:pt x="2913951" y="1448809"/>
                    <a:pt x="2912999" y="1442141"/>
                    <a:pt x="2912999" y="1435474"/>
                  </a:cubicBezTo>
                  <a:cubicBezTo>
                    <a:pt x="2919667" y="1369751"/>
                    <a:pt x="2926334" y="1304029"/>
                    <a:pt x="2933954" y="1239259"/>
                  </a:cubicBezTo>
                  <a:cubicBezTo>
                    <a:pt x="2933954" y="1224019"/>
                    <a:pt x="2929192" y="1220209"/>
                    <a:pt x="2916809" y="1216399"/>
                  </a:cubicBezTo>
                  <a:close/>
                  <a:moveTo>
                    <a:pt x="1512824" y="846829"/>
                  </a:moveTo>
                  <a:cubicBezTo>
                    <a:pt x="1523301" y="812539"/>
                    <a:pt x="1546161" y="784916"/>
                    <a:pt x="1561401" y="754436"/>
                  </a:cubicBezTo>
                  <a:cubicBezTo>
                    <a:pt x="1581404" y="713479"/>
                    <a:pt x="1608074" y="690619"/>
                    <a:pt x="1658556" y="705859"/>
                  </a:cubicBezTo>
                  <a:cubicBezTo>
                    <a:pt x="1609979" y="754436"/>
                    <a:pt x="1568069" y="806824"/>
                    <a:pt x="1512824" y="846829"/>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CFF31F6B-3D0F-4E0B-B338-6BDD8CD50729}"/>
                </a:ext>
              </a:extLst>
            </p:cNvPr>
            <p:cNvSpPr/>
            <p:nvPr/>
          </p:nvSpPr>
          <p:spPr>
            <a:xfrm>
              <a:off x="7053949" y="956501"/>
              <a:ext cx="290823" cy="225153"/>
            </a:xfrm>
            <a:custGeom>
              <a:avLst/>
              <a:gdLst>
                <a:gd name="connsiteX0" fmla="*/ 266000 w 295275"/>
                <a:gd name="connsiteY0" fmla="*/ 66170 h 228600"/>
                <a:gd name="connsiteX1" fmla="*/ 286002 w 295275"/>
                <a:gd name="connsiteY1" fmla="*/ 146180 h 228600"/>
                <a:gd name="connsiteX2" fmla="*/ 200277 w 295275"/>
                <a:gd name="connsiteY2" fmla="*/ 226190 h 228600"/>
                <a:gd name="connsiteX3" fmla="*/ 135507 w 295275"/>
                <a:gd name="connsiteY3" fmla="*/ 219523 h 228600"/>
                <a:gd name="connsiteX4" fmla="*/ 101217 w 295275"/>
                <a:gd name="connsiteY4" fmla="*/ 211903 h 228600"/>
                <a:gd name="connsiteX5" fmla="*/ 5014 w 295275"/>
                <a:gd name="connsiteY5" fmla="*/ 191900 h 228600"/>
                <a:gd name="connsiteX6" fmla="*/ 252 w 295275"/>
                <a:gd name="connsiteY6" fmla="*/ 175708 h 228600"/>
                <a:gd name="connsiteX7" fmla="*/ 6920 w 295275"/>
                <a:gd name="connsiteY7" fmla="*/ 72838 h 228600"/>
                <a:gd name="connsiteX8" fmla="*/ 21207 w 295275"/>
                <a:gd name="connsiteY8" fmla="*/ 53788 h 228600"/>
                <a:gd name="connsiteX9" fmla="*/ 112647 w 295275"/>
                <a:gd name="connsiteY9" fmla="*/ 18545 h 228600"/>
                <a:gd name="connsiteX10" fmla="*/ 259332 w 295275"/>
                <a:gd name="connsiteY10" fmla="*/ 12830 h 228600"/>
                <a:gd name="connsiteX11" fmla="*/ 266000 w 295275"/>
                <a:gd name="connsiteY11" fmla="*/ 6617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5275" h="228600">
                  <a:moveTo>
                    <a:pt x="266000" y="66170"/>
                  </a:moveTo>
                  <a:cubicBezTo>
                    <a:pt x="305052" y="85220"/>
                    <a:pt x="314577" y="102365"/>
                    <a:pt x="286002" y="146180"/>
                  </a:cubicBezTo>
                  <a:cubicBezTo>
                    <a:pt x="264095" y="180470"/>
                    <a:pt x="235520" y="208093"/>
                    <a:pt x="200277" y="226190"/>
                  </a:cubicBezTo>
                  <a:cubicBezTo>
                    <a:pt x="180275" y="236668"/>
                    <a:pt x="153604" y="239525"/>
                    <a:pt x="135507" y="219523"/>
                  </a:cubicBezTo>
                  <a:cubicBezTo>
                    <a:pt x="124077" y="207140"/>
                    <a:pt x="115504" y="205235"/>
                    <a:pt x="101217" y="211903"/>
                  </a:cubicBezTo>
                  <a:cubicBezTo>
                    <a:pt x="64070" y="230953"/>
                    <a:pt x="35495" y="205235"/>
                    <a:pt x="5014" y="191900"/>
                  </a:cubicBezTo>
                  <a:cubicBezTo>
                    <a:pt x="-1653" y="189043"/>
                    <a:pt x="252" y="182375"/>
                    <a:pt x="252" y="175708"/>
                  </a:cubicBezTo>
                  <a:cubicBezTo>
                    <a:pt x="3109" y="141418"/>
                    <a:pt x="5014" y="107128"/>
                    <a:pt x="6920" y="72838"/>
                  </a:cubicBezTo>
                  <a:cubicBezTo>
                    <a:pt x="7872" y="63313"/>
                    <a:pt x="8825" y="51883"/>
                    <a:pt x="21207" y="53788"/>
                  </a:cubicBezTo>
                  <a:cubicBezTo>
                    <a:pt x="58354" y="59503"/>
                    <a:pt x="85977" y="35690"/>
                    <a:pt x="112647" y="18545"/>
                  </a:cubicBezTo>
                  <a:cubicBezTo>
                    <a:pt x="162177" y="-13840"/>
                    <a:pt x="210754" y="4258"/>
                    <a:pt x="259332" y="12830"/>
                  </a:cubicBezTo>
                  <a:cubicBezTo>
                    <a:pt x="286002" y="17593"/>
                    <a:pt x="287907" y="43310"/>
                    <a:pt x="266000" y="66170"/>
                  </a:cubicBezTo>
                  <a:close/>
                </a:path>
              </a:pathLst>
            </a:custGeom>
            <a:solidFill>
              <a:srgbClr val="FDC68E"/>
            </a:solidFill>
            <a:ln w="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5F83344A-A721-4FE2-9C03-D1E33E966C65}"/>
                </a:ext>
              </a:extLst>
            </p:cNvPr>
            <p:cNvSpPr/>
            <p:nvPr/>
          </p:nvSpPr>
          <p:spPr>
            <a:xfrm>
              <a:off x="7001683" y="984748"/>
              <a:ext cx="65670" cy="187630"/>
            </a:xfrm>
            <a:custGeom>
              <a:avLst/>
              <a:gdLst>
                <a:gd name="connsiteX0" fmla="*/ 28732 w 66675"/>
                <a:gd name="connsiteY0" fmla="*/ 0 h 190500"/>
                <a:gd name="connsiteX1" fmla="*/ 74849 w 66675"/>
                <a:gd name="connsiteY1" fmla="*/ 7183 h 190500"/>
                <a:gd name="connsiteX2" fmla="*/ 46118 w 66675"/>
                <a:gd name="connsiteY2" fmla="*/ 191651 h 190500"/>
                <a:gd name="connsiteX3" fmla="*/ 0 w 66675"/>
                <a:gd name="connsiteY3" fmla="*/ 184469 h 190500"/>
              </a:gdLst>
              <a:ahLst/>
              <a:cxnLst>
                <a:cxn ang="0">
                  <a:pos x="connsiteX0" y="connsiteY0"/>
                </a:cxn>
                <a:cxn ang="0">
                  <a:pos x="connsiteX1" y="connsiteY1"/>
                </a:cxn>
                <a:cxn ang="0">
                  <a:pos x="connsiteX2" y="connsiteY2"/>
                </a:cxn>
                <a:cxn ang="0">
                  <a:pos x="connsiteX3" y="connsiteY3"/>
                </a:cxn>
              </a:cxnLst>
              <a:rect l="l" t="t" r="r" b="b"/>
              <a:pathLst>
                <a:path w="66675" h="190500">
                  <a:moveTo>
                    <a:pt x="28732" y="0"/>
                  </a:moveTo>
                  <a:lnTo>
                    <a:pt x="74849" y="7183"/>
                  </a:lnTo>
                  <a:lnTo>
                    <a:pt x="46118" y="191651"/>
                  </a:lnTo>
                  <a:lnTo>
                    <a:pt x="0" y="184469"/>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2EA53E3B-43DB-48E7-A33D-7F62598C227B}"/>
                </a:ext>
              </a:extLst>
            </p:cNvPr>
            <p:cNvSpPr/>
            <p:nvPr/>
          </p:nvSpPr>
          <p:spPr>
            <a:xfrm>
              <a:off x="6426741" y="-16067"/>
              <a:ext cx="422162" cy="394017"/>
            </a:xfrm>
            <a:custGeom>
              <a:avLst/>
              <a:gdLst>
                <a:gd name="connsiteX0" fmla="*/ 9123 w 428625"/>
                <a:gd name="connsiteY0" fmla="*/ 188526 h 400050"/>
                <a:gd name="connsiteX1" fmla="*/ 108183 w 428625"/>
                <a:gd name="connsiteY1" fmla="*/ 147568 h 400050"/>
                <a:gd name="connsiteX2" fmla="*/ 125328 w 428625"/>
                <a:gd name="connsiteY2" fmla="*/ 111373 h 400050"/>
                <a:gd name="connsiteX3" fmla="*/ 168190 w 428625"/>
                <a:gd name="connsiteY3" fmla="*/ 62796 h 400050"/>
                <a:gd name="connsiteX4" fmla="*/ 202480 w 428625"/>
                <a:gd name="connsiteY4" fmla="*/ 79941 h 400050"/>
                <a:gd name="connsiteX5" fmla="*/ 209148 w 428625"/>
                <a:gd name="connsiteY5" fmla="*/ 126613 h 400050"/>
                <a:gd name="connsiteX6" fmla="*/ 224388 w 428625"/>
                <a:gd name="connsiteY6" fmla="*/ 143758 h 400050"/>
                <a:gd name="connsiteX7" fmla="*/ 247248 w 428625"/>
                <a:gd name="connsiteY7" fmla="*/ 132328 h 400050"/>
                <a:gd name="connsiteX8" fmla="*/ 306303 w 428625"/>
                <a:gd name="connsiteY8" fmla="*/ 66606 h 400050"/>
                <a:gd name="connsiteX9" fmla="*/ 314876 w 428625"/>
                <a:gd name="connsiteY9" fmla="*/ 48508 h 400050"/>
                <a:gd name="connsiteX10" fmla="*/ 364405 w 428625"/>
                <a:gd name="connsiteY10" fmla="*/ 1836 h 400050"/>
                <a:gd name="connsiteX11" fmla="*/ 423460 w 428625"/>
                <a:gd name="connsiteY11" fmla="*/ 10408 h 400050"/>
                <a:gd name="connsiteX12" fmla="*/ 419651 w 428625"/>
                <a:gd name="connsiteY12" fmla="*/ 61843 h 400050"/>
                <a:gd name="connsiteX13" fmla="*/ 408221 w 428625"/>
                <a:gd name="connsiteY13" fmla="*/ 128518 h 400050"/>
                <a:gd name="connsiteX14" fmla="*/ 412030 w 428625"/>
                <a:gd name="connsiteY14" fmla="*/ 173286 h 400050"/>
                <a:gd name="connsiteX15" fmla="*/ 429176 w 428625"/>
                <a:gd name="connsiteY15" fmla="*/ 219006 h 400050"/>
                <a:gd name="connsiteX16" fmla="*/ 411078 w 428625"/>
                <a:gd name="connsiteY16" fmla="*/ 241866 h 400050"/>
                <a:gd name="connsiteX17" fmla="*/ 389171 w 428625"/>
                <a:gd name="connsiteY17" fmla="*/ 259963 h 400050"/>
                <a:gd name="connsiteX18" fmla="*/ 388218 w 428625"/>
                <a:gd name="connsiteY18" fmla="*/ 261868 h 400050"/>
                <a:gd name="connsiteX19" fmla="*/ 351071 w 428625"/>
                <a:gd name="connsiteY19" fmla="*/ 321876 h 400050"/>
                <a:gd name="connsiteX20" fmla="*/ 339640 w 428625"/>
                <a:gd name="connsiteY20" fmla="*/ 359023 h 400050"/>
                <a:gd name="connsiteX21" fmla="*/ 286301 w 428625"/>
                <a:gd name="connsiteY21" fmla="*/ 392361 h 400050"/>
                <a:gd name="connsiteX22" fmla="*/ 175810 w 428625"/>
                <a:gd name="connsiteY22" fmla="*/ 389503 h 400050"/>
                <a:gd name="connsiteX23" fmla="*/ 116755 w 428625"/>
                <a:gd name="connsiteY23" fmla="*/ 404743 h 400050"/>
                <a:gd name="connsiteX24" fmla="*/ 96753 w 428625"/>
                <a:gd name="connsiteY24" fmla="*/ 380931 h 400050"/>
                <a:gd name="connsiteX25" fmla="*/ 6265 w 428625"/>
                <a:gd name="connsiteY25" fmla="*/ 215196 h 400050"/>
                <a:gd name="connsiteX26" fmla="*/ 9123 w 428625"/>
                <a:gd name="connsiteY26" fmla="*/ 188526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625" h="400050">
                  <a:moveTo>
                    <a:pt x="9123" y="188526"/>
                  </a:moveTo>
                  <a:cubicBezTo>
                    <a:pt x="44365" y="179953"/>
                    <a:pt x="76751" y="163761"/>
                    <a:pt x="108183" y="147568"/>
                  </a:cubicBezTo>
                  <a:cubicBezTo>
                    <a:pt x="122471" y="139948"/>
                    <a:pt x="124376" y="125661"/>
                    <a:pt x="125328" y="111373"/>
                  </a:cubicBezTo>
                  <a:cubicBezTo>
                    <a:pt x="128185" y="85656"/>
                    <a:pt x="144378" y="71368"/>
                    <a:pt x="168190" y="62796"/>
                  </a:cubicBezTo>
                  <a:cubicBezTo>
                    <a:pt x="186288" y="57081"/>
                    <a:pt x="195813" y="62796"/>
                    <a:pt x="202480" y="79941"/>
                  </a:cubicBezTo>
                  <a:cubicBezTo>
                    <a:pt x="207243" y="95181"/>
                    <a:pt x="207243" y="110421"/>
                    <a:pt x="209148" y="126613"/>
                  </a:cubicBezTo>
                  <a:cubicBezTo>
                    <a:pt x="210101" y="136138"/>
                    <a:pt x="212005" y="143758"/>
                    <a:pt x="224388" y="143758"/>
                  </a:cubicBezTo>
                  <a:cubicBezTo>
                    <a:pt x="234865" y="143758"/>
                    <a:pt x="244390" y="145663"/>
                    <a:pt x="247248" y="132328"/>
                  </a:cubicBezTo>
                  <a:cubicBezTo>
                    <a:pt x="255821" y="99943"/>
                    <a:pt x="272965" y="76131"/>
                    <a:pt x="306303" y="66606"/>
                  </a:cubicBezTo>
                  <a:cubicBezTo>
                    <a:pt x="315828" y="63748"/>
                    <a:pt x="313923" y="55176"/>
                    <a:pt x="314876" y="48508"/>
                  </a:cubicBezTo>
                  <a:cubicBezTo>
                    <a:pt x="319638" y="15171"/>
                    <a:pt x="331068" y="2788"/>
                    <a:pt x="364405" y="1836"/>
                  </a:cubicBezTo>
                  <a:cubicBezTo>
                    <a:pt x="384408" y="883"/>
                    <a:pt x="405363" y="-4832"/>
                    <a:pt x="423460" y="10408"/>
                  </a:cubicBezTo>
                  <a:cubicBezTo>
                    <a:pt x="415840" y="26601"/>
                    <a:pt x="419651" y="44698"/>
                    <a:pt x="419651" y="61843"/>
                  </a:cubicBezTo>
                  <a:cubicBezTo>
                    <a:pt x="418698" y="84703"/>
                    <a:pt x="420603" y="107563"/>
                    <a:pt x="408221" y="128518"/>
                  </a:cubicBezTo>
                  <a:cubicBezTo>
                    <a:pt x="398696" y="143758"/>
                    <a:pt x="407268" y="158998"/>
                    <a:pt x="412030" y="173286"/>
                  </a:cubicBezTo>
                  <a:cubicBezTo>
                    <a:pt x="417746" y="188526"/>
                    <a:pt x="424413" y="203766"/>
                    <a:pt x="429176" y="219006"/>
                  </a:cubicBezTo>
                  <a:cubicBezTo>
                    <a:pt x="432985" y="232341"/>
                    <a:pt x="430128" y="244723"/>
                    <a:pt x="411078" y="241866"/>
                  </a:cubicBezTo>
                  <a:cubicBezTo>
                    <a:pt x="397743" y="239961"/>
                    <a:pt x="388218" y="243771"/>
                    <a:pt x="389171" y="259963"/>
                  </a:cubicBezTo>
                  <a:cubicBezTo>
                    <a:pt x="389171" y="260916"/>
                    <a:pt x="389171" y="261868"/>
                    <a:pt x="388218" y="261868"/>
                  </a:cubicBezTo>
                  <a:cubicBezTo>
                    <a:pt x="372978" y="279966"/>
                    <a:pt x="360596" y="299968"/>
                    <a:pt x="351071" y="321876"/>
                  </a:cubicBezTo>
                  <a:cubicBezTo>
                    <a:pt x="346308" y="334258"/>
                    <a:pt x="339640" y="345688"/>
                    <a:pt x="339640" y="359023"/>
                  </a:cubicBezTo>
                  <a:cubicBezTo>
                    <a:pt x="337735" y="396171"/>
                    <a:pt x="316780" y="411411"/>
                    <a:pt x="286301" y="392361"/>
                  </a:cubicBezTo>
                  <a:cubicBezTo>
                    <a:pt x="248201" y="369501"/>
                    <a:pt x="212958" y="379026"/>
                    <a:pt x="175810" y="389503"/>
                  </a:cubicBezTo>
                  <a:cubicBezTo>
                    <a:pt x="156760" y="395218"/>
                    <a:pt x="138663" y="406648"/>
                    <a:pt x="116755" y="404743"/>
                  </a:cubicBezTo>
                  <a:cubicBezTo>
                    <a:pt x="105326" y="400933"/>
                    <a:pt x="102468" y="389503"/>
                    <a:pt x="96753" y="380931"/>
                  </a:cubicBezTo>
                  <a:cubicBezTo>
                    <a:pt x="65321" y="325686"/>
                    <a:pt x="33888" y="271393"/>
                    <a:pt x="6265" y="215196"/>
                  </a:cubicBezTo>
                  <a:cubicBezTo>
                    <a:pt x="2455" y="207576"/>
                    <a:pt x="-7070" y="197098"/>
                    <a:pt x="9123" y="188526"/>
                  </a:cubicBezTo>
                  <a:close/>
                </a:path>
              </a:pathLst>
            </a:custGeom>
            <a:solidFill>
              <a:srgbClr val="FDC68E"/>
            </a:solidFill>
            <a:ln w="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F9607B0C-3A6A-432F-850A-E061B812D9C4}"/>
                </a:ext>
              </a:extLst>
            </p:cNvPr>
            <p:cNvSpPr/>
            <p:nvPr/>
          </p:nvSpPr>
          <p:spPr>
            <a:xfrm>
              <a:off x="6374982" y="157532"/>
              <a:ext cx="150103" cy="497214"/>
            </a:xfrm>
            <a:custGeom>
              <a:avLst/>
              <a:gdLst>
                <a:gd name="connsiteX0" fmla="*/ 49530 w 152400"/>
                <a:gd name="connsiteY0" fmla="*/ 116 h 504825"/>
                <a:gd name="connsiteX1" fmla="*/ 57150 w 152400"/>
                <a:gd name="connsiteY1" fmla="*/ 35359 h 504825"/>
                <a:gd name="connsiteX2" fmla="*/ 158115 w 152400"/>
                <a:gd name="connsiteY2" fmla="*/ 218239 h 504825"/>
                <a:gd name="connsiteX3" fmla="*/ 153353 w 152400"/>
                <a:gd name="connsiteY3" fmla="*/ 223002 h 504825"/>
                <a:gd name="connsiteX4" fmla="*/ 136208 w 152400"/>
                <a:gd name="connsiteY4" fmla="*/ 240146 h 504825"/>
                <a:gd name="connsiteX5" fmla="*/ 103823 w 152400"/>
                <a:gd name="connsiteY5" fmla="*/ 273484 h 504825"/>
                <a:gd name="connsiteX6" fmla="*/ 122873 w 152400"/>
                <a:gd name="connsiteY6" fmla="*/ 312536 h 504825"/>
                <a:gd name="connsiteX7" fmla="*/ 108585 w 152400"/>
                <a:gd name="connsiteY7" fmla="*/ 397309 h 504825"/>
                <a:gd name="connsiteX8" fmla="*/ 0 w 152400"/>
                <a:gd name="connsiteY8" fmla="*/ 512561 h 504825"/>
                <a:gd name="connsiteX9" fmla="*/ 44768 w 152400"/>
                <a:gd name="connsiteY9" fmla="*/ 346827 h 504825"/>
                <a:gd name="connsiteX10" fmla="*/ 58103 w 152400"/>
                <a:gd name="connsiteY10" fmla="*/ 96319 h 504825"/>
                <a:gd name="connsiteX11" fmla="*/ 34290 w 152400"/>
                <a:gd name="connsiteY11" fmla="*/ 19166 h 504825"/>
                <a:gd name="connsiteX12" fmla="*/ 49530 w 152400"/>
                <a:gd name="connsiteY12" fmla="*/ 116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400" h="504825">
                  <a:moveTo>
                    <a:pt x="49530" y="116"/>
                  </a:moveTo>
                  <a:cubicBezTo>
                    <a:pt x="39053" y="14404"/>
                    <a:pt x="51435" y="24881"/>
                    <a:pt x="57150" y="35359"/>
                  </a:cubicBezTo>
                  <a:cubicBezTo>
                    <a:pt x="90488" y="96319"/>
                    <a:pt x="123825" y="157279"/>
                    <a:pt x="158115" y="218239"/>
                  </a:cubicBezTo>
                  <a:cubicBezTo>
                    <a:pt x="156210" y="220144"/>
                    <a:pt x="155258" y="221096"/>
                    <a:pt x="153353" y="223002"/>
                  </a:cubicBezTo>
                  <a:cubicBezTo>
                    <a:pt x="147638" y="228717"/>
                    <a:pt x="141923" y="234431"/>
                    <a:pt x="136208" y="240146"/>
                  </a:cubicBezTo>
                  <a:cubicBezTo>
                    <a:pt x="124778" y="251577"/>
                    <a:pt x="109538" y="260149"/>
                    <a:pt x="103823" y="273484"/>
                  </a:cubicBezTo>
                  <a:cubicBezTo>
                    <a:pt x="98108" y="287771"/>
                    <a:pt x="119063" y="298249"/>
                    <a:pt x="122873" y="312536"/>
                  </a:cubicBezTo>
                  <a:cubicBezTo>
                    <a:pt x="130493" y="343017"/>
                    <a:pt x="122873" y="370639"/>
                    <a:pt x="108585" y="397309"/>
                  </a:cubicBezTo>
                  <a:cubicBezTo>
                    <a:pt x="83820" y="445886"/>
                    <a:pt x="40005" y="477319"/>
                    <a:pt x="0" y="512561"/>
                  </a:cubicBezTo>
                  <a:cubicBezTo>
                    <a:pt x="20003" y="458269"/>
                    <a:pt x="36195" y="403977"/>
                    <a:pt x="44768" y="346827"/>
                  </a:cubicBezTo>
                  <a:cubicBezTo>
                    <a:pt x="57150" y="263959"/>
                    <a:pt x="68580" y="181091"/>
                    <a:pt x="58103" y="96319"/>
                  </a:cubicBezTo>
                  <a:cubicBezTo>
                    <a:pt x="55245" y="68696"/>
                    <a:pt x="47625" y="42979"/>
                    <a:pt x="34290" y="19166"/>
                  </a:cubicBezTo>
                  <a:cubicBezTo>
                    <a:pt x="26670" y="3927"/>
                    <a:pt x="34290" y="-836"/>
                    <a:pt x="49530" y="116"/>
                  </a:cubicBezTo>
                  <a:close/>
                </a:path>
              </a:pathLst>
            </a:custGeom>
            <a:solidFill>
              <a:srgbClr val="FDFDFD"/>
            </a:solidFill>
            <a:ln w="9525" cap="flat">
              <a:noFill/>
              <a:prstDash val="solid"/>
              <a:miter/>
            </a:ln>
          </p:spPr>
          <p:txBody>
            <a:bodyPr rtlCol="0" anchor="ctr"/>
            <a:lstStyle/>
            <a:p>
              <a:endParaRPr lang="en-US">
                <a:cs typeface="B Nazanin" panose="00000700000000000000" pitchFamily="2" charset="-78"/>
              </a:endParaRPr>
            </a:p>
          </p:txBody>
        </p:sp>
        <p:sp>
          <p:nvSpPr>
            <p:cNvPr id="18" name="Freeform: Shape 17">
              <a:extLst>
                <a:ext uri="{FF2B5EF4-FFF2-40B4-BE49-F238E27FC236}">
                  <a16:creationId xmlns:a16="http://schemas.microsoft.com/office/drawing/2014/main" id="{E77D14D6-0956-4570-8B51-E8EA7F4CDE1F}"/>
                </a:ext>
              </a:extLst>
            </p:cNvPr>
            <p:cNvSpPr/>
            <p:nvPr/>
          </p:nvSpPr>
          <p:spPr>
            <a:xfrm>
              <a:off x="5349699" y="779290"/>
              <a:ext cx="318967" cy="356494"/>
            </a:xfrm>
            <a:custGeom>
              <a:avLst/>
              <a:gdLst>
                <a:gd name="connsiteX0" fmla="*/ 230378 w 323850"/>
                <a:gd name="connsiteY0" fmla="*/ 180370 h 361950"/>
                <a:gd name="connsiteX1" fmla="*/ 212280 w 323850"/>
                <a:gd name="connsiteY1" fmla="*/ 280383 h 361950"/>
                <a:gd name="connsiteX2" fmla="*/ 175133 w 323850"/>
                <a:gd name="connsiteY2" fmla="*/ 337533 h 361950"/>
                <a:gd name="connsiteX3" fmla="*/ 151320 w 323850"/>
                <a:gd name="connsiteY3" fmla="*/ 348963 h 361950"/>
                <a:gd name="connsiteX4" fmla="*/ 101790 w 323850"/>
                <a:gd name="connsiteY4" fmla="*/ 359441 h 361950"/>
                <a:gd name="connsiteX5" fmla="*/ 74168 w 323850"/>
                <a:gd name="connsiteY5" fmla="*/ 357535 h 361950"/>
                <a:gd name="connsiteX6" fmla="*/ 73215 w 323850"/>
                <a:gd name="connsiteY6" fmla="*/ 321341 h 361950"/>
                <a:gd name="connsiteX7" fmla="*/ 44640 w 323850"/>
                <a:gd name="connsiteY7" fmla="*/ 270858 h 361950"/>
                <a:gd name="connsiteX8" fmla="*/ 63690 w 323850"/>
                <a:gd name="connsiteY8" fmla="*/ 184180 h 361950"/>
                <a:gd name="connsiteX9" fmla="*/ 47497 w 323850"/>
                <a:gd name="connsiteY9" fmla="*/ 221328 h 361950"/>
                <a:gd name="connsiteX10" fmla="*/ 15113 w 323850"/>
                <a:gd name="connsiteY10" fmla="*/ 236568 h 361950"/>
                <a:gd name="connsiteX11" fmla="*/ 2730 w 323850"/>
                <a:gd name="connsiteY11" fmla="*/ 203230 h 361950"/>
                <a:gd name="connsiteX12" fmla="*/ 78930 w 323850"/>
                <a:gd name="connsiteY12" fmla="*/ 12730 h 361950"/>
                <a:gd name="connsiteX13" fmla="*/ 100838 w 323850"/>
                <a:gd name="connsiteY13" fmla="*/ 2253 h 361950"/>
                <a:gd name="connsiteX14" fmla="*/ 234188 w 323850"/>
                <a:gd name="connsiteY14" fmla="*/ 60355 h 361950"/>
                <a:gd name="connsiteX15" fmla="*/ 269430 w 323850"/>
                <a:gd name="connsiteY15" fmla="*/ 114648 h 361950"/>
                <a:gd name="connsiteX16" fmla="*/ 313245 w 323850"/>
                <a:gd name="connsiteY16" fmla="*/ 218470 h 361950"/>
                <a:gd name="connsiteX17" fmla="*/ 322770 w 323850"/>
                <a:gd name="connsiteY17" fmla="*/ 248950 h 361950"/>
                <a:gd name="connsiteX18" fmla="*/ 284670 w 323850"/>
                <a:gd name="connsiteY18" fmla="*/ 246093 h 361950"/>
                <a:gd name="connsiteX19" fmla="*/ 254190 w 323850"/>
                <a:gd name="connsiteY19" fmla="*/ 210850 h 361950"/>
                <a:gd name="connsiteX20" fmla="*/ 230378 w 323850"/>
                <a:gd name="connsiteY20" fmla="*/ 18037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850" h="361950">
                  <a:moveTo>
                    <a:pt x="230378" y="180370"/>
                  </a:moveTo>
                  <a:cubicBezTo>
                    <a:pt x="223710" y="215613"/>
                    <a:pt x="223710" y="248950"/>
                    <a:pt x="212280" y="280383"/>
                  </a:cubicBezTo>
                  <a:cubicBezTo>
                    <a:pt x="204660" y="302291"/>
                    <a:pt x="193230" y="322293"/>
                    <a:pt x="175133" y="337533"/>
                  </a:cubicBezTo>
                  <a:cubicBezTo>
                    <a:pt x="168465" y="343248"/>
                    <a:pt x="157988" y="351820"/>
                    <a:pt x="151320" y="348963"/>
                  </a:cubicBezTo>
                  <a:cubicBezTo>
                    <a:pt x="131318" y="339438"/>
                    <a:pt x="117030" y="348010"/>
                    <a:pt x="101790" y="359441"/>
                  </a:cubicBezTo>
                  <a:cubicBezTo>
                    <a:pt x="94170" y="365155"/>
                    <a:pt x="82740" y="365155"/>
                    <a:pt x="74168" y="357535"/>
                  </a:cubicBezTo>
                  <a:cubicBezTo>
                    <a:pt x="61785" y="346105"/>
                    <a:pt x="70358" y="333723"/>
                    <a:pt x="73215" y="321341"/>
                  </a:cubicBezTo>
                  <a:cubicBezTo>
                    <a:pt x="39878" y="313720"/>
                    <a:pt x="33210" y="303243"/>
                    <a:pt x="44640" y="270858"/>
                  </a:cubicBezTo>
                  <a:cubicBezTo>
                    <a:pt x="54165" y="243235"/>
                    <a:pt x="67500" y="216566"/>
                    <a:pt x="63690" y="184180"/>
                  </a:cubicBezTo>
                  <a:cubicBezTo>
                    <a:pt x="52260" y="194658"/>
                    <a:pt x="54165" y="210850"/>
                    <a:pt x="47497" y="221328"/>
                  </a:cubicBezTo>
                  <a:cubicBezTo>
                    <a:pt x="39878" y="233710"/>
                    <a:pt x="31305" y="243235"/>
                    <a:pt x="15113" y="236568"/>
                  </a:cubicBezTo>
                  <a:cubicBezTo>
                    <a:pt x="-128" y="230853"/>
                    <a:pt x="-2985" y="217518"/>
                    <a:pt x="2730" y="203230"/>
                  </a:cubicBezTo>
                  <a:cubicBezTo>
                    <a:pt x="27495" y="139413"/>
                    <a:pt x="37972" y="69880"/>
                    <a:pt x="78930" y="12730"/>
                  </a:cubicBezTo>
                  <a:cubicBezTo>
                    <a:pt x="84645" y="5110"/>
                    <a:pt x="86550" y="-4415"/>
                    <a:pt x="100838" y="2253"/>
                  </a:cubicBezTo>
                  <a:cubicBezTo>
                    <a:pt x="145605" y="21303"/>
                    <a:pt x="191325" y="37495"/>
                    <a:pt x="234188" y="60355"/>
                  </a:cubicBezTo>
                  <a:cubicBezTo>
                    <a:pt x="256095" y="71785"/>
                    <a:pt x="269430" y="87025"/>
                    <a:pt x="269430" y="114648"/>
                  </a:cubicBezTo>
                  <a:cubicBezTo>
                    <a:pt x="268478" y="154653"/>
                    <a:pt x="284670" y="189895"/>
                    <a:pt x="313245" y="218470"/>
                  </a:cubicBezTo>
                  <a:cubicBezTo>
                    <a:pt x="320865" y="226091"/>
                    <a:pt x="336105" y="235616"/>
                    <a:pt x="322770" y="248950"/>
                  </a:cubicBezTo>
                  <a:cubicBezTo>
                    <a:pt x="311340" y="261333"/>
                    <a:pt x="297053" y="254666"/>
                    <a:pt x="284670" y="246093"/>
                  </a:cubicBezTo>
                  <a:cubicBezTo>
                    <a:pt x="271335" y="237520"/>
                    <a:pt x="262763" y="223233"/>
                    <a:pt x="254190" y="210850"/>
                  </a:cubicBezTo>
                  <a:cubicBezTo>
                    <a:pt x="247522" y="201325"/>
                    <a:pt x="243713" y="189895"/>
                    <a:pt x="230378" y="180370"/>
                  </a:cubicBezTo>
                  <a:close/>
                </a:path>
              </a:pathLst>
            </a:custGeom>
            <a:solidFill>
              <a:srgbClr val="FDC68E"/>
            </a:solidFill>
            <a:ln w="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grpSp>
      <p:grpSp>
        <p:nvGrpSpPr>
          <p:cNvPr id="19" name="Group 35">
            <a:extLst>
              <a:ext uri="{FF2B5EF4-FFF2-40B4-BE49-F238E27FC236}">
                <a16:creationId xmlns:a16="http://schemas.microsoft.com/office/drawing/2014/main" id="{3B5AF9E4-35AC-46DE-96C8-D5A9E493422D}"/>
              </a:ext>
            </a:extLst>
          </p:cNvPr>
          <p:cNvGrpSpPr/>
          <p:nvPr/>
        </p:nvGrpSpPr>
        <p:grpSpPr>
          <a:xfrm flipH="1">
            <a:off x="9565545" y="1793630"/>
            <a:ext cx="2115846" cy="4431511"/>
            <a:chOff x="851030" y="1340768"/>
            <a:chExt cx="2426195" cy="5081516"/>
          </a:xfrm>
          <a:solidFill>
            <a:schemeClr val="accent1"/>
          </a:solidFill>
        </p:grpSpPr>
        <p:grpSp>
          <p:nvGrpSpPr>
            <p:cNvPr id="20" name="Group 31">
              <a:extLst>
                <a:ext uri="{FF2B5EF4-FFF2-40B4-BE49-F238E27FC236}">
                  <a16:creationId xmlns:a16="http://schemas.microsoft.com/office/drawing/2014/main" id="{51BC3BCB-696E-474C-AB95-2C7A4F303E8E}"/>
                </a:ext>
              </a:extLst>
            </p:cNvPr>
            <p:cNvGrpSpPr/>
            <p:nvPr/>
          </p:nvGrpSpPr>
          <p:grpSpPr>
            <a:xfrm>
              <a:off x="851030" y="1340768"/>
              <a:ext cx="2426195" cy="5081516"/>
              <a:chOff x="3009901" y="1512649"/>
              <a:chExt cx="2426195" cy="5081516"/>
            </a:xfrm>
            <a:grpFill/>
          </p:grpSpPr>
          <p:sp>
            <p:nvSpPr>
              <p:cNvPr id="24" name="Freeform 9">
                <a:extLst>
                  <a:ext uri="{FF2B5EF4-FFF2-40B4-BE49-F238E27FC236}">
                    <a16:creationId xmlns:a16="http://schemas.microsoft.com/office/drawing/2014/main" id="{D2F8CE4B-06C8-4926-8963-E7EDDB228747}"/>
                  </a:ext>
                </a:extLst>
              </p:cNvPr>
              <p:cNvSpPr>
                <a:spLocks/>
              </p:cNvSpPr>
              <p:nvPr/>
            </p:nvSpPr>
            <p:spPr bwMode="auto">
              <a:xfrm>
                <a:off x="3009901" y="1671638"/>
                <a:ext cx="2426195" cy="4922527"/>
              </a:xfrm>
              <a:custGeom>
                <a:avLst/>
                <a:gdLst>
                  <a:gd name="T0" fmla="*/ 1787 w 1867"/>
                  <a:gd name="T1" fmla="*/ 46 h 3789"/>
                  <a:gd name="T2" fmla="*/ 1799 w 1867"/>
                  <a:gd name="T3" fmla="*/ 220 h 3789"/>
                  <a:gd name="T4" fmla="*/ 1827 w 1867"/>
                  <a:gd name="T5" fmla="*/ 371 h 3789"/>
                  <a:gd name="T6" fmla="*/ 1796 w 1867"/>
                  <a:gd name="T7" fmla="*/ 616 h 3789"/>
                  <a:gd name="T8" fmla="*/ 1687 w 1867"/>
                  <a:gd name="T9" fmla="*/ 819 h 3789"/>
                  <a:gd name="T10" fmla="*/ 1281 w 1867"/>
                  <a:gd name="T11" fmla="*/ 859 h 3789"/>
                  <a:gd name="T12" fmla="*/ 1365 w 1867"/>
                  <a:gd name="T13" fmla="*/ 1428 h 3789"/>
                  <a:gd name="T14" fmla="*/ 1428 w 1867"/>
                  <a:gd name="T15" fmla="*/ 1718 h 3789"/>
                  <a:gd name="T16" fmla="*/ 1310 w 1867"/>
                  <a:gd name="T17" fmla="*/ 1679 h 3789"/>
                  <a:gd name="T18" fmla="*/ 1227 w 1867"/>
                  <a:gd name="T19" fmla="*/ 1948 h 3789"/>
                  <a:gd name="T20" fmla="*/ 1199 w 1867"/>
                  <a:gd name="T21" fmla="*/ 2111 h 3789"/>
                  <a:gd name="T22" fmla="*/ 1152 w 1867"/>
                  <a:gd name="T23" fmla="*/ 2430 h 3789"/>
                  <a:gd name="T24" fmla="*/ 1095 w 1867"/>
                  <a:gd name="T25" fmla="*/ 3030 h 3789"/>
                  <a:gd name="T26" fmla="*/ 1120 w 1867"/>
                  <a:gd name="T27" fmla="*/ 3266 h 3789"/>
                  <a:gd name="T28" fmla="*/ 1207 w 1867"/>
                  <a:gd name="T29" fmla="*/ 3412 h 3789"/>
                  <a:gd name="T30" fmla="*/ 1371 w 1867"/>
                  <a:gd name="T31" fmla="*/ 3529 h 3789"/>
                  <a:gd name="T32" fmla="*/ 1274 w 1867"/>
                  <a:gd name="T33" fmla="*/ 3622 h 3789"/>
                  <a:gd name="T34" fmla="*/ 979 w 1867"/>
                  <a:gd name="T35" fmla="*/ 3503 h 3789"/>
                  <a:gd name="T36" fmla="*/ 856 w 1867"/>
                  <a:gd name="T37" fmla="*/ 3412 h 3789"/>
                  <a:gd name="T38" fmla="*/ 847 w 1867"/>
                  <a:gd name="T39" fmla="*/ 3221 h 3789"/>
                  <a:gd name="T40" fmla="*/ 860 w 1867"/>
                  <a:gd name="T41" fmla="*/ 3025 h 3789"/>
                  <a:gd name="T42" fmla="*/ 869 w 1867"/>
                  <a:gd name="T43" fmla="*/ 2597 h 3789"/>
                  <a:gd name="T44" fmla="*/ 871 w 1867"/>
                  <a:gd name="T45" fmla="*/ 2204 h 3789"/>
                  <a:gd name="T46" fmla="*/ 816 w 1867"/>
                  <a:gd name="T47" fmla="*/ 2256 h 3789"/>
                  <a:gd name="T48" fmla="*/ 672 w 1867"/>
                  <a:gd name="T49" fmla="*/ 2624 h 3789"/>
                  <a:gd name="T50" fmla="*/ 636 w 1867"/>
                  <a:gd name="T51" fmla="*/ 2709 h 3789"/>
                  <a:gd name="T52" fmla="*/ 580 w 1867"/>
                  <a:gd name="T53" fmla="*/ 2944 h 3789"/>
                  <a:gd name="T54" fmla="*/ 549 w 1867"/>
                  <a:gd name="T55" fmla="*/ 3219 h 3789"/>
                  <a:gd name="T56" fmla="*/ 560 w 1867"/>
                  <a:gd name="T57" fmla="*/ 3480 h 3789"/>
                  <a:gd name="T58" fmla="*/ 563 w 1867"/>
                  <a:gd name="T59" fmla="*/ 3786 h 3789"/>
                  <a:gd name="T60" fmla="*/ 343 w 1867"/>
                  <a:gd name="T61" fmla="*/ 3605 h 3789"/>
                  <a:gd name="T62" fmla="*/ 322 w 1867"/>
                  <a:gd name="T63" fmla="*/ 3392 h 3789"/>
                  <a:gd name="T64" fmla="*/ 422 w 1867"/>
                  <a:gd name="T65" fmla="*/ 2492 h 3789"/>
                  <a:gd name="T66" fmla="*/ 483 w 1867"/>
                  <a:gd name="T67" fmla="*/ 1917 h 3789"/>
                  <a:gd name="T68" fmla="*/ 479 w 1867"/>
                  <a:gd name="T69" fmla="*/ 1887 h 3789"/>
                  <a:gd name="T70" fmla="*/ 454 w 1867"/>
                  <a:gd name="T71" fmla="*/ 1443 h 3789"/>
                  <a:gd name="T72" fmla="*/ 432 w 1867"/>
                  <a:gd name="T73" fmla="*/ 1057 h 3789"/>
                  <a:gd name="T74" fmla="*/ 391 w 1867"/>
                  <a:gd name="T75" fmla="*/ 1184 h 3789"/>
                  <a:gd name="T76" fmla="*/ 223 w 1867"/>
                  <a:gd name="T77" fmla="*/ 1285 h 3789"/>
                  <a:gd name="T78" fmla="*/ 89 w 1867"/>
                  <a:gd name="T79" fmla="*/ 1149 h 3789"/>
                  <a:gd name="T80" fmla="*/ 44 w 1867"/>
                  <a:gd name="T81" fmla="*/ 832 h 3789"/>
                  <a:gd name="T82" fmla="*/ 77 w 1867"/>
                  <a:gd name="T83" fmla="*/ 584 h 3789"/>
                  <a:gd name="T84" fmla="*/ 203 w 1867"/>
                  <a:gd name="T85" fmla="*/ 642 h 3789"/>
                  <a:gd name="T86" fmla="*/ 171 w 1867"/>
                  <a:gd name="T87" fmla="*/ 782 h 3789"/>
                  <a:gd name="T88" fmla="*/ 211 w 1867"/>
                  <a:gd name="T89" fmla="*/ 879 h 3789"/>
                  <a:gd name="T90" fmla="*/ 248 w 1867"/>
                  <a:gd name="T91" fmla="*/ 709 h 3789"/>
                  <a:gd name="T92" fmla="*/ 273 w 1867"/>
                  <a:gd name="T93" fmla="*/ 611 h 3789"/>
                  <a:gd name="T94" fmla="*/ 504 w 1867"/>
                  <a:gd name="T95" fmla="*/ 505 h 3789"/>
                  <a:gd name="T96" fmla="*/ 615 w 1867"/>
                  <a:gd name="T97" fmla="*/ 462 h 3789"/>
                  <a:gd name="T98" fmla="*/ 788 w 1867"/>
                  <a:gd name="T99" fmla="*/ 963 h 3789"/>
                  <a:gd name="T100" fmla="*/ 962 w 1867"/>
                  <a:gd name="T101" fmla="*/ 1459 h 3789"/>
                  <a:gd name="T102" fmla="*/ 1113 w 1867"/>
                  <a:gd name="T103" fmla="*/ 1442 h 3789"/>
                  <a:gd name="T104" fmla="*/ 1143 w 1867"/>
                  <a:gd name="T105" fmla="*/ 1153 h 3789"/>
                  <a:gd name="T106" fmla="*/ 886 w 1867"/>
                  <a:gd name="T107" fmla="*/ 428 h 3789"/>
                  <a:gd name="T108" fmla="*/ 1059 w 1867"/>
                  <a:gd name="T109" fmla="*/ 485 h 3789"/>
                  <a:gd name="T110" fmla="*/ 1217 w 1867"/>
                  <a:gd name="T111" fmla="*/ 546 h 3789"/>
                  <a:gd name="T112" fmla="*/ 1314 w 1867"/>
                  <a:gd name="T113" fmla="*/ 597 h 3789"/>
                  <a:gd name="T114" fmla="*/ 1501 w 1867"/>
                  <a:gd name="T115" fmla="*/ 624 h 3789"/>
                  <a:gd name="T116" fmla="*/ 1595 w 1867"/>
                  <a:gd name="T117" fmla="*/ 560 h 3789"/>
                  <a:gd name="T118" fmla="*/ 1647 w 1867"/>
                  <a:gd name="T119" fmla="*/ 373 h 3789"/>
                  <a:gd name="T120" fmla="*/ 1681 w 1867"/>
                  <a:gd name="T121" fmla="*/ 239 h 3789"/>
                  <a:gd name="T122" fmla="*/ 1613 w 1867"/>
                  <a:gd name="T123" fmla="*/ 23 h 3789"/>
                  <a:gd name="connsiteX0" fmla="*/ 8779 w 10000"/>
                  <a:gd name="connsiteY0" fmla="*/ 0 h 10000"/>
                  <a:gd name="connsiteX1" fmla="*/ 8875 w 10000"/>
                  <a:gd name="connsiteY1" fmla="*/ 0 h 10000"/>
                  <a:gd name="connsiteX2" fmla="*/ 8993 w 10000"/>
                  <a:gd name="connsiteY2" fmla="*/ 3 h 10000"/>
                  <a:gd name="connsiteX3" fmla="*/ 9111 w 10000"/>
                  <a:gd name="connsiteY3" fmla="*/ 11 h 10000"/>
                  <a:gd name="connsiteX4" fmla="*/ 9239 w 10000"/>
                  <a:gd name="connsiteY4" fmla="*/ 24 h 10000"/>
                  <a:gd name="connsiteX5" fmla="*/ 9347 w 10000"/>
                  <a:gd name="connsiteY5" fmla="*/ 37 h 10000"/>
                  <a:gd name="connsiteX6" fmla="*/ 9448 w 10000"/>
                  <a:gd name="connsiteY6" fmla="*/ 58 h 10000"/>
                  <a:gd name="connsiteX7" fmla="*/ 9513 w 10000"/>
                  <a:gd name="connsiteY7" fmla="*/ 79 h 10000"/>
                  <a:gd name="connsiteX8" fmla="*/ 9555 w 10000"/>
                  <a:gd name="connsiteY8" fmla="*/ 106 h 10000"/>
                  <a:gd name="connsiteX9" fmla="*/ 9572 w 10000"/>
                  <a:gd name="connsiteY9" fmla="*/ 121 h 10000"/>
                  <a:gd name="connsiteX10" fmla="*/ 9577 w 10000"/>
                  <a:gd name="connsiteY10" fmla="*/ 156 h 10000"/>
                  <a:gd name="connsiteX11" fmla="*/ 9593 w 10000"/>
                  <a:gd name="connsiteY11" fmla="*/ 201 h 10000"/>
                  <a:gd name="connsiteX12" fmla="*/ 9604 w 10000"/>
                  <a:gd name="connsiteY12" fmla="*/ 248 h 10000"/>
                  <a:gd name="connsiteX13" fmla="*/ 9620 w 10000"/>
                  <a:gd name="connsiteY13" fmla="*/ 304 h 10000"/>
                  <a:gd name="connsiteX14" fmla="*/ 9625 w 10000"/>
                  <a:gd name="connsiteY14" fmla="*/ 351 h 10000"/>
                  <a:gd name="connsiteX15" fmla="*/ 9636 w 10000"/>
                  <a:gd name="connsiteY15" fmla="*/ 396 h 10000"/>
                  <a:gd name="connsiteX16" fmla="*/ 9636 w 10000"/>
                  <a:gd name="connsiteY16" fmla="*/ 428 h 10000"/>
                  <a:gd name="connsiteX17" fmla="*/ 9598 w 10000"/>
                  <a:gd name="connsiteY17" fmla="*/ 499 h 10000"/>
                  <a:gd name="connsiteX18" fmla="*/ 9614 w 10000"/>
                  <a:gd name="connsiteY18" fmla="*/ 533 h 10000"/>
                  <a:gd name="connsiteX19" fmla="*/ 9636 w 10000"/>
                  <a:gd name="connsiteY19" fmla="*/ 581 h 10000"/>
                  <a:gd name="connsiteX20" fmla="*/ 9663 w 10000"/>
                  <a:gd name="connsiteY20" fmla="*/ 628 h 10000"/>
                  <a:gd name="connsiteX21" fmla="*/ 9684 w 10000"/>
                  <a:gd name="connsiteY21" fmla="*/ 670 h 10000"/>
                  <a:gd name="connsiteX22" fmla="*/ 9695 w 10000"/>
                  <a:gd name="connsiteY22" fmla="*/ 718 h 10000"/>
                  <a:gd name="connsiteX23" fmla="*/ 9695 w 10000"/>
                  <a:gd name="connsiteY23" fmla="*/ 768 h 10000"/>
                  <a:gd name="connsiteX24" fmla="*/ 9689 w 10000"/>
                  <a:gd name="connsiteY24" fmla="*/ 816 h 10000"/>
                  <a:gd name="connsiteX25" fmla="*/ 9684 w 10000"/>
                  <a:gd name="connsiteY25" fmla="*/ 860 h 10000"/>
                  <a:gd name="connsiteX26" fmla="*/ 9684 w 10000"/>
                  <a:gd name="connsiteY26" fmla="*/ 903 h 10000"/>
                  <a:gd name="connsiteX27" fmla="*/ 9700 w 10000"/>
                  <a:gd name="connsiteY27" fmla="*/ 932 h 10000"/>
                  <a:gd name="connsiteX28" fmla="*/ 9738 w 10000"/>
                  <a:gd name="connsiteY28" fmla="*/ 955 h 10000"/>
                  <a:gd name="connsiteX29" fmla="*/ 9786 w 10000"/>
                  <a:gd name="connsiteY29" fmla="*/ 979 h 10000"/>
                  <a:gd name="connsiteX30" fmla="*/ 9839 w 10000"/>
                  <a:gd name="connsiteY30" fmla="*/ 1000 h 10000"/>
                  <a:gd name="connsiteX31" fmla="*/ 9888 w 10000"/>
                  <a:gd name="connsiteY31" fmla="*/ 1019 h 10000"/>
                  <a:gd name="connsiteX32" fmla="*/ 9936 w 10000"/>
                  <a:gd name="connsiteY32" fmla="*/ 1037 h 10000"/>
                  <a:gd name="connsiteX33" fmla="*/ 9979 w 10000"/>
                  <a:gd name="connsiteY33" fmla="*/ 1066 h 10000"/>
                  <a:gd name="connsiteX34" fmla="*/ 10000 w 10000"/>
                  <a:gd name="connsiteY34" fmla="*/ 1106 h 10000"/>
                  <a:gd name="connsiteX35" fmla="*/ 9898 w 10000"/>
                  <a:gd name="connsiteY35" fmla="*/ 1198 h 10000"/>
                  <a:gd name="connsiteX36" fmla="*/ 9818 w 10000"/>
                  <a:gd name="connsiteY36" fmla="*/ 1301 h 10000"/>
                  <a:gd name="connsiteX37" fmla="*/ 9754 w 10000"/>
                  <a:gd name="connsiteY37" fmla="*/ 1407 h 10000"/>
                  <a:gd name="connsiteX38" fmla="*/ 9689 w 10000"/>
                  <a:gd name="connsiteY38" fmla="*/ 1518 h 10000"/>
                  <a:gd name="connsiteX39" fmla="*/ 9620 w 10000"/>
                  <a:gd name="connsiteY39" fmla="*/ 1626 h 10000"/>
                  <a:gd name="connsiteX40" fmla="*/ 9545 w 10000"/>
                  <a:gd name="connsiteY40" fmla="*/ 1731 h 10000"/>
                  <a:gd name="connsiteX41" fmla="*/ 9507 w 10000"/>
                  <a:gd name="connsiteY41" fmla="*/ 1787 h 10000"/>
                  <a:gd name="connsiteX42" fmla="*/ 9475 w 10000"/>
                  <a:gd name="connsiteY42" fmla="*/ 1847 h 10000"/>
                  <a:gd name="connsiteX43" fmla="*/ 9454 w 10000"/>
                  <a:gd name="connsiteY43" fmla="*/ 1908 h 10000"/>
                  <a:gd name="connsiteX44" fmla="*/ 9416 w 10000"/>
                  <a:gd name="connsiteY44" fmla="*/ 1974 h 10000"/>
                  <a:gd name="connsiteX45" fmla="*/ 9379 w 10000"/>
                  <a:gd name="connsiteY45" fmla="*/ 2035 h 10000"/>
                  <a:gd name="connsiteX46" fmla="*/ 9314 w 10000"/>
                  <a:gd name="connsiteY46" fmla="*/ 2088 h 10000"/>
                  <a:gd name="connsiteX47" fmla="*/ 9239 w 10000"/>
                  <a:gd name="connsiteY47" fmla="*/ 2122 h 10000"/>
                  <a:gd name="connsiteX48" fmla="*/ 9143 w 10000"/>
                  <a:gd name="connsiteY48" fmla="*/ 2146 h 10000"/>
                  <a:gd name="connsiteX49" fmla="*/ 9036 w 10000"/>
                  <a:gd name="connsiteY49" fmla="*/ 2162 h 10000"/>
                  <a:gd name="connsiteX50" fmla="*/ 8918 w 10000"/>
                  <a:gd name="connsiteY50" fmla="*/ 2175 h 10000"/>
                  <a:gd name="connsiteX51" fmla="*/ 8795 w 10000"/>
                  <a:gd name="connsiteY51" fmla="*/ 2185 h 10000"/>
                  <a:gd name="connsiteX52" fmla="*/ 8677 w 10000"/>
                  <a:gd name="connsiteY52" fmla="*/ 2201 h 10000"/>
                  <a:gd name="connsiteX53" fmla="*/ 8468 w 10000"/>
                  <a:gd name="connsiteY53" fmla="*/ 2220 h 10000"/>
                  <a:gd name="connsiteX54" fmla="*/ 8232 w 10000"/>
                  <a:gd name="connsiteY54" fmla="*/ 2241 h 10000"/>
                  <a:gd name="connsiteX55" fmla="*/ 7975 w 10000"/>
                  <a:gd name="connsiteY55" fmla="*/ 2251 h 10000"/>
                  <a:gd name="connsiteX56" fmla="*/ 7702 w 10000"/>
                  <a:gd name="connsiteY56" fmla="*/ 2262 h 10000"/>
                  <a:gd name="connsiteX57" fmla="*/ 7429 w 10000"/>
                  <a:gd name="connsiteY57" fmla="*/ 2264 h 10000"/>
                  <a:gd name="connsiteX58" fmla="*/ 7145 w 10000"/>
                  <a:gd name="connsiteY58" fmla="*/ 2267 h 10000"/>
                  <a:gd name="connsiteX59" fmla="*/ 6861 w 10000"/>
                  <a:gd name="connsiteY59" fmla="*/ 2267 h 10000"/>
                  <a:gd name="connsiteX60" fmla="*/ 6867 w 10000"/>
                  <a:gd name="connsiteY60" fmla="*/ 2449 h 10000"/>
                  <a:gd name="connsiteX61" fmla="*/ 6893 w 10000"/>
                  <a:gd name="connsiteY61" fmla="*/ 2637 h 10000"/>
                  <a:gd name="connsiteX62" fmla="*/ 6936 w 10000"/>
                  <a:gd name="connsiteY62" fmla="*/ 2821 h 10000"/>
                  <a:gd name="connsiteX63" fmla="*/ 6990 w 10000"/>
                  <a:gd name="connsiteY63" fmla="*/ 2996 h 10000"/>
                  <a:gd name="connsiteX64" fmla="*/ 7059 w 10000"/>
                  <a:gd name="connsiteY64" fmla="*/ 3159 h 10000"/>
                  <a:gd name="connsiteX65" fmla="*/ 7129 w 10000"/>
                  <a:gd name="connsiteY65" fmla="*/ 3304 h 10000"/>
                  <a:gd name="connsiteX66" fmla="*/ 7177 w 10000"/>
                  <a:gd name="connsiteY66" fmla="*/ 3423 h 10000"/>
                  <a:gd name="connsiteX67" fmla="*/ 7225 w 10000"/>
                  <a:gd name="connsiteY67" fmla="*/ 3537 h 10000"/>
                  <a:gd name="connsiteX68" fmla="*/ 7263 w 10000"/>
                  <a:gd name="connsiteY68" fmla="*/ 3653 h 10000"/>
                  <a:gd name="connsiteX69" fmla="*/ 7311 w 10000"/>
                  <a:gd name="connsiteY69" fmla="*/ 3769 h 10000"/>
                  <a:gd name="connsiteX70" fmla="*/ 7370 w 10000"/>
                  <a:gd name="connsiteY70" fmla="*/ 3885 h 10000"/>
                  <a:gd name="connsiteX71" fmla="*/ 7450 w 10000"/>
                  <a:gd name="connsiteY71" fmla="*/ 3980 h 10000"/>
                  <a:gd name="connsiteX72" fmla="*/ 7531 w 10000"/>
                  <a:gd name="connsiteY72" fmla="*/ 4075 h 10000"/>
                  <a:gd name="connsiteX73" fmla="*/ 7622 w 10000"/>
                  <a:gd name="connsiteY73" fmla="*/ 4170 h 10000"/>
                  <a:gd name="connsiteX74" fmla="*/ 7702 w 10000"/>
                  <a:gd name="connsiteY74" fmla="*/ 4262 h 10000"/>
                  <a:gd name="connsiteX75" fmla="*/ 7766 w 10000"/>
                  <a:gd name="connsiteY75" fmla="*/ 4355 h 10000"/>
                  <a:gd name="connsiteX76" fmla="*/ 7793 w 10000"/>
                  <a:gd name="connsiteY76" fmla="*/ 4447 h 10000"/>
                  <a:gd name="connsiteX77" fmla="*/ 7745 w 10000"/>
                  <a:gd name="connsiteY77" fmla="*/ 4476 h 10000"/>
                  <a:gd name="connsiteX78" fmla="*/ 7697 w 10000"/>
                  <a:gd name="connsiteY78" fmla="*/ 4503 h 10000"/>
                  <a:gd name="connsiteX79" fmla="*/ 7649 w 10000"/>
                  <a:gd name="connsiteY79" fmla="*/ 4534 h 10000"/>
                  <a:gd name="connsiteX80" fmla="*/ 7606 w 10000"/>
                  <a:gd name="connsiteY80" fmla="*/ 4558 h 10000"/>
                  <a:gd name="connsiteX81" fmla="*/ 7568 w 10000"/>
                  <a:gd name="connsiteY81" fmla="*/ 4571 h 10000"/>
                  <a:gd name="connsiteX82" fmla="*/ 7488 w 10000"/>
                  <a:gd name="connsiteY82" fmla="*/ 4582 h 10000"/>
                  <a:gd name="connsiteX83" fmla="*/ 7413 w 10000"/>
                  <a:gd name="connsiteY83" fmla="*/ 4603 h 10000"/>
                  <a:gd name="connsiteX84" fmla="*/ 7322 w 10000"/>
                  <a:gd name="connsiteY84" fmla="*/ 4629 h 10000"/>
                  <a:gd name="connsiteX85" fmla="*/ 7242 w 10000"/>
                  <a:gd name="connsiteY85" fmla="*/ 4663 h 10000"/>
                  <a:gd name="connsiteX86" fmla="*/ 7172 w 10000"/>
                  <a:gd name="connsiteY86" fmla="*/ 4698 h 10000"/>
                  <a:gd name="connsiteX87" fmla="*/ 7108 w 10000"/>
                  <a:gd name="connsiteY87" fmla="*/ 4727 h 10000"/>
                  <a:gd name="connsiteX88" fmla="*/ 7054 w 10000"/>
                  <a:gd name="connsiteY88" fmla="*/ 4719 h 10000"/>
                  <a:gd name="connsiteX89" fmla="*/ 7017 w 10000"/>
                  <a:gd name="connsiteY89" fmla="*/ 4431 h 10000"/>
                  <a:gd name="connsiteX90" fmla="*/ 6947 w 10000"/>
                  <a:gd name="connsiteY90" fmla="*/ 4431 h 10000"/>
                  <a:gd name="connsiteX91" fmla="*/ 6893 w 10000"/>
                  <a:gd name="connsiteY91" fmla="*/ 4434 h 10000"/>
                  <a:gd name="connsiteX92" fmla="*/ 6840 w 10000"/>
                  <a:gd name="connsiteY92" fmla="*/ 4434 h 10000"/>
                  <a:gd name="connsiteX93" fmla="*/ 6770 w 10000"/>
                  <a:gd name="connsiteY93" fmla="*/ 4437 h 10000"/>
                  <a:gd name="connsiteX94" fmla="*/ 6663 w 10000"/>
                  <a:gd name="connsiteY94" fmla="*/ 4442 h 10000"/>
                  <a:gd name="connsiteX95" fmla="*/ 6652 w 10000"/>
                  <a:gd name="connsiteY95" fmla="*/ 4587 h 10000"/>
                  <a:gd name="connsiteX96" fmla="*/ 6642 w 10000"/>
                  <a:gd name="connsiteY96" fmla="*/ 4737 h 10000"/>
                  <a:gd name="connsiteX97" fmla="*/ 6636 w 10000"/>
                  <a:gd name="connsiteY97" fmla="*/ 4885 h 10000"/>
                  <a:gd name="connsiteX98" fmla="*/ 6615 w 10000"/>
                  <a:gd name="connsiteY98" fmla="*/ 5033 h 10000"/>
                  <a:gd name="connsiteX99" fmla="*/ 6572 w 10000"/>
                  <a:gd name="connsiteY99" fmla="*/ 5141 h 10000"/>
                  <a:gd name="connsiteX100" fmla="*/ 6524 w 10000"/>
                  <a:gd name="connsiteY100" fmla="*/ 5252 h 10000"/>
                  <a:gd name="connsiteX101" fmla="*/ 6476 w 10000"/>
                  <a:gd name="connsiteY101" fmla="*/ 5352 h 10000"/>
                  <a:gd name="connsiteX102" fmla="*/ 6449 w 10000"/>
                  <a:gd name="connsiteY102" fmla="*/ 5455 h 10000"/>
                  <a:gd name="connsiteX103" fmla="*/ 6454 w 10000"/>
                  <a:gd name="connsiteY103" fmla="*/ 5550 h 10000"/>
                  <a:gd name="connsiteX104" fmla="*/ 6443 w 10000"/>
                  <a:gd name="connsiteY104" fmla="*/ 5556 h 10000"/>
                  <a:gd name="connsiteX105" fmla="*/ 6427 w 10000"/>
                  <a:gd name="connsiteY105" fmla="*/ 5556 h 10000"/>
                  <a:gd name="connsiteX106" fmla="*/ 6427 w 10000"/>
                  <a:gd name="connsiteY106" fmla="*/ 5556 h 10000"/>
                  <a:gd name="connsiteX107" fmla="*/ 6422 w 10000"/>
                  <a:gd name="connsiteY107" fmla="*/ 5558 h 10000"/>
                  <a:gd name="connsiteX108" fmla="*/ 6422 w 10000"/>
                  <a:gd name="connsiteY108" fmla="*/ 5566 h 10000"/>
                  <a:gd name="connsiteX109" fmla="*/ 6422 w 10000"/>
                  <a:gd name="connsiteY109" fmla="*/ 5571 h 10000"/>
                  <a:gd name="connsiteX110" fmla="*/ 6422 w 10000"/>
                  <a:gd name="connsiteY110" fmla="*/ 5582 h 10000"/>
                  <a:gd name="connsiteX111" fmla="*/ 6422 w 10000"/>
                  <a:gd name="connsiteY111" fmla="*/ 5595 h 10000"/>
                  <a:gd name="connsiteX112" fmla="*/ 6347 w 10000"/>
                  <a:gd name="connsiteY112" fmla="*/ 5682 h 10000"/>
                  <a:gd name="connsiteX113" fmla="*/ 6288 w 10000"/>
                  <a:gd name="connsiteY113" fmla="*/ 5775 h 10000"/>
                  <a:gd name="connsiteX114" fmla="*/ 6261 w 10000"/>
                  <a:gd name="connsiteY114" fmla="*/ 5872 h 10000"/>
                  <a:gd name="connsiteX115" fmla="*/ 6251 w 10000"/>
                  <a:gd name="connsiteY115" fmla="*/ 5978 h 10000"/>
                  <a:gd name="connsiteX116" fmla="*/ 6235 w 10000"/>
                  <a:gd name="connsiteY116" fmla="*/ 6083 h 10000"/>
                  <a:gd name="connsiteX117" fmla="*/ 6229 w 10000"/>
                  <a:gd name="connsiteY117" fmla="*/ 6194 h 10000"/>
                  <a:gd name="connsiteX118" fmla="*/ 6208 w 10000"/>
                  <a:gd name="connsiteY118" fmla="*/ 6302 h 10000"/>
                  <a:gd name="connsiteX119" fmla="*/ 6170 w 10000"/>
                  <a:gd name="connsiteY119" fmla="*/ 6413 h 10000"/>
                  <a:gd name="connsiteX120" fmla="*/ 5978 w 10000"/>
                  <a:gd name="connsiteY120" fmla="*/ 7213 h 10000"/>
                  <a:gd name="connsiteX121" fmla="*/ 5951 w 10000"/>
                  <a:gd name="connsiteY121" fmla="*/ 7300 h 10000"/>
                  <a:gd name="connsiteX122" fmla="*/ 5935 w 10000"/>
                  <a:gd name="connsiteY122" fmla="*/ 7398 h 10000"/>
                  <a:gd name="connsiteX123" fmla="*/ 5929 w 10000"/>
                  <a:gd name="connsiteY123" fmla="*/ 7487 h 10000"/>
                  <a:gd name="connsiteX124" fmla="*/ 5929 w 10000"/>
                  <a:gd name="connsiteY124" fmla="*/ 7585 h 10000"/>
                  <a:gd name="connsiteX125" fmla="*/ 5929 w 10000"/>
                  <a:gd name="connsiteY125" fmla="*/ 7672 h 10000"/>
                  <a:gd name="connsiteX126" fmla="*/ 5913 w 10000"/>
                  <a:gd name="connsiteY126" fmla="*/ 7754 h 10000"/>
                  <a:gd name="connsiteX127" fmla="*/ 5897 w 10000"/>
                  <a:gd name="connsiteY127" fmla="*/ 7831 h 10000"/>
                  <a:gd name="connsiteX128" fmla="*/ 5865 w 10000"/>
                  <a:gd name="connsiteY128" fmla="*/ 7915 h 10000"/>
                  <a:gd name="connsiteX129" fmla="*/ 5865 w 10000"/>
                  <a:gd name="connsiteY129" fmla="*/ 7997 h 10000"/>
                  <a:gd name="connsiteX130" fmla="*/ 5886 w 10000"/>
                  <a:gd name="connsiteY130" fmla="*/ 8073 h 10000"/>
                  <a:gd name="connsiteX131" fmla="*/ 5924 w 10000"/>
                  <a:gd name="connsiteY131" fmla="*/ 8147 h 10000"/>
                  <a:gd name="connsiteX132" fmla="*/ 5972 w 10000"/>
                  <a:gd name="connsiteY132" fmla="*/ 8216 h 10000"/>
                  <a:gd name="connsiteX133" fmla="*/ 6020 w 10000"/>
                  <a:gd name="connsiteY133" fmla="*/ 8282 h 10000"/>
                  <a:gd name="connsiteX134" fmla="*/ 6069 w 10000"/>
                  <a:gd name="connsiteY134" fmla="*/ 8343 h 10000"/>
                  <a:gd name="connsiteX135" fmla="*/ 6138 w 10000"/>
                  <a:gd name="connsiteY135" fmla="*/ 8551 h 10000"/>
                  <a:gd name="connsiteX136" fmla="*/ 6111 w 10000"/>
                  <a:gd name="connsiteY136" fmla="*/ 8572 h 10000"/>
                  <a:gd name="connsiteX137" fmla="*/ 6069 w 10000"/>
                  <a:gd name="connsiteY137" fmla="*/ 8585 h 10000"/>
                  <a:gd name="connsiteX138" fmla="*/ 6031 w 10000"/>
                  <a:gd name="connsiteY138" fmla="*/ 8599 h 10000"/>
                  <a:gd name="connsiteX139" fmla="*/ 5999 w 10000"/>
                  <a:gd name="connsiteY139" fmla="*/ 8620 h 10000"/>
                  <a:gd name="connsiteX140" fmla="*/ 6069 w 10000"/>
                  <a:gd name="connsiteY140" fmla="*/ 8630 h 10000"/>
                  <a:gd name="connsiteX141" fmla="*/ 6117 w 10000"/>
                  <a:gd name="connsiteY141" fmla="*/ 8643 h 10000"/>
                  <a:gd name="connsiteX142" fmla="*/ 6160 w 10000"/>
                  <a:gd name="connsiteY142" fmla="*/ 8670 h 10000"/>
                  <a:gd name="connsiteX143" fmla="*/ 6138 w 10000"/>
                  <a:gd name="connsiteY143" fmla="*/ 8720 h 10000"/>
                  <a:gd name="connsiteX144" fmla="*/ 6144 w 10000"/>
                  <a:gd name="connsiteY144" fmla="*/ 8770 h 10000"/>
                  <a:gd name="connsiteX145" fmla="*/ 6181 w 10000"/>
                  <a:gd name="connsiteY145" fmla="*/ 8826 h 10000"/>
                  <a:gd name="connsiteX146" fmla="*/ 6235 w 10000"/>
                  <a:gd name="connsiteY146" fmla="*/ 8873 h 10000"/>
                  <a:gd name="connsiteX147" fmla="*/ 6288 w 10000"/>
                  <a:gd name="connsiteY147" fmla="*/ 8918 h 10000"/>
                  <a:gd name="connsiteX148" fmla="*/ 6352 w 10000"/>
                  <a:gd name="connsiteY148" fmla="*/ 8952 h 10000"/>
                  <a:gd name="connsiteX149" fmla="*/ 6465 w 10000"/>
                  <a:gd name="connsiteY149" fmla="*/ 9005 h 10000"/>
                  <a:gd name="connsiteX150" fmla="*/ 6583 w 10000"/>
                  <a:gd name="connsiteY150" fmla="*/ 9063 h 10000"/>
                  <a:gd name="connsiteX151" fmla="*/ 6706 w 10000"/>
                  <a:gd name="connsiteY151" fmla="*/ 9116 h 10000"/>
                  <a:gd name="connsiteX152" fmla="*/ 6781 w 10000"/>
                  <a:gd name="connsiteY152" fmla="*/ 9140 h 10000"/>
                  <a:gd name="connsiteX153" fmla="*/ 6867 w 10000"/>
                  <a:gd name="connsiteY153" fmla="*/ 9161 h 10000"/>
                  <a:gd name="connsiteX154" fmla="*/ 6958 w 10000"/>
                  <a:gd name="connsiteY154" fmla="*/ 9179 h 10000"/>
                  <a:gd name="connsiteX155" fmla="*/ 7043 w 10000"/>
                  <a:gd name="connsiteY155" fmla="*/ 9200 h 10000"/>
                  <a:gd name="connsiteX156" fmla="*/ 7134 w 10000"/>
                  <a:gd name="connsiteY156" fmla="*/ 9224 h 10000"/>
                  <a:gd name="connsiteX157" fmla="*/ 7220 w 10000"/>
                  <a:gd name="connsiteY157" fmla="*/ 9248 h 10000"/>
                  <a:gd name="connsiteX158" fmla="*/ 7290 w 10000"/>
                  <a:gd name="connsiteY158" fmla="*/ 9279 h 10000"/>
                  <a:gd name="connsiteX159" fmla="*/ 7343 w 10000"/>
                  <a:gd name="connsiteY159" fmla="*/ 9314 h 10000"/>
                  <a:gd name="connsiteX160" fmla="*/ 7386 w 10000"/>
                  <a:gd name="connsiteY160" fmla="*/ 9359 h 10000"/>
                  <a:gd name="connsiteX161" fmla="*/ 7408 w 10000"/>
                  <a:gd name="connsiteY161" fmla="*/ 9409 h 10000"/>
                  <a:gd name="connsiteX162" fmla="*/ 7381 w 10000"/>
                  <a:gd name="connsiteY162" fmla="*/ 9433 h 10000"/>
                  <a:gd name="connsiteX163" fmla="*/ 7359 w 10000"/>
                  <a:gd name="connsiteY163" fmla="*/ 9464 h 10000"/>
                  <a:gd name="connsiteX164" fmla="*/ 7333 w 10000"/>
                  <a:gd name="connsiteY164" fmla="*/ 9493 h 10000"/>
                  <a:gd name="connsiteX165" fmla="*/ 7284 w 10000"/>
                  <a:gd name="connsiteY165" fmla="*/ 9522 h 10000"/>
                  <a:gd name="connsiteX166" fmla="*/ 7193 w 10000"/>
                  <a:gd name="connsiteY166" fmla="*/ 9546 h 10000"/>
                  <a:gd name="connsiteX167" fmla="*/ 7081 w 10000"/>
                  <a:gd name="connsiteY167" fmla="*/ 9559 h 10000"/>
                  <a:gd name="connsiteX168" fmla="*/ 6958 w 10000"/>
                  <a:gd name="connsiteY168" fmla="*/ 9562 h 10000"/>
                  <a:gd name="connsiteX169" fmla="*/ 6824 w 10000"/>
                  <a:gd name="connsiteY169" fmla="*/ 9559 h 10000"/>
                  <a:gd name="connsiteX170" fmla="*/ 6690 w 10000"/>
                  <a:gd name="connsiteY170" fmla="*/ 9551 h 10000"/>
                  <a:gd name="connsiteX171" fmla="*/ 6567 w 10000"/>
                  <a:gd name="connsiteY171" fmla="*/ 9546 h 10000"/>
                  <a:gd name="connsiteX172" fmla="*/ 6454 w 10000"/>
                  <a:gd name="connsiteY172" fmla="*/ 9538 h 10000"/>
                  <a:gd name="connsiteX173" fmla="*/ 6261 w 10000"/>
                  <a:gd name="connsiteY173" fmla="*/ 9525 h 10000"/>
                  <a:gd name="connsiteX174" fmla="*/ 6074 w 10000"/>
                  <a:gd name="connsiteY174" fmla="*/ 9493 h 10000"/>
                  <a:gd name="connsiteX175" fmla="*/ 5903 w 10000"/>
                  <a:gd name="connsiteY175" fmla="*/ 9454 h 10000"/>
                  <a:gd name="connsiteX176" fmla="*/ 5726 w 10000"/>
                  <a:gd name="connsiteY176" fmla="*/ 9401 h 10000"/>
                  <a:gd name="connsiteX177" fmla="*/ 5560 w 10000"/>
                  <a:gd name="connsiteY177" fmla="*/ 9351 h 10000"/>
                  <a:gd name="connsiteX178" fmla="*/ 5404 w 10000"/>
                  <a:gd name="connsiteY178" fmla="*/ 9295 h 10000"/>
                  <a:gd name="connsiteX179" fmla="*/ 5244 w 10000"/>
                  <a:gd name="connsiteY179" fmla="*/ 9245 h 10000"/>
                  <a:gd name="connsiteX180" fmla="*/ 5083 w 10000"/>
                  <a:gd name="connsiteY180" fmla="*/ 9250 h 10000"/>
                  <a:gd name="connsiteX181" fmla="*/ 5019 w 10000"/>
                  <a:gd name="connsiteY181" fmla="*/ 9245 h 10000"/>
                  <a:gd name="connsiteX182" fmla="*/ 4944 w 10000"/>
                  <a:gd name="connsiteY182" fmla="*/ 9227 h 10000"/>
                  <a:gd name="connsiteX183" fmla="*/ 4853 w 10000"/>
                  <a:gd name="connsiteY183" fmla="*/ 9211 h 10000"/>
                  <a:gd name="connsiteX184" fmla="*/ 4762 w 10000"/>
                  <a:gd name="connsiteY184" fmla="*/ 9187 h 10000"/>
                  <a:gd name="connsiteX185" fmla="*/ 4681 w 10000"/>
                  <a:gd name="connsiteY185" fmla="*/ 9163 h 10000"/>
                  <a:gd name="connsiteX186" fmla="*/ 4617 w 10000"/>
                  <a:gd name="connsiteY186" fmla="*/ 9134 h 10000"/>
                  <a:gd name="connsiteX187" fmla="*/ 4585 w 10000"/>
                  <a:gd name="connsiteY187" fmla="*/ 9105 h 10000"/>
                  <a:gd name="connsiteX188" fmla="*/ 4574 w 10000"/>
                  <a:gd name="connsiteY188" fmla="*/ 9060 h 10000"/>
                  <a:gd name="connsiteX189" fmla="*/ 4585 w 10000"/>
                  <a:gd name="connsiteY189" fmla="*/ 9005 h 10000"/>
                  <a:gd name="connsiteX190" fmla="*/ 4606 w 10000"/>
                  <a:gd name="connsiteY190" fmla="*/ 8947 h 10000"/>
                  <a:gd name="connsiteX191" fmla="*/ 4638 w 10000"/>
                  <a:gd name="connsiteY191" fmla="*/ 8884 h 10000"/>
                  <a:gd name="connsiteX192" fmla="*/ 4681 w 10000"/>
                  <a:gd name="connsiteY192" fmla="*/ 8820 h 10000"/>
                  <a:gd name="connsiteX193" fmla="*/ 4724 w 10000"/>
                  <a:gd name="connsiteY193" fmla="*/ 8757 h 10000"/>
                  <a:gd name="connsiteX194" fmla="*/ 4756 w 10000"/>
                  <a:gd name="connsiteY194" fmla="*/ 8699 h 10000"/>
                  <a:gd name="connsiteX195" fmla="*/ 4783 w 10000"/>
                  <a:gd name="connsiteY195" fmla="*/ 8646 h 10000"/>
                  <a:gd name="connsiteX196" fmla="*/ 4799 w 10000"/>
                  <a:gd name="connsiteY196" fmla="*/ 8604 h 10000"/>
                  <a:gd name="connsiteX197" fmla="*/ 4676 w 10000"/>
                  <a:gd name="connsiteY197" fmla="*/ 8572 h 10000"/>
                  <a:gd name="connsiteX198" fmla="*/ 4590 w 10000"/>
                  <a:gd name="connsiteY198" fmla="*/ 8538 h 10000"/>
                  <a:gd name="connsiteX199" fmla="*/ 4537 w 10000"/>
                  <a:gd name="connsiteY199" fmla="*/ 8501 h 10000"/>
                  <a:gd name="connsiteX200" fmla="*/ 4499 w 10000"/>
                  <a:gd name="connsiteY200" fmla="*/ 8459 h 10000"/>
                  <a:gd name="connsiteX201" fmla="*/ 4488 w 10000"/>
                  <a:gd name="connsiteY201" fmla="*/ 8414 h 10000"/>
                  <a:gd name="connsiteX202" fmla="*/ 4494 w 10000"/>
                  <a:gd name="connsiteY202" fmla="*/ 8366 h 10000"/>
                  <a:gd name="connsiteX203" fmla="*/ 4510 w 10000"/>
                  <a:gd name="connsiteY203" fmla="*/ 8316 h 10000"/>
                  <a:gd name="connsiteX204" fmla="*/ 4537 w 10000"/>
                  <a:gd name="connsiteY204" fmla="*/ 8263 h 10000"/>
                  <a:gd name="connsiteX205" fmla="*/ 4563 w 10000"/>
                  <a:gd name="connsiteY205" fmla="*/ 8211 h 10000"/>
                  <a:gd name="connsiteX206" fmla="*/ 4585 w 10000"/>
                  <a:gd name="connsiteY206" fmla="*/ 8155 h 10000"/>
                  <a:gd name="connsiteX207" fmla="*/ 4606 w 10000"/>
                  <a:gd name="connsiteY207" fmla="*/ 8097 h 10000"/>
                  <a:gd name="connsiteX208" fmla="*/ 4612 w 10000"/>
                  <a:gd name="connsiteY208" fmla="*/ 8042 h 10000"/>
                  <a:gd name="connsiteX209" fmla="*/ 4606 w 10000"/>
                  <a:gd name="connsiteY209" fmla="*/ 7984 h 10000"/>
                  <a:gd name="connsiteX210" fmla="*/ 4590 w 10000"/>
                  <a:gd name="connsiteY210" fmla="*/ 7920 h 10000"/>
                  <a:gd name="connsiteX211" fmla="*/ 4585 w 10000"/>
                  <a:gd name="connsiteY211" fmla="*/ 7838 h 10000"/>
                  <a:gd name="connsiteX212" fmla="*/ 4585 w 10000"/>
                  <a:gd name="connsiteY212" fmla="*/ 7746 h 10000"/>
                  <a:gd name="connsiteX213" fmla="*/ 4590 w 10000"/>
                  <a:gd name="connsiteY213" fmla="*/ 7646 h 10000"/>
                  <a:gd name="connsiteX214" fmla="*/ 4606 w 10000"/>
                  <a:gd name="connsiteY214" fmla="*/ 7551 h 10000"/>
                  <a:gd name="connsiteX215" fmla="*/ 4628 w 10000"/>
                  <a:gd name="connsiteY215" fmla="*/ 7464 h 10000"/>
                  <a:gd name="connsiteX216" fmla="*/ 4644 w 10000"/>
                  <a:gd name="connsiteY216" fmla="*/ 7324 h 10000"/>
                  <a:gd name="connsiteX217" fmla="*/ 4660 w 10000"/>
                  <a:gd name="connsiteY217" fmla="*/ 7173 h 10000"/>
                  <a:gd name="connsiteX218" fmla="*/ 4660 w 10000"/>
                  <a:gd name="connsiteY218" fmla="*/ 7018 h 10000"/>
                  <a:gd name="connsiteX219" fmla="*/ 4655 w 10000"/>
                  <a:gd name="connsiteY219" fmla="*/ 6854 h 10000"/>
                  <a:gd name="connsiteX220" fmla="*/ 4638 w 10000"/>
                  <a:gd name="connsiteY220" fmla="*/ 6693 h 10000"/>
                  <a:gd name="connsiteX221" fmla="*/ 4633 w 10000"/>
                  <a:gd name="connsiteY221" fmla="*/ 6540 h 10000"/>
                  <a:gd name="connsiteX222" fmla="*/ 4628 w 10000"/>
                  <a:gd name="connsiteY222" fmla="*/ 6395 h 10000"/>
                  <a:gd name="connsiteX223" fmla="*/ 4628 w 10000"/>
                  <a:gd name="connsiteY223" fmla="*/ 6310 h 10000"/>
                  <a:gd name="connsiteX224" fmla="*/ 4633 w 10000"/>
                  <a:gd name="connsiteY224" fmla="*/ 6226 h 10000"/>
                  <a:gd name="connsiteX225" fmla="*/ 4644 w 10000"/>
                  <a:gd name="connsiteY225" fmla="*/ 6139 h 10000"/>
                  <a:gd name="connsiteX226" fmla="*/ 4660 w 10000"/>
                  <a:gd name="connsiteY226" fmla="*/ 6054 h 10000"/>
                  <a:gd name="connsiteX227" fmla="*/ 4676 w 10000"/>
                  <a:gd name="connsiteY227" fmla="*/ 5967 h 10000"/>
                  <a:gd name="connsiteX228" fmla="*/ 4676 w 10000"/>
                  <a:gd name="connsiteY228" fmla="*/ 5891 h 10000"/>
                  <a:gd name="connsiteX229" fmla="*/ 4665 w 10000"/>
                  <a:gd name="connsiteY229" fmla="*/ 5817 h 10000"/>
                  <a:gd name="connsiteX230" fmla="*/ 4638 w 10000"/>
                  <a:gd name="connsiteY230" fmla="*/ 5751 h 10000"/>
                  <a:gd name="connsiteX231" fmla="*/ 4585 w 10000"/>
                  <a:gd name="connsiteY231" fmla="*/ 5693 h 10000"/>
                  <a:gd name="connsiteX232" fmla="*/ 4585 w 10000"/>
                  <a:gd name="connsiteY232" fmla="*/ 5709 h 10000"/>
                  <a:gd name="connsiteX233" fmla="*/ 4547 w 10000"/>
                  <a:gd name="connsiteY233" fmla="*/ 5740 h 10000"/>
                  <a:gd name="connsiteX234" fmla="*/ 4510 w 10000"/>
                  <a:gd name="connsiteY234" fmla="*/ 5785 h 10000"/>
                  <a:gd name="connsiteX235" fmla="*/ 4488 w 10000"/>
                  <a:gd name="connsiteY235" fmla="*/ 5827 h 10000"/>
                  <a:gd name="connsiteX236" fmla="*/ 4478 w 10000"/>
                  <a:gd name="connsiteY236" fmla="*/ 5872 h 10000"/>
                  <a:gd name="connsiteX237" fmla="*/ 4446 w 10000"/>
                  <a:gd name="connsiteY237" fmla="*/ 5885 h 10000"/>
                  <a:gd name="connsiteX238" fmla="*/ 4408 w 10000"/>
                  <a:gd name="connsiteY238" fmla="*/ 5914 h 10000"/>
                  <a:gd name="connsiteX239" fmla="*/ 4371 w 10000"/>
                  <a:gd name="connsiteY239" fmla="*/ 5954 h 10000"/>
                  <a:gd name="connsiteX240" fmla="*/ 4328 w 10000"/>
                  <a:gd name="connsiteY240" fmla="*/ 6002 h 10000"/>
                  <a:gd name="connsiteX241" fmla="*/ 4280 w 10000"/>
                  <a:gd name="connsiteY241" fmla="*/ 6057 h 10000"/>
                  <a:gd name="connsiteX242" fmla="*/ 4237 w 10000"/>
                  <a:gd name="connsiteY242" fmla="*/ 6112 h 10000"/>
                  <a:gd name="connsiteX243" fmla="*/ 4205 w 10000"/>
                  <a:gd name="connsiteY243" fmla="*/ 6165 h 10000"/>
                  <a:gd name="connsiteX244" fmla="*/ 4162 w 10000"/>
                  <a:gd name="connsiteY244" fmla="*/ 6215 h 10000"/>
                  <a:gd name="connsiteX245" fmla="*/ 4044 w 10000"/>
                  <a:gd name="connsiteY245" fmla="*/ 6358 h 10000"/>
                  <a:gd name="connsiteX246" fmla="*/ 3910 w 10000"/>
                  <a:gd name="connsiteY246" fmla="*/ 6500 h 10000"/>
                  <a:gd name="connsiteX247" fmla="*/ 3787 w 10000"/>
                  <a:gd name="connsiteY247" fmla="*/ 6646 h 10000"/>
                  <a:gd name="connsiteX248" fmla="*/ 3680 w 10000"/>
                  <a:gd name="connsiteY248" fmla="*/ 6788 h 10000"/>
                  <a:gd name="connsiteX249" fmla="*/ 3599 w 10000"/>
                  <a:gd name="connsiteY249" fmla="*/ 6925 h 10000"/>
                  <a:gd name="connsiteX250" fmla="*/ 3599 w 10000"/>
                  <a:gd name="connsiteY250" fmla="*/ 6928 h 10000"/>
                  <a:gd name="connsiteX251" fmla="*/ 3599 w 10000"/>
                  <a:gd name="connsiteY251" fmla="*/ 6931 h 10000"/>
                  <a:gd name="connsiteX252" fmla="*/ 3605 w 10000"/>
                  <a:gd name="connsiteY252" fmla="*/ 6936 h 10000"/>
                  <a:gd name="connsiteX253" fmla="*/ 3605 w 10000"/>
                  <a:gd name="connsiteY253" fmla="*/ 6941 h 10000"/>
                  <a:gd name="connsiteX254" fmla="*/ 3621 w 10000"/>
                  <a:gd name="connsiteY254" fmla="*/ 6952 h 10000"/>
                  <a:gd name="connsiteX255" fmla="*/ 3562 w 10000"/>
                  <a:gd name="connsiteY255" fmla="*/ 6941 h 10000"/>
                  <a:gd name="connsiteX256" fmla="*/ 3535 w 10000"/>
                  <a:gd name="connsiteY256" fmla="*/ 6997 h 10000"/>
                  <a:gd name="connsiteX257" fmla="*/ 3492 w 10000"/>
                  <a:gd name="connsiteY257" fmla="*/ 7052 h 10000"/>
                  <a:gd name="connsiteX258" fmla="*/ 3455 w 10000"/>
                  <a:gd name="connsiteY258" fmla="*/ 7102 h 10000"/>
                  <a:gd name="connsiteX259" fmla="*/ 3407 w 10000"/>
                  <a:gd name="connsiteY259" fmla="*/ 7150 h 10000"/>
                  <a:gd name="connsiteX260" fmla="*/ 3369 w 10000"/>
                  <a:gd name="connsiteY260" fmla="*/ 7184 h 10000"/>
                  <a:gd name="connsiteX261" fmla="*/ 3348 w 10000"/>
                  <a:gd name="connsiteY261" fmla="*/ 7226 h 10000"/>
                  <a:gd name="connsiteX262" fmla="*/ 3348 w 10000"/>
                  <a:gd name="connsiteY262" fmla="*/ 7266 h 10000"/>
                  <a:gd name="connsiteX263" fmla="*/ 3348 w 10000"/>
                  <a:gd name="connsiteY263" fmla="*/ 7308 h 10000"/>
                  <a:gd name="connsiteX264" fmla="*/ 3358 w 10000"/>
                  <a:gd name="connsiteY264" fmla="*/ 7345 h 10000"/>
                  <a:gd name="connsiteX265" fmla="*/ 3348 w 10000"/>
                  <a:gd name="connsiteY265" fmla="*/ 7377 h 10000"/>
                  <a:gd name="connsiteX266" fmla="*/ 3294 w 10000"/>
                  <a:gd name="connsiteY266" fmla="*/ 7474 h 10000"/>
                  <a:gd name="connsiteX267" fmla="*/ 3224 w 10000"/>
                  <a:gd name="connsiteY267" fmla="*/ 7575 h 10000"/>
                  <a:gd name="connsiteX268" fmla="*/ 3160 w 10000"/>
                  <a:gd name="connsiteY268" fmla="*/ 7672 h 10000"/>
                  <a:gd name="connsiteX269" fmla="*/ 3107 w 10000"/>
                  <a:gd name="connsiteY269" fmla="*/ 7770 h 10000"/>
                  <a:gd name="connsiteX270" fmla="*/ 3064 w 10000"/>
                  <a:gd name="connsiteY270" fmla="*/ 7868 h 10000"/>
                  <a:gd name="connsiteX271" fmla="*/ 3037 w 10000"/>
                  <a:gd name="connsiteY271" fmla="*/ 7970 h 10000"/>
                  <a:gd name="connsiteX272" fmla="*/ 3037 w 10000"/>
                  <a:gd name="connsiteY272" fmla="*/ 8076 h 10000"/>
                  <a:gd name="connsiteX273" fmla="*/ 3069 w 10000"/>
                  <a:gd name="connsiteY273" fmla="*/ 8187 h 10000"/>
                  <a:gd name="connsiteX274" fmla="*/ 3080 w 10000"/>
                  <a:gd name="connsiteY274" fmla="*/ 8245 h 10000"/>
                  <a:gd name="connsiteX275" fmla="*/ 3064 w 10000"/>
                  <a:gd name="connsiteY275" fmla="*/ 8303 h 10000"/>
                  <a:gd name="connsiteX276" fmla="*/ 3032 w 10000"/>
                  <a:gd name="connsiteY276" fmla="*/ 8356 h 10000"/>
                  <a:gd name="connsiteX277" fmla="*/ 2989 w 10000"/>
                  <a:gd name="connsiteY277" fmla="*/ 8409 h 10000"/>
                  <a:gd name="connsiteX278" fmla="*/ 2962 w 10000"/>
                  <a:gd name="connsiteY278" fmla="*/ 8456 h 10000"/>
                  <a:gd name="connsiteX279" fmla="*/ 2941 w 10000"/>
                  <a:gd name="connsiteY279" fmla="*/ 8496 h 10000"/>
                  <a:gd name="connsiteX280" fmla="*/ 2946 w 10000"/>
                  <a:gd name="connsiteY280" fmla="*/ 8530 h 10000"/>
                  <a:gd name="connsiteX281" fmla="*/ 3198 w 10000"/>
                  <a:gd name="connsiteY281" fmla="*/ 8767 h 10000"/>
                  <a:gd name="connsiteX282" fmla="*/ 3198 w 10000"/>
                  <a:gd name="connsiteY282" fmla="*/ 8836 h 10000"/>
                  <a:gd name="connsiteX283" fmla="*/ 3171 w 10000"/>
                  <a:gd name="connsiteY283" fmla="*/ 8884 h 10000"/>
                  <a:gd name="connsiteX284" fmla="*/ 3133 w 10000"/>
                  <a:gd name="connsiteY284" fmla="*/ 8934 h 10000"/>
                  <a:gd name="connsiteX285" fmla="*/ 3091 w 10000"/>
                  <a:gd name="connsiteY285" fmla="*/ 8989 h 10000"/>
                  <a:gd name="connsiteX286" fmla="*/ 3053 w 10000"/>
                  <a:gd name="connsiteY286" fmla="*/ 9045 h 10000"/>
                  <a:gd name="connsiteX287" fmla="*/ 3016 w 10000"/>
                  <a:gd name="connsiteY287" fmla="*/ 9097 h 10000"/>
                  <a:gd name="connsiteX288" fmla="*/ 2994 w 10000"/>
                  <a:gd name="connsiteY288" fmla="*/ 9145 h 10000"/>
                  <a:gd name="connsiteX289" fmla="*/ 2999 w 10000"/>
                  <a:gd name="connsiteY289" fmla="*/ 9184 h 10000"/>
                  <a:gd name="connsiteX290" fmla="*/ 3042 w 10000"/>
                  <a:gd name="connsiteY290" fmla="*/ 9272 h 10000"/>
                  <a:gd name="connsiteX291" fmla="*/ 3107 w 10000"/>
                  <a:gd name="connsiteY291" fmla="*/ 9364 h 10000"/>
                  <a:gd name="connsiteX292" fmla="*/ 3176 w 10000"/>
                  <a:gd name="connsiteY292" fmla="*/ 9454 h 10000"/>
                  <a:gd name="connsiteX293" fmla="*/ 3240 w 10000"/>
                  <a:gd name="connsiteY293" fmla="*/ 9549 h 10000"/>
                  <a:gd name="connsiteX294" fmla="*/ 3289 w 10000"/>
                  <a:gd name="connsiteY294" fmla="*/ 9644 h 10000"/>
                  <a:gd name="connsiteX295" fmla="*/ 3321 w 10000"/>
                  <a:gd name="connsiteY295" fmla="*/ 9741 h 10000"/>
                  <a:gd name="connsiteX296" fmla="*/ 3326 w 10000"/>
                  <a:gd name="connsiteY296" fmla="*/ 9839 h 10000"/>
                  <a:gd name="connsiteX297" fmla="*/ 3299 w 10000"/>
                  <a:gd name="connsiteY297" fmla="*/ 9939 h 10000"/>
                  <a:gd name="connsiteX298" fmla="*/ 3160 w 10000"/>
                  <a:gd name="connsiteY298" fmla="*/ 9974 h 10000"/>
                  <a:gd name="connsiteX299" fmla="*/ 3016 w 10000"/>
                  <a:gd name="connsiteY299" fmla="*/ 9992 h 10000"/>
                  <a:gd name="connsiteX300" fmla="*/ 2855 w 10000"/>
                  <a:gd name="connsiteY300" fmla="*/ 10000 h 10000"/>
                  <a:gd name="connsiteX301" fmla="*/ 2700 w 10000"/>
                  <a:gd name="connsiteY301" fmla="*/ 9997 h 10000"/>
                  <a:gd name="connsiteX302" fmla="*/ 2539 w 10000"/>
                  <a:gd name="connsiteY302" fmla="*/ 9979 h 10000"/>
                  <a:gd name="connsiteX303" fmla="*/ 2384 w 10000"/>
                  <a:gd name="connsiteY303" fmla="*/ 9955 h 10000"/>
                  <a:gd name="connsiteX304" fmla="*/ 2239 w 10000"/>
                  <a:gd name="connsiteY304" fmla="*/ 9921 h 10000"/>
                  <a:gd name="connsiteX305" fmla="*/ 2105 w 10000"/>
                  <a:gd name="connsiteY305" fmla="*/ 9881 h 10000"/>
                  <a:gd name="connsiteX306" fmla="*/ 1987 w 10000"/>
                  <a:gd name="connsiteY306" fmla="*/ 9834 h 10000"/>
                  <a:gd name="connsiteX307" fmla="*/ 1901 w 10000"/>
                  <a:gd name="connsiteY307" fmla="*/ 9781 h 10000"/>
                  <a:gd name="connsiteX308" fmla="*/ 1837 w 10000"/>
                  <a:gd name="connsiteY308" fmla="*/ 9723 h 10000"/>
                  <a:gd name="connsiteX309" fmla="*/ 1837 w 10000"/>
                  <a:gd name="connsiteY309" fmla="*/ 9514 h 10000"/>
                  <a:gd name="connsiteX310" fmla="*/ 1810 w 10000"/>
                  <a:gd name="connsiteY310" fmla="*/ 9480 h 10000"/>
                  <a:gd name="connsiteX311" fmla="*/ 1773 w 10000"/>
                  <a:gd name="connsiteY311" fmla="*/ 9435 h 10000"/>
                  <a:gd name="connsiteX312" fmla="*/ 1746 w 10000"/>
                  <a:gd name="connsiteY312" fmla="*/ 9382 h 10000"/>
                  <a:gd name="connsiteX313" fmla="*/ 1725 w 10000"/>
                  <a:gd name="connsiteY313" fmla="*/ 9316 h 10000"/>
                  <a:gd name="connsiteX314" fmla="*/ 1725 w 10000"/>
                  <a:gd name="connsiteY314" fmla="*/ 9248 h 10000"/>
                  <a:gd name="connsiteX315" fmla="*/ 1746 w 10000"/>
                  <a:gd name="connsiteY315" fmla="*/ 9177 h 10000"/>
                  <a:gd name="connsiteX316" fmla="*/ 1762 w 10000"/>
                  <a:gd name="connsiteY316" fmla="*/ 9126 h 10000"/>
                  <a:gd name="connsiteX317" fmla="*/ 1762 w 10000"/>
                  <a:gd name="connsiteY317" fmla="*/ 9071 h 10000"/>
                  <a:gd name="connsiteX318" fmla="*/ 1741 w 10000"/>
                  <a:gd name="connsiteY318" fmla="*/ 9013 h 10000"/>
                  <a:gd name="connsiteX319" fmla="*/ 1725 w 10000"/>
                  <a:gd name="connsiteY319" fmla="*/ 8952 h 10000"/>
                  <a:gd name="connsiteX320" fmla="*/ 1714 w 10000"/>
                  <a:gd name="connsiteY320" fmla="*/ 8884 h 10000"/>
                  <a:gd name="connsiteX321" fmla="*/ 1714 w 10000"/>
                  <a:gd name="connsiteY321" fmla="*/ 8810 h 10000"/>
                  <a:gd name="connsiteX322" fmla="*/ 1735 w 10000"/>
                  <a:gd name="connsiteY322" fmla="*/ 8733 h 10000"/>
                  <a:gd name="connsiteX323" fmla="*/ 1762 w 10000"/>
                  <a:gd name="connsiteY323" fmla="*/ 8667 h 10000"/>
                  <a:gd name="connsiteX324" fmla="*/ 1800 w 10000"/>
                  <a:gd name="connsiteY324" fmla="*/ 8606 h 10000"/>
                  <a:gd name="connsiteX325" fmla="*/ 1837 w 10000"/>
                  <a:gd name="connsiteY325" fmla="*/ 8546 h 10000"/>
                  <a:gd name="connsiteX326" fmla="*/ 1869 w 10000"/>
                  <a:gd name="connsiteY326" fmla="*/ 8472 h 10000"/>
                  <a:gd name="connsiteX327" fmla="*/ 1869 w 10000"/>
                  <a:gd name="connsiteY327" fmla="*/ 7820 h 10000"/>
                  <a:gd name="connsiteX328" fmla="*/ 1998 w 10000"/>
                  <a:gd name="connsiteY328" fmla="*/ 7020 h 10000"/>
                  <a:gd name="connsiteX329" fmla="*/ 2260 w 10000"/>
                  <a:gd name="connsiteY329" fmla="*/ 6577 h 10000"/>
                  <a:gd name="connsiteX330" fmla="*/ 2276 w 10000"/>
                  <a:gd name="connsiteY330" fmla="*/ 6221 h 10000"/>
                  <a:gd name="connsiteX331" fmla="*/ 2453 w 10000"/>
                  <a:gd name="connsiteY331" fmla="*/ 5735 h 10000"/>
                  <a:gd name="connsiteX332" fmla="*/ 2501 w 10000"/>
                  <a:gd name="connsiteY332" fmla="*/ 5606 h 10000"/>
                  <a:gd name="connsiteX333" fmla="*/ 2539 w 10000"/>
                  <a:gd name="connsiteY333" fmla="*/ 5484 h 10000"/>
                  <a:gd name="connsiteX334" fmla="*/ 2560 w 10000"/>
                  <a:gd name="connsiteY334" fmla="*/ 5363 h 10000"/>
                  <a:gd name="connsiteX335" fmla="*/ 2592 w 10000"/>
                  <a:gd name="connsiteY335" fmla="*/ 5247 h 10000"/>
                  <a:gd name="connsiteX336" fmla="*/ 2598 w 10000"/>
                  <a:gd name="connsiteY336" fmla="*/ 5202 h 10000"/>
                  <a:gd name="connsiteX337" fmla="*/ 2592 w 10000"/>
                  <a:gd name="connsiteY337" fmla="*/ 5154 h 10000"/>
                  <a:gd name="connsiteX338" fmla="*/ 2587 w 10000"/>
                  <a:gd name="connsiteY338" fmla="*/ 5107 h 10000"/>
                  <a:gd name="connsiteX339" fmla="*/ 2587 w 10000"/>
                  <a:gd name="connsiteY339" fmla="*/ 5059 h 10000"/>
                  <a:gd name="connsiteX340" fmla="*/ 2614 w 10000"/>
                  <a:gd name="connsiteY340" fmla="*/ 5015 h 10000"/>
                  <a:gd name="connsiteX341" fmla="*/ 2592 w 10000"/>
                  <a:gd name="connsiteY341" fmla="*/ 5015 h 10000"/>
                  <a:gd name="connsiteX342" fmla="*/ 2587 w 10000"/>
                  <a:gd name="connsiteY342" fmla="*/ 5015 h 10000"/>
                  <a:gd name="connsiteX343" fmla="*/ 2582 w 10000"/>
                  <a:gd name="connsiteY343" fmla="*/ 5015 h 10000"/>
                  <a:gd name="connsiteX344" fmla="*/ 2582 w 10000"/>
                  <a:gd name="connsiteY344" fmla="*/ 5020 h 10000"/>
                  <a:gd name="connsiteX345" fmla="*/ 2571 w 10000"/>
                  <a:gd name="connsiteY345" fmla="*/ 5020 h 10000"/>
                  <a:gd name="connsiteX346" fmla="*/ 2571 w 10000"/>
                  <a:gd name="connsiteY346" fmla="*/ 5015 h 10000"/>
                  <a:gd name="connsiteX347" fmla="*/ 2566 w 10000"/>
                  <a:gd name="connsiteY347" fmla="*/ 5012 h 10000"/>
                  <a:gd name="connsiteX348" fmla="*/ 2560 w 10000"/>
                  <a:gd name="connsiteY348" fmla="*/ 5004 h 10000"/>
                  <a:gd name="connsiteX349" fmla="*/ 2566 w 10000"/>
                  <a:gd name="connsiteY349" fmla="*/ 4980 h 10000"/>
                  <a:gd name="connsiteX350" fmla="*/ 2544 w 10000"/>
                  <a:gd name="connsiteY350" fmla="*/ 4964 h 10000"/>
                  <a:gd name="connsiteX351" fmla="*/ 2517 w 10000"/>
                  <a:gd name="connsiteY351" fmla="*/ 4946 h 10000"/>
                  <a:gd name="connsiteX352" fmla="*/ 2475 w 10000"/>
                  <a:gd name="connsiteY352" fmla="*/ 4933 h 10000"/>
                  <a:gd name="connsiteX353" fmla="*/ 2442 w 10000"/>
                  <a:gd name="connsiteY353" fmla="*/ 4917 h 10000"/>
                  <a:gd name="connsiteX354" fmla="*/ 2421 w 10000"/>
                  <a:gd name="connsiteY354" fmla="*/ 4904 h 10000"/>
                  <a:gd name="connsiteX355" fmla="*/ 2421 w 10000"/>
                  <a:gd name="connsiteY355" fmla="*/ 4605 h 10000"/>
                  <a:gd name="connsiteX356" fmla="*/ 2432 w 10000"/>
                  <a:gd name="connsiteY356" fmla="*/ 4120 h 10000"/>
                  <a:gd name="connsiteX357" fmla="*/ 2453 w 10000"/>
                  <a:gd name="connsiteY357" fmla="*/ 4014 h 10000"/>
                  <a:gd name="connsiteX358" fmla="*/ 2448 w 10000"/>
                  <a:gd name="connsiteY358" fmla="*/ 3911 h 10000"/>
                  <a:gd name="connsiteX359" fmla="*/ 2432 w 10000"/>
                  <a:gd name="connsiteY359" fmla="*/ 3808 h 10000"/>
                  <a:gd name="connsiteX360" fmla="*/ 2410 w 10000"/>
                  <a:gd name="connsiteY360" fmla="*/ 3703 h 10000"/>
                  <a:gd name="connsiteX361" fmla="*/ 2421 w 10000"/>
                  <a:gd name="connsiteY361" fmla="*/ 3597 h 10000"/>
                  <a:gd name="connsiteX362" fmla="*/ 2432 w 10000"/>
                  <a:gd name="connsiteY362" fmla="*/ 3481 h 10000"/>
                  <a:gd name="connsiteX363" fmla="*/ 2448 w 10000"/>
                  <a:gd name="connsiteY363" fmla="*/ 3362 h 10000"/>
                  <a:gd name="connsiteX364" fmla="*/ 2453 w 10000"/>
                  <a:gd name="connsiteY364" fmla="*/ 3238 h 10000"/>
                  <a:gd name="connsiteX365" fmla="*/ 2448 w 10000"/>
                  <a:gd name="connsiteY365" fmla="*/ 3122 h 10000"/>
                  <a:gd name="connsiteX366" fmla="*/ 2421 w 10000"/>
                  <a:gd name="connsiteY366" fmla="*/ 3017 h 10000"/>
                  <a:gd name="connsiteX367" fmla="*/ 2362 w 10000"/>
                  <a:gd name="connsiteY367" fmla="*/ 2703 h 10000"/>
                  <a:gd name="connsiteX368" fmla="*/ 2351 w 10000"/>
                  <a:gd name="connsiteY368" fmla="*/ 2753 h 10000"/>
                  <a:gd name="connsiteX369" fmla="*/ 2314 w 10000"/>
                  <a:gd name="connsiteY369" fmla="*/ 2790 h 10000"/>
                  <a:gd name="connsiteX370" fmla="*/ 2282 w 10000"/>
                  <a:gd name="connsiteY370" fmla="*/ 2821 h 10000"/>
                  <a:gd name="connsiteX371" fmla="*/ 2255 w 10000"/>
                  <a:gd name="connsiteY371" fmla="*/ 2848 h 10000"/>
                  <a:gd name="connsiteX372" fmla="*/ 2239 w 10000"/>
                  <a:gd name="connsiteY372" fmla="*/ 2877 h 10000"/>
                  <a:gd name="connsiteX373" fmla="*/ 2236 w 10000"/>
                  <a:gd name="connsiteY373" fmla="*/ 2903 h 10000"/>
                  <a:gd name="connsiteX374" fmla="*/ 2217 w 10000"/>
                  <a:gd name="connsiteY374" fmla="*/ 2922 h 10000"/>
                  <a:gd name="connsiteX375" fmla="*/ 2185 w 10000"/>
                  <a:gd name="connsiteY375" fmla="*/ 2956 h 10000"/>
                  <a:gd name="connsiteX376" fmla="*/ 2148 w 10000"/>
                  <a:gd name="connsiteY376" fmla="*/ 2996 h 10000"/>
                  <a:gd name="connsiteX377" fmla="*/ 2126 w 10000"/>
                  <a:gd name="connsiteY377" fmla="*/ 3040 h 10000"/>
                  <a:gd name="connsiteX378" fmla="*/ 2105 w 10000"/>
                  <a:gd name="connsiteY378" fmla="*/ 3088 h 10000"/>
                  <a:gd name="connsiteX379" fmla="*/ 2094 w 10000"/>
                  <a:gd name="connsiteY379" fmla="*/ 3125 h 10000"/>
                  <a:gd name="connsiteX380" fmla="*/ 2089 w 10000"/>
                  <a:gd name="connsiteY380" fmla="*/ 3154 h 10000"/>
                  <a:gd name="connsiteX381" fmla="*/ 2078 w 10000"/>
                  <a:gd name="connsiteY381" fmla="*/ 3164 h 10000"/>
                  <a:gd name="connsiteX382" fmla="*/ 1971 w 10000"/>
                  <a:gd name="connsiteY382" fmla="*/ 3215 h 10000"/>
                  <a:gd name="connsiteX383" fmla="*/ 1869 w 10000"/>
                  <a:gd name="connsiteY383" fmla="*/ 3257 h 10000"/>
                  <a:gd name="connsiteX384" fmla="*/ 1773 w 10000"/>
                  <a:gd name="connsiteY384" fmla="*/ 3296 h 10000"/>
                  <a:gd name="connsiteX385" fmla="*/ 1676 w 10000"/>
                  <a:gd name="connsiteY385" fmla="*/ 3331 h 10000"/>
                  <a:gd name="connsiteX386" fmla="*/ 1559 w 10000"/>
                  <a:gd name="connsiteY386" fmla="*/ 3362 h 10000"/>
                  <a:gd name="connsiteX387" fmla="*/ 1414 w 10000"/>
                  <a:gd name="connsiteY387" fmla="*/ 3389 h 10000"/>
                  <a:gd name="connsiteX388" fmla="*/ 1296 w 10000"/>
                  <a:gd name="connsiteY388" fmla="*/ 3399 h 10000"/>
                  <a:gd name="connsiteX389" fmla="*/ 1194 w 10000"/>
                  <a:gd name="connsiteY389" fmla="*/ 3391 h 10000"/>
                  <a:gd name="connsiteX390" fmla="*/ 1093 w 10000"/>
                  <a:gd name="connsiteY390" fmla="*/ 3376 h 10000"/>
                  <a:gd name="connsiteX391" fmla="*/ 1007 w 10000"/>
                  <a:gd name="connsiteY391" fmla="*/ 3344 h 10000"/>
                  <a:gd name="connsiteX392" fmla="*/ 921 w 10000"/>
                  <a:gd name="connsiteY392" fmla="*/ 3310 h 10000"/>
                  <a:gd name="connsiteX393" fmla="*/ 846 w 10000"/>
                  <a:gd name="connsiteY393" fmla="*/ 3270 h 10000"/>
                  <a:gd name="connsiteX394" fmla="*/ 777 w 10000"/>
                  <a:gd name="connsiteY394" fmla="*/ 3225 h 10000"/>
                  <a:gd name="connsiteX395" fmla="*/ 718 w 10000"/>
                  <a:gd name="connsiteY395" fmla="*/ 3183 h 10000"/>
                  <a:gd name="connsiteX396" fmla="*/ 664 w 10000"/>
                  <a:gd name="connsiteY396" fmla="*/ 3146 h 10000"/>
                  <a:gd name="connsiteX397" fmla="*/ 621 w 10000"/>
                  <a:gd name="connsiteY397" fmla="*/ 3114 h 10000"/>
                  <a:gd name="connsiteX398" fmla="*/ 584 w 10000"/>
                  <a:gd name="connsiteY398" fmla="*/ 3096 h 10000"/>
                  <a:gd name="connsiteX399" fmla="*/ 477 w 10000"/>
                  <a:gd name="connsiteY399" fmla="*/ 3032 h 10000"/>
                  <a:gd name="connsiteX400" fmla="*/ 386 w 10000"/>
                  <a:gd name="connsiteY400" fmla="*/ 2959 h 10000"/>
                  <a:gd name="connsiteX401" fmla="*/ 311 w 10000"/>
                  <a:gd name="connsiteY401" fmla="*/ 2869 h 10000"/>
                  <a:gd name="connsiteX402" fmla="*/ 257 w 10000"/>
                  <a:gd name="connsiteY402" fmla="*/ 2774 h 10000"/>
                  <a:gd name="connsiteX403" fmla="*/ 214 w 10000"/>
                  <a:gd name="connsiteY403" fmla="*/ 2668 h 10000"/>
                  <a:gd name="connsiteX404" fmla="*/ 198 w 10000"/>
                  <a:gd name="connsiteY404" fmla="*/ 2557 h 10000"/>
                  <a:gd name="connsiteX405" fmla="*/ 198 w 10000"/>
                  <a:gd name="connsiteY405" fmla="*/ 2449 h 10000"/>
                  <a:gd name="connsiteX406" fmla="*/ 225 w 10000"/>
                  <a:gd name="connsiteY406" fmla="*/ 2341 h 10000"/>
                  <a:gd name="connsiteX407" fmla="*/ 241 w 10000"/>
                  <a:gd name="connsiteY407" fmla="*/ 2291 h 10000"/>
                  <a:gd name="connsiteX408" fmla="*/ 236 w 10000"/>
                  <a:gd name="connsiteY408" fmla="*/ 2243 h 10000"/>
                  <a:gd name="connsiteX409" fmla="*/ 236 w 10000"/>
                  <a:gd name="connsiteY409" fmla="*/ 2196 h 10000"/>
                  <a:gd name="connsiteX410" fmla="*/ 236 w 10000"/>
                  <a:gd name="connsiteY410" fmla="*/ 2151 h 10000"/>
                  <a:gd name="connsiteX411" fmla="*/ 246 w 10000"/>
                  <a:gd name="connsiteY411" fmla="*/ 2114 h 10000"/>
                  <a:gd name="connsiteX412" fmla="*/ 193 w 10000"/>
                  <a:gd name="connsiteY412" fmla="*/ 2032 h 10000"/>
                  <a:gd name="connsiteX413" fmla="*/ 129 w 10000"/>
                  <a:gd name="connsiteY413" fmla="*/ 1942 h 10000"/>
                  <a:gd name="connsiteX414" fmla="*/ 75 w 10000"/>
                  <a:gd name="connsiteY414" fmla="*/ 1850 h 10000"/>
                  <a:gd name="connsiteX415" fmla="*/ 27 w 10000"/>
                  <a:gd name="connsiteY415" fmla="*/ 1760 h 10000"/>
                  <a:gd name="connsiteX416" fmla="*/ 0 w 10000"/>
                  <a:gd name="connsiteY416" fmla="*/ 1671 h 10000"/>
                  <a:gd name="connsiteX417" fmla="*/ 107 w 10000"/>
                  <a:gd name="connsiteY417" fmla="*/ 1618 h 10000"/>
                  <a:gd name="connsiteX418" fmla="*/ 257 w 10000"/>
                  <a:gd name="connsiteY418" fmla="*/ 1576 h 10000"/>
                  <a:gd name="connsiteX419" fmla="*/ 412 w 10000"/>
                  <a:gd name="connsiteY419" fmla="*/ 1541 h 10000"/>
                  <a:gd name="connsiteX420" fmla="*/ 595 w 10000"/>
                  <a:gd name="connsiteY420" fmla="*/ 1518 h 10000"/>
                  <a:gd name="connsiteX421" fmla="*/ 777 w 10000"/>
                  <a:gd name="connsiteY421" fmla="*/ 1507 h 10000"/>
                  <a:gd name="connsiteX422" fmla="*/ 825 w 10000"/>
                  <a:gd name="connsiteY422" fmla="*/ 1523 h 10000"/>
                  <a:gd name="connsiteX423" fmla="*/ 878 w 10000"/>
                  <a:gd name="connsiteY423" fmla="*/ 1533 h 10000"/>
                  <a:gd name="connsiteX424" fmla="*/ 937 w 10000"/>
                  <a:gd name="connsiteY424" fmla="*/ 1541 h 10000"/>
                  <a:gd name="connsiteX425" fmla="*/ 991 w 10000"/>
                  <a:gd name="connsiteY425" fmla="*/ 1554 h 10000"/>
                  <a:gd name="connsiteX426" fmla="*/ 1039 w 10000"/>
                  <a:gd name="connsiteY426" fmla="*/ 1576 h 10000"/>
                  <a:gd name="connsiteX427" fmla="*/ 1093 w 10000"/>
                  <a:gd name="connsiteY427" fmla="*/ 1615 h 10000"/>
                  <a:gd name="connsiteX428" fmla="*/ 1130 w 10000"/>
                  <a:gd name="connsiteY428" fmla="*/ 1660 h 10000"/>
                  <a:gd name="connsiteX429" fmla="*/ 1087 w 10000"/>
                  <a:gd name="connsiteY429" fmla="*/ 1694 h 10000"/>
                  <a:gd name="connsiteX430" fmla="*/ 1071 w 10000"/>
                  <a:gd name="connsiteY430" fmla="*/ 1729 h 10000"/>
                  <a:gd name="connsiteX431" fmla="*/ 1087 w 10000"/>
                  <a:gd name="connsiteY431" fmla="*/ 1763 h 10000"/>
                  <a:gd name="connsiteX432" fmla="*/ 1103 w 10000"/>
                  <a:gd name="connsiteY432" fmla="*/ 1797 h 10000"/>
                  <a:gd name="connsiteX433" fmla="*/ 1114 w 10000"/>
                  <a:gd name="connsiteY433" fmla="*/ 1834 h 10000"/>
                  <a:gd name="connsiteX434" fmla="*/ 1109 w 10000"/>
                  <a:gd name="connsiteY434" fmla="*/ 1871 h 10000"/>
                  <a:gd name="connsiteX435" fmla="*/ 1071 w 10000"/>
                  <a:gd name="connsiteY435" fmla="*/ 1913 h 10000"/>
                  <a:gd name="connsiteX436" fmla="*/ 900 w 10000"/>
                  <a:gd name="connsiteY436" fmla="*/ 1948 h 10000"/>
                  <a:gd name="connsiteX437" fmla="*/ 900 w 10000"/>
                  <a:gd name="connsiteY437" fmla="*/ 1985 h 10000"/>
                  <a:gd name="connsiteX438" fmla="*/ 905 w 10000"/>
                  <a:gd name="connsiteY438" fmla="*/ 2022 h 10000"/>
                  <a:gd name="connsiteX439" fmla="*/ 916 w 10000"/>
                  <a:gd name="connsiteY439" fmla="*/ 2064 h 10000"/>
                  <a:gd name="connsiteX440" fmla="*/ 916 w 10000"/>
                  <a:gd name="connsiteY440" fmla="*/ 2103 h 10000"/>
                  <a:gd name="connsiteX441" fmla="*/ 905 w 10000"/>
                  <a:gd name="connsiteY441" fmla="*/ 2143 h 10000"/>
                  <a:gd name="connsiteX442" fmla="*/ 889 w 10000"/>
                  <a:gd name="connsiteY442" fmla="*/ 2175 h 10000"/>
                  <a:gd name="connsiteX443" fmla="*/ 846 w 10000"/>
                  <a:gd name="connsiteY443" fmla="*/ 2201 h 10000"/>
                  <a:gd name="connsiteX444" fmla="*/ 889 w 10000"/>
                  <a:gd name="connsiteY444" fmla="*/ 2241 h 10000"/>
                  <a:gd name="connsiteX445" fmla="*/ 937 w 10000"/>
                  <a:gd name="connsiteY445" fmla="*/ 2278 h 10000"/>
                  <a:gd name="connsiteX446" fmla="*/ 991 w 10000"/>
                  <a:gd name="connsiteY446" fmla="*/ 2312 h 10000"/>
                  <a:gd name="connsiteX447" fmla="*/ 1044 w 10000"/>
                  <a:gd name="connsiteY447" fmla="*/ 2336 h 10000"/>
                  <a:gd name="connsiteX448" fmla="*/ 1093 w 10000"/>
                  <a:gd name="connsiteY448" fmla="*/ 2346 h 10000"/>
                  <a:gd name="connsiteX449" fmla="*/ 1130 w 10000"/>
                  <a:gd name="connsiteY449" fmla="*/ 2320 h 10000"/>
                  <a:gd name="connsiteX450" fmla="*/ 1157 w 10000"/>
                  <a:gd name="connsiteY450" fmla="*/ 2275 h 10000"/>
                  <a:gd name="connsiteX451" fmla="*/ 1194 w 10000"/>
                  <a:gd name="connsiteY451" fmla="*/ 2220 h 10000"/>
                  <a:gd name="connsiteX452" fmla="*/ 1227 w 10000"/>
                  <a:gd name="connsiteY452" fmla="*/ 2156 h 10000"/>
                  <a:gd name="connsiteX453" fmla="*/ 1248 w 10000"/>
                  <a:gd name="connsiteY453" fmla="*/ 2088 h 10000"/>
                  <a:gd name="connsiteX454" fmla="*/ 1275 w 10000"/>
                  <a:gd name="connsiteY454" fmla="*/ 2022 h 10000"/>
                  <a:gd name="connsiteX455" fmla="*/ 1291 w 10000"/>
                  <a:gd name="connsiteY455" fmla="*/ 1961 h 10000"/>
                  <a:gd name="connsiteX456" fmla="*/ 1296 w 10000"/>
                  <a:gd name="connsiteY456" fmla="*/ 1913 h 10000"/>
                  <a:gd name="connsiteX457" fmla="*/ 1291 w 10000"/>
                  <a:gd name="connsiteY457" fmla="*/ 1879 h 10000"/>
                  <a:gd name="connsiteX458" fmla="*/ 1318 w 10000"/>
                  <a:gd name="connsiteY458" fmla="*/ 1876 h 10000"/>
                  <a:gd name="connsiteX459" fmla="*/ 1328 w 10000"/>
                  <a:gd name="connsiteY459" fmla="*/ 1871 h 10000"/>
                  <a:gd name="connsiteX460" fmla="*/ 1344 w 10000"/>
                  <a:gd name="connsiteY460" fmla="*/ 1866 h 10000"/>
                  <a:gd name="connsiteX461" fmla="*/ 1350 w 10000"/>
                  <a:gd name="connsiteY461" fmla="*/ 1861 h 10000"/>
                  <a:gd name="connsiteX462" fmla="*/ 1360 w 10000"/>
                  <a:gd name="connsiteY462" fmla="*/ 1855 h 10000"/>
                  <a:gd name="connsiteX463" fmla="*/ 1366 w 10000"/>
                  <a:gd name="connsiteY463" fmla="*/ 1847 h 10000"/>
                  <a:gd name="connsiteX464" fmla="*/ 1377 w 10000"/>
                  <a:gd name="connsiteY464" fmla="*/ 1834 h 10000"/>
                  <a:gd name="connsiteX465" fmla="*/ 1366 w 10000"/>
                  <a:gd name="connsiteY465" fmla="*/ 1800 h 10000"/>
                  <a:gd name="connsiteX466" fmla="*/ 1377 w 10000"/>
                  <a:gd name="connsiteY466" fmla="*/ 1752 h 10000"/>
                  <a:gd name="connsiteX467" fmla="*/ 1398 w 10000"/>
                  <a:gd name="connsiteY467" fmla="*/ 1702 h 10000"/>
                  <a:gd name="connsiteX468" fmla="*/ 1430 w 10000"/>
                  <a:gd name="connsiteY468" fmla="*/ 1652 h 10000"/>
                  <a:gd name="connsiteX469" fmla="*/ 1462 w 10000"/>
                  <a:gd name="connsiteY469" fmla="*/ 1613 h 10000"/>
                  <a:gd name="connsiteX470" fmla="*/ 1505 w 10000"/>
                  <a:gd name="connsiteY470" fmla="*/ 1581 h 10000"/>
                  <a:gd name="connsiteX471" fmla="*/ 1575 w 10000"/>
                  <a:gd name="connsiteY471" fmla="*/ 1554 h 10000"/>
                  <a:gd name="connsiteX472" fmla="*/ 1666 w 10000"/>
                  <a:gd name="connsiteY472" fmla="*/ 1536 h 10000"/>
                  <a:gd name="connsiteX473" fmla="*/ 1762 w 10000"/>
                  <a:gd name="connsiteY473" fmla="*/ 1528 h 10000"/>
                  <a:gd name="connsiteX474" fmla="*/ 1864 w 10000"/>
                  <a:gd name="connsiteY474" fmla="*/ 1518 h 10000"/>
                  <a:gd name="connsiteX475" fmla="*/ 1971 w 10000"/>
                  <a:gd name="connsiteY475" fmla="*/ 1507 h 10000"/>
                  <a:gd name="connsiteX476" fmla="*/ 2067 w 10000"/>
                  <a:gd name="connsiteY476" fmla="*/ 1486 h 10000"/>
                  <a:gd name="connsiteX477" fmla="*/ 2266 w 10000"/>
                  <a:gd name="connsiteY477" fmla="*/ 1438 h 10000"/>
                  <a:gd name="connsiteX478" fmla="*/ 2480 w 10000"/>
                  <a:gd name="connsiteY478" fmla="*/ 1386 h 10000"/>
                  <a:gd name="connsiteX479" fmla="*/ 2700 w 10000"/>
                  <a:gd name="connsiteY479" fmla="*/ 1333 h 10000"/>
                  <a:gd name="connsiteX480" fmla="*/ 2892 w 10000"/>
                  <a:gd name="connsiteY480" fmla="*/ 1277 h 10000"/>
                  <a:gd name="connsiteX481" fmla="*/ 2855 w 10000"/>
                  <a:gd name="connsiteY481" fmla="*/ 1262 h 10000"/>
                  <a:gd name="connsiteX482" fmla="*/ 2935 w 10000"/>
                  <a:gd name="connsiteY482" fmla="*/ 1246 h 10000"/>
                  <a:gd name="connsiteX483" fmla="*/ 2994 w 10000"/>
                  <a:gd name="connsiteY483" fmla="*/ 1222 h 10000"/>
                  <a:gd name="connsiteX484" fmla="*/ 3053 w 10000"/>
                  <a:gd name="connsiteY484" fmla="*/ 1193 h 10000"/>
                  <a:gd name="connsiteX485" fmla="*/ 3101 w 10000"/>
                  <a:gd name="connsiteY485" fmla="*/ 1161 h 10000"/>
                  <a:gd name="connsiteX486" fmla="*/ 3155 w 10000"/>
                  <a:gd name="connsiteY486" fmla="*/ 1130 h 10000"/>
                  <a:gd name="connsiteX487" fmla="*/ 3208 w 10000"/>
                  <a:gd name="connsiteY487" fmla="*/ 1106 h 10000"/>
                  <a:gd name="connsiteX488" fmla="*/ 3240 w 10000"/>
                  <a:gd name="connsiteY488" fmla="*/ 1164 h 10000"/>
                  <a:gd name="connsiteX489" fmla="*/ 3294 w 10000"/>
                  <a:gd name="connsiteY489" fmla="*/ 1219 h 10000"/>
                  <a:gd name="connsiteX490" fmla="*/ 3364 w 10000"/>
                  <a:gd name="connsiteY490" fmla="*/ 1269 h 10000"/>
                  <a:gd name="connsiteX491" fmla="*/ 3433 w 10000"/>
                  <a:gd name="connsiteY491" fmla="*/ 1320 h 10000"/>
                  <a:gd name="connsiteX492" fmla="*/ 3492 w 10000"/>
                  <a:gd name="connsiteY492" fmla="*/ 1367 h 10000"/>
                  <a:gd name="connsiteX493" fmla="*/ 3610 w 10000"/>
                  <a:gd name="connsiteY493" fmla="*/ 1478 h 10000"/>
                  <a:gd name="connsiteX494" fmla="*/ 3717 w 10000"/>
                  <a:gd name="connsiteY494" fmla="*/ 1599 h 10000"/>
                  <a:gd name="connsiteX495" fmla="*/ 3814 w 10000"/>
                  <a:gd name="connsiteY495" fmla="*/ 1721 h 10000"/>
                  <a:gd name="connsiteX496" fmla="*/ 3937 w 10000"/>
                  <a:gd name="connsiteY496" fmla="*/ 1919 h 10000"/>
                  <a:gd name="connsiteX497" fmla="*/ 4049 w 10000"/>
                  <a:gd name="connsiteY497" fmla="*/ 2125 h 10000"/>
                  <a:gd name="connsiteX498" fmla="*/ 4140 w 10000"/>
                  <a:gd name="connsiteY498" fmla="*/ 2330 h 10000"/>
                  <a:gd name="connsiteX499" fmla="*/ 4221 w 10000"/>
                  <a:gd name="connsiteY499" fmla="*/ 2542 h 10000"/>
                  <a:gd name="connsiteX500" fmla="*/ 4312 w 10000"/>
                  <a:gd name="connsiteY500" fmla="*/ 2761 h 10000"/>
                  <a:gd name="connsiteX501" fmla="*/ 4408 w 10000"/>
                  <a:gd name="connsiteY501" fmla="*/ 2982 h 10000"/>
                  <a:gd name="connsiteX502" fmla="*/ 4472 w 10000"/>
                  <a:gd name="connsiteY502" fmla="*/ 3114 h 10000"/>
                  <a:gd name="connsiteX503" fmla="*/ 4537 w 10000"/>
                  <a:gd name="connsiteY503" fmla="*/ 3249 h 10000"/>
                  <a:gd name="connsiteX504" fmla="*/ 4585 w 10000"/>
                  <a:gd name="connsiteY504" fmla="*/ 3386 h 10000"/>
                  <a:gd name="connsiteX505" fmla="*/ 4628 w 10000"/>
                  <a:gd name="connsiteY505" fmla="*/ 3526 h 10000"/>
                  <a:gd name="connsiteX506" fmla="*/ 4660 w 10000"/>
                  <a:gd name="connsiteY506" fmla="*/ 3676 h 10000"/>
                  <a:gd name="connsiteX507" fmla="*/ 4676 w 10000"/>
                  <a:gd name="connsiteY507" fmla="*/ 3832 h 10000"/>
                  <a:gd name="connsiteX508" fmla="*/ 5083 w 10000"/>
                  <a:gd name="connsiteY508" fmla="*/ 3861 h 10000"/>
                  <a:gd name="connsiteX509" fmla="*/ 5153 w 10000"/>
                  <a:gd name="connsiteY509" fmla="*/ 3851 h 10000"/>
                  <a:gd name="connsiteX510" fmla="*/ 5233 w 10000"/>
                  <a:gd name="connsiteY510" fmla="*/ 3837 h 10000"/>
                  <a:gd name="connsiteX511" fmla="*/ 5319 w 10000"/>
                  <a:gd name="connsiteY511" fmla="*/ 3830 h 10000"/>
                  <a:gd name="connsiteX512" fmla="*/ 5404 w 10000"/>
                  <a:gd name="connsiteY512" fmla="*/ 3827 h 10000"/>
                  <a:gd name="connsiteX513" fmla="*/ 5479 w 10000"/>
                  <a:gd name="connsiteY513" fmla="*/ 3837 h 10000"/>
                  <a:gd name="connsiteX514" fmla="*/ 5554 w 10000"/>
                  <a:gd name="connsiteY514" fmla="*/ 3861 h 10000"/>
                  <a:gd name="connsiteX515" fmla="*/ 5624 w 10000"/>
                  <a:gd name="connsiteY515" fmla="*/ 3840 h 10000"/>
                  <a:gd name="connsiteX516" fmla="*/ 5710 w 10000"/>
                  <a:gd name="connsiteY516" fmla="*/ 3830 h 10000"/>
                  <a:gd name="connsiteX517" fmla="*/ 5790 w 10000"/>
                  <a:gd name="connsiteY517" fmla="*/ 3827 h 10000"/>
                  <a:gd name="connsiteX518" fmla="*/ 5881 w 10000"/>
                  <a:gd name="connsiteY518" fmla="*/ 3819 h 10000"/>
                  <a:gd name="connsiteX519" fmla="*/ 5961 w 10000"/>
                  <a:gd name="connsiteY519" fmla="*/ 3806 h 10000"/>
                  <a:gd name="connsiteX520" fmla="*/ 6149 w 10000"/>
                  <a:gd name="connsiteY520" fmla="*/ 3758 h 10000"/>
                  <a:gd name="connsiteX521" fmla="*/ 6347 w 10000"/>
                  <a:gd name="connsiteY521" fmla="*/ 3703 h 10000"/>
                  <a:gd name="connsiteX522" fmla="*/ 6545 w 10000"/>
                  <a:gd name="connsiteY522" fmla="*/ 3653 h 10000"/>
                  <a:gd name="connsiteX523" fmla="*/ 6535 w 10000"/>
                  <a:gd name="connsiteY523" fmla="*/ 3560 h 10000"/>
                  <a:gd name="connsiteX524" fmla="*/ 6497 w 10000"/>
                  <a:gd name="connsiteY524" fmla="*/ 3471 h 10000"/>
                  <a:gd name="connsiteX525" fmla="*/ 6438 w 10000"/>
                  <a:gd name="connsiteY525" fmla="*/ 3378 h 10000"/>
                  <a:gd name="connsiteX526" fmla="*/ 6358 w 10000"/>
                  <a:gd name="connsiteY526" fmla="*/ 3288 h 10000"/>
                  <a:gd name="connsiteX527" fmla="*/ 6277 w 10000"/>
                  <a:gd name="connsiteY527" fmla="*/ 3204 h 10000"/>
                  <a:gd name="connsiteX528" fmla="*/ 6192 w 10000"/>
                  <a:gd name="connsiteY528" fmla="*/ 3120 h 10000"/>
                  <a:gd name="connsiteX529" fmla="*/ 6122 w 10000"/>
                  <a:gd name="connsiteY529" fmla="*/ 3043 h 10000"/>
                  <a:gd name="connsiteX530" fmla="*/ 5908 w 10000"/>
                  <a:gd name="connsiteY530" fmla="*/ 2784 h 10000"/>
                  <a:gd name="connsiteX531" fmla="*/ 5710 w 10000"/>
                  <a:gd name="connsiteY531" fmla="*/ 2531 h 10000"/>
                  <a:gd name="connsiteX532" fmla="*/ 5522 w 10000"/>
                  <a:gd name="connsiteY532" fmla="*/ 2267 h 10000"/>
                  <a:gd name="connsiteX533" fmla="*/ 5201 w 10000"/>
                  <a:gd name="connsiteY533" fmla="*/ 1705 h 10000"/>
                  <a:gd name="connsiteX534" fmla="*/ 5104 w 10000"/>
                  <a:gd name="connsiteY534" fmla="*/ 1602 h 10000"/>
                  <a:gd name="connsiteX535" fmla="*/ 4992 w 10000"/>
                  <a:gd name="connsiteY535" fmla="*/ 1496 h 10000"/>
                  <a:gd name="connsiteX536" fmla="*/ 4879 w 10000"/>
                  <a:gd name="connsiteY536" fmla="*/ 1394 h 10000"/>
                  <a:gd name="connsiteX537" fmla="*/ 4778 w 10000"/>
                  <a:gd name="connsiteY537" fmla="*/ 1298 h 10000"/>
                  <a:gd name="connsiteX538" fmla="*/ 4692 w 10000"/>
                  <a:gd name="connsiteY538" fmla="*/ 1148 h 10000"/>
                  <a:gd name="connsiteX539" fmla="*/ 4746 w 10000"/>
                  <a:gd name="connsiteY539" fmla="*/ 1130 h 10000"/>
                  <a:gd name="connsiteX540" fmla="*/ 4783 w 10000"/>
                  <a:gd name="connsiteY540" fmla="*/ 1153 h 10000"/>
                  <a:gd name="connsiteX541" fmla="*/ 4847 w 10000"/>
                  <a:gd name="connsiteY541" fmla="*/ 1174 h 10000"/>
                  <a:gd name="connsiteX542" fmla="*/ 4901 w 10000"/>
                  <a:gd name="connsiteY542" fmla="*/ 1193 h 10000"/>
                  <a:gd name="connsiteX543" fmla="*/ 4960 w 10000"/>
                  <a:gd name="connsiteY543" fmla="*/ 1209 h 10000"/>
                  <a:gd name="connsiteX544" fmla="*/ 4938 w 10000"/>
                  <a:gd name="connsiteY544" fmla="*/ 1235 h 10000"/>
                  <a:gd name="connsiteX545" fmla="*/ 5099 w 10000"/>
                  <a:gd name="connsiteY545" fmla="*/ 1288 h 10000"/>
                  <a:gd name="connsiteX546" fmla="*/ 5206 w 10000"/>
                  <a:gd name="connsiteY546" fmla="*/ 1288 h 10000"/>
                  <a:gd name="connsiteX547" fmla="*/ 5345 w 10000"/>
                  <a:gd name="connsiteY547" fmla="*/ 1285 h 10000"/>
                  <a:gd name="connsiteX548" fmla="*/ 5506 w 10000"/>
                  <a:gd name="connsiteY548" fmla="*/ 1280 h 10000"/>
                  <a:gd name="connsiteX549" fmla="*/ 5672 w 10000"/>
                  <a:gd name="connsiteY549" fmla="*/ 1280 h 10000"/>
                  <a:gd name="connsiteX550" fmla="*/ 5838 w 10000"/>
                  <a:gd name="connsiteY550" fmla="*/ 1280 h 10000"/>
                  <a:gd name="connsiteX551" fmla="*/ 5994 w 10000"/>
                  <a:gd name="connsiteY551" fmla="*/ 1280 h 10000"/>
                  <a:gd name="connsiteX552" fmla="*/ 6133 w 10000"/>
                  <a:gd name="connsiteY552" fmla="*/ 1288 h 10000"/>
                  <a:gd name="connsiteX553" fmla="*/ 6240 w 10000"/>
                  <a:gd name="connsiteY553" fmla="*/ 1293 h 10000"/>
                  <a:gd name="connsiteX554" fmla="*/ 6315 w 10000"/>
                  <a:gd name="connsiteY554" fmla="*/ 1304 h 10000"/>
                  <a:gd name="connsiteX555" fmla="*/ 6395 w 10000"/>
                  <a:gd name="connsiteY555" fmla="*/ 1328 h 10000"/>
                  <a:gd name="connsiteX556" fmla="*/ 6443 w 10000"/>
                  <a:gd name="connsiteY556" fmla="*/ 1357 h 10000"/>
                  <a:gd name="connsiteX557" fmla="*/ 6470 w 10000"/>
                  <a:gd name="connsiteY557" fmla="*/ 1380 h 10000"/>
                  <a:gd name="connsiteX558" fmla="*/ 6492 w 10000"/>
                  <a:gd name="connsiteY558" fmla="*/ 1409 h 10000"/>
                  <a:gd name="connsiteX559" fmla="*/ 6518 w 10000"/>
                  <a:gd name="connsiteY559" fmla="*/ 1441 h 10000"/>
                  <a:gd name="connsiteX560" fmla="*/ 6561 w 10000"/>
                  <a:gd name="connsiteY560" fmla="*/ 1478 h 10000"/>
                  <a:gd name="connsiteX561" fmla="*/ 6593 w 10000"/>
                  <a:gd name="connsiteY561" fmla="*/ 1494 h 10000"/>
                  <a:gd name="connsiteX562" fmla="*/ 6636 w 10000"/>
                  <a:gd name="connsiteY562" fmla="*/ 1499 h 10000"/>
                  <a:gd name="connsiteX563" fmla="*/ 6685 w 10000"/>
                  <a:gd name="connsiteY563" fmla="*/ 1502 h 10000"/>
                  <a:gd name="connsiteX564" fmla="*/ 6738 w 10000"/>
                  <a:gd name="connsiteY564" fmla="*/ 1507 h 10000"/>
                  <a:gd name="connsiteX565" fmla="*/ 6792 w 10000"/>
                  <a:gd name="connsiteY565" fmla="*/ 1512 h 10000"/>
                  <a:gd name="connsiteX566" fmla="*/ 6845 w 10000"/>
                  <a:gd name="connsiteY566" fmla="*/ 1565 h 10000"/>
                  <a:gd name="connsiteX567" fmla="*/ 6877 w 10000"/>
                  <a:gd name="connsiteY567" fmla="*/ 1570 h 10000"/>
                  <a:gd name="connsiteX568" fmla="*/ 6947 w 10000"/>
                  <a:gd name="connsiteY568" fmla="*/ 1570 h 10000"/>
                  <a:gd name="connsiteX569" fmla="*/ 7038 w 10000"/>
                  <a:gd name="connsiteY569" fmla="*/ 1576 h 10000"/>
                  <a:gd name="connsiteX570" fmla="*/ 7134 w 10000"/>
                  <a:gd name="connsiteY570" fmla="*/ 1576 h 10000"/>
                  <a:gd name="connsiteX571" fmla="*/ 7225 w 10000"/>
                  <a:gd name="connsiteY571" fmla="*/ 1578 h 10000"/>
                  <a:gd name="connsiteX572" fmla="*/ 7300 w 10000"/>
                  <a:gd name="connsiteY572" fmla="*/ 1581 h 10000"/>
                  <a:gd name="connsiteX573" fmla="*/ 7392 w 10000"/>
                  <a:gd name="connsiteY573" fmla="*/ 1594 h 10000"/>
                  <a:gd name="connsiteX574" fmla="*/ 7504 w 10000"/>
                  <a:gd name="connsiteY574" fmla="*/ 1610 h 10000"/>
                  <a:gd name="connsiteX575" fmla="*/ 7616 w 10000"/>
                  <a:gd name="connsiteY575" fmla="*/ 1623 h 10000"/>
                  <a:gd name="connsiteX576" fmla="*/ 7724 w 10000"/>
                  <a:gd name="connsiteY576" fmla="*/ 1636 h 10000"/>
                  <a:gd name="connsiteX577" fmla="*/ 7815 w 10000"/>
                  <a:gd name="connsiteY577" fmla="*/ 1644 h 10000"/>
                  <a:gd name="connsiteX578" fmla="*/ 7922 w 10000"/>
                  <a:gd name="connsiteY578" fmla="*/ 1647 h 10000"/>
                  <a:gd name="connsiteX579" fmla="*/ 8040 w 10000"/>
                  <a:gd name="connsiteY579" fmla="*/ 1647 h 10000"/>
                  <a:gd name="connsiteX580" fmla="*/ 8163 w 10000"/>
                  <a:gd name="connsiteY580" fmla="*/ 1644 h 10000"/>
                  <a:gd name="connsiteX581" fmla="*/ 8275 w 10000"/>
                  <a:gd name="connsiteY581" fmla="*/ 1644 h 10000"/>
                  <a:gd name="connsiteX582" fmla="*/ 8377 w 10000"/>
                  <a:gd name="connsiteY582" fmla="*/ 1652 h 10000"/>
                  <a:gd name="connsiteX583" fmla="*/ 8404 w 10000"/>
                  <a:gd name="connsiteY583" fmla="*/ 1623 h 10000"/>
                  <a:gd name="connsiteX584" fmla="*/ 8447 w 10000"/>
                  <a:gd name="connsiteY584" fmla="*/ 1602 h 10000"/>
                  <a:gd name="connsiteX585" fmla="*/ 8490 w 10000"/>
                  <a:gd name="connsiteY585" fmla="*/ 1578 h 10000"/>
                  <a:gd name="connsiteX586" fmla="*/ 8516 w 10000"/>
                  <a:gd name="connsiteY586" fmla="*/ 1557 h 10000"/>
                  <a:gd name="connsiteX587" fmla="*/ 8543 w 10000"/>
                  <a:gd name="connsiteY587" fmla="*/ 1528 h 10000"/>
                  <a:gd name="connsiteX588" fmla="*/ 8548 w 10000"/>
                  <a:gd name="connsiteY588" fmla="*/ 1499 h 10000"/>
                  <a:gd name="connsiteX589" fmla="*/ 8543 w 10000"/>
                  <a:gd name="connsiteY589" fmla="*/ 1478 h 10000"/>
                  <a:gd name="connsiteX590" fmla="*/ 8543 w 10000"/>
                  <a:gd name="connsiteY590" fmla="*/ 1454 h 10000"/>
                  <a:gd name="connsiteX591" fmla="*/ 8548 w 10000"/>
                  <a:gd name="connsiteY591" fmla="*/ 1425 h 10000"/>
                  <a:gd name="connsiteX592" fmla="*/ 8570 w 10000"/>
                  <a:gd name="connsiteY592" fmla="*/ 1383 h 10000"/>
                  <a:gd name="connsiteX593" fmla="*/ 8629 w 10000"/>
                  <a:gd name="connsiteY593" fmla="*/ 1320 h 10000"/>
                  <a:gd name="connsiteX594" fmla="*/ 8698 w 10000"/>
                  <a:gd name="connsiteY594" fmla="*/ 1256 h 10000"/>
                  <a:gd name="connsiteX595" fmla="*/ 8747 w 10000"/>
                  <a:gd name="connsiteY595" fmla="*/ 1193 h 10000"/>
                  <a:gd name="connsiteX596" fmla="*/ 8768 w 10000"/>
                  <a:gd name="connsiteY596" fmla="*/ 1148 h 10000"/>
                  <a:gd name="connsiteX597" fmla="*/ 8790 w 10000"/>
                  <a:gd name="connsiteY597" fmla="*/ 1093 h 10000"/>
                  <a:gd name="connsiteX598" fmla="*/ 8800 w 10000"/>
                  <a:gd name="connsiteY598" fmla="*/ 1037 h 10000"/>
                  <a:gd name="connsiteX599" fmla="*/ 8822 w 10000"/>
                  <a:gd name="connsiteY599" fmla="*/ 984 h 10000"/>
                  <a:gd name="connsiteX600" fmla="*/ 8843 w 10000"/>
                  <a:gd name="connsiteY600" fmla="*/ 937 h 10000"/>
                  <a:gd name="connsiteX601" fmla="*/ 8870 w 10000"/>
                  <a:gd name="connsiteY601" fmla="*/ 897 h 10000"/>
                  <a:gd name="connsiteX602" fmla="*/ 8913 w 10000"/>
                  <a:gd name="connsiteY602" fmla="*/ 868 h 10000"/>
                  <a:gd name="connsiteX603" fmla="*/ 8961 w 10000"/>
                  <a:gd name="connsiteY603" fmla="*/ 837 h 10000"/>
                  <a:gd name="connsiteX604" fmla="*/ 8993 w 10000"/>
                  <a:gd name="connsiteY604" fmla="*/ 802 h 10000"/>
                  <a:gd name="connsiteX605" fmla="*/ 9014 w 10000"/>
                  <a:gd name="connsiteY605" fmla="*/ 757 h 10000"/>
                  <a:gd name="connsiteX606" fmla="*/ 9014 w 10000"/>
                  <a:gd name="connsiteY606" fmla="*/ 723 h 10000"/>
                  <a:gd name="connsiteX607" fmla="*/ 9014 w 10000"/>
                  <a:gd name="connsiteY607" fmla="*/ 694 h 10000"/>
                  <a:gd name="connsiteX608" fmla="*/ 9009 w 10000"/>
                  <a:gd name="connsiteY608" fmla="*/ 662 h 10000"/>
                  <a:gd name="connsiteX609" fmla="*/ 9004 w 10000"/>
                  <a:gd name="connsiteY609" fmla="*/ 631 h 10000"/>
                  <a:gd name="connsiteX610" fmla="*/ 9014 w 10000"/>
                  <a:gd name="connsiteY610" fmla="*/ 594 h 10000"/>
                  <a:gd name="connsiteX611" fmla="*/ 8886 w 10000"/>
                  <a:gd name="connsiteY611" fmla="*/ 538 h 10000"/>
                  <a:gd name="connsiteX612" fmla="*/ 8757 w 10000"/>
                  <a:gd name="connsiteY612" fmla="*/ 478 h 10000"/>
                  <a:gd name="connsiteX613" fmla="*/ 8650 w 10000"/>
                  <a:gd name="connsiteY613" fmla="*/ 412 h 10000"/>
                  <a:gd name="connsiteX614" fmla="*/ 8559 w 10000"/>
                  <a:gd name="connsiteY614" fmla="*/ 338 h 10000"/>
                  <a:gd name="connsiteX615" fmla="*/ 8484 w 10000"/>
                  <a:gd name="connsiteY615" fmla="*/ 253 h 10000"/>
                  <a:gd name="connsiteX616" fmla="*/ 8399 w 10000"/>
                  <a:gd name="connsiteY616" fmla="*/ 116 h 10000"/>
                  <a:gd name="connsiteX617" fmla="*/ 8468 w 10000"/>
                  <a:gd name="connsiteY617" fmla="*/ 92 h 10000"/>
                  <a:gd name="connsiteX618" fmla="*/ 8548 w 10000"/>
                  <a:gd name="connsiteY618" fmla="*/ 82 h 10000"/>
                  <a:gd name="connsiteX619" fmla="*/ 8640 w 10000"/>
                  <a:gd name="connsiteY619" fmla="*/ 61 h 10000"/>
                  <a:gd name="connsiteX620" fmla="*/ 8698 w 10000"/>
                  <a:gd name="connsiteY620" fmla="*/ 3 h 10000"/>
                  <a:gd name="connsiteX621" fmla="*/ 8779 w 10000"/>
                  <a:gd name="connsiteY621"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Lst>
                <a:rect l="l" t="t" r="r" b="b"/>
                <a:pathLst>
                  <a:path w="10000" h="10000">
                    <a:moveTo>
                      <a:pt x="8779" y="0"/>
                    </a:moveTo>
                    <a:lnTo>
                      <a:pt x="8875" y="0"/>
                    </a:lnTo>
                    <a:lnTo>
                      <a:pt x="8993" y="3"/>
                    </a:lnTo>
                    <a:lnTo>
                      <a:pt x="9111" y="11"/>
                    </a:lnTo>
                    <a:lnTo>
                      <a:pt x="9239" y="24"/>
                    </a:lnTo>
                    <a:lnTo>
                      <a:pt x="9347" y="37"/>
                    </a:lnTo>
                    <a:lnTo>
                      <a:pt x="9448" y="58"/>
                    </a:lnTo>
                    <a:lnTo>
                      <a:pt x="9513" y="79"/>
                    </a:lnTo>
                    <a:lnTo>
                      <a:pt x="9555" y="106"/>
                    </a:lnTo>
                    <a:cubicBezTo>
                      <a:pt x="9561" y="111"/>
                      <a:pt x="9566" y="116"/>
                      <a:pt x="9572" y="121"/>
                    </a:cubicBezTo>
                    <a:cubicBezTo>
                      <a:pt x="9574" y="133"/>
                      <a:pt x="9575" y="144"/>
                      <a:pt x="9577" y="156"/>
                    </a:cubicBezTo>
                    <a:cubicBezTo>
                      <a:pt x="9582" y="171"/>
                      <a:pt x="9588" y="186"/>
                      <a:pt x="9593" y="201"/>
                    </a:cubicBezTo>
                    <a:cubicBezTo>
                      <a:pt x="9597" y="217"/>
                      <a:pt x="9600" y="232"/>
                      <a:pt x="9604" y="248"/>
                    </a:cubicBezTo>
                    <a:cubicBezTo>
                      <a:pt x="9609" y="267"/>
                      <a:pt x="9615" y="285"/>
                      <a:pt x="9620" y="304"/>
                    </a:cubicBezTo>
                    <a:cubicBezTo>
                      <a:pt x="9622" y="320"/>
                      <a:pt x="9623" y="335"/>
                      <a:pt x="9625" y="351"/>
                    </a:cubicBezTo>
                    <a:cubicBezTo>
                      <a:pt x="9629" y="366"/>
                      <a:pt x="9632" y="381"/>
                      <a:pt x="9636" y="396"/>
                    </a:cubicBezTo>
                    <a:lnTo>
                      <a:pt x="9636" y="428"/>
                    </a:lnTo>
                    <a:cubicBezTo>
                      <a:pt x="9623" y="452"/>
                      <a:pt x="9611" y="475"/>
                      <a:pt x="9598" y="499"/>
                    </a:cubicBezTo>
                    <a:cubicBezTo>
                      <a:pt x="9603" y="510"/>
                      <a:pt x="9609" y="522"/>
                      <a:pt x="9614" y="533"/>
                    </a:cubicBezTo>
                    <a:cubicBezTo>
                      <a:pt x="9621" y="549"/>
                      <a:pt x="9629" y="565"/>
                      <a:pt x="9636" y="581"/>
                    </a:cubicBezTo>
                    <a:cubicBezTo>
                      <a:pt x="9645" y="597"/>
                      <a:pt x="9654" y="612"/>
                      <a:pt x="9663" y="628"/>
                    </a:cubicBezTo>
                    <a:lnTo>
                      <a:pt x="9684" y="670"/>
                    </a:lnTo>
                    <a:cubicBezTo>
                      <a:pt x="9688" y="686"/>
                      <a:pt x="9691" y="702"/>
                      <a:pt x="9695" y="718"/>
                    </a:cubicBezTo>
                    <a:lnTo>
                      <a:pt x="9695" y="768"/>
                    </a:lnTo>
                    <a:lnTo>
                      <a:pt x="9689" y="816"/>
                    </a:lnTo>
                    <a:cubicBezTo>
                      <a:pt x="9687" y="831"/>
                      <a:pt x="9686" y="845"/>
                      <a:pt x="9684" y="860"/>
                    </a:cubicBezTo>
                    <a:lnTo>
                      <a:pt x="9684" y="903"/>
                    </a:lnTo>
                    <a:cubicBezTo>
                      <a:pt x="9689" y="913"/>
                      <a:pt x="9695" y="922"/>
                      <a:pt x="9700" y="932"/>
                    </a:cubicBezTo>
                    <a:cubicBezTo>
                      <a:pt x="9713" y="940"/>
                      <a:pt x="9725" y="947"/>
                      <a:pt x="9738" y="955"/>
                    </a:cubicBezTo>
                    <a:lnTo>
                      <a:pt x="9786" y="979"/>
                    </a:lnTo>
                    <a:lnTo>
                      <a:pt x="9839" y="1000"/>
                    </a:lnTo>
                    <a:cubicBezTo>
                      <a:pt x="9855" y="1006"/>
                      <a:pt x="9872" y="1013"/>
                      <a:pt x="9888" y="1019"/>
                    </a:cubicBezTo>
                    <a:lnTo>
                      <a:pt x="9936" y="1037"/>
                    </a:lnTo>
                    <a:cubicBezTo>
                      <a:pt x="9950" y="1047"/>
                      <a:pt x="9965" y="1056"/>
                      <a:pt x="9979" y="1066"/>
                    </a:cubicBezTo>
                    <a:cubicBezTo>
                      <a:pt x="9986" y="1079"/>
                      <a:pt x="9993" y="1093"/>
                      <a:pt x="10000" y="1106"/>
                    </a:cubicBezTo>
                    <a:lnTo>
                      <a:pt x="9898" y="1198"/>
                    </a:lnTo>
                    <a:cubicBezTo>
                      <a:pt x="9871" y="1232"/>
                      <a:pt x="9845" y="1267"/>
                      <a:pt x="9818" y="1301"/>
                    </a:cubicBezTo>
                    <a:cubicBezTo>
                      <a:pt x="9797" y="1336"/>
                      <a:pt x="9775" y="1372"/>
                      <a:pt x="9754" y="1407"/>
                    </a:cubicBezTo>
                    <a:cubicBezTo>
                      <a:pt x="9732" y="1444"/>
                      <a:pt x="9711" y="1481"/>
                      <a:pt x="9689" y="1518"/>
                    </a:cubicBezTo>
                    <a:lnTo>
                      <a:pt x="9620" y="1626"/>
                    </a:lnTo>
                    <a:lnTo>
                      <a:pt x="9545" y="1731"/>
                    </a:lnTo>
                    <a:cubicBezTo>
                      <a:pt x="9532" y="1750"/>
                      <a:pt x="9520" y="1768"/>
                      <a:pt x="9507" y="1787"/>
                    </a:cubicBezTo>
                    <a:cubicBezTo>
                      <a:pt x="9496" y="1807"/>
                      <a:pt x="9486" y="1827"/>
                      <a:pt x="9475" y="1847"/>
                    </a:cubicBezTo>
                    <a:cubicBezTo>
                      <a:pt x="9468" y="1867"/>
                      <a:pt x="9461" y="1888"/>
                      <a:pt x="9454" y="1908"/>
                    </a:cubicBezTo>
                    <a:cubicBezTo>
                      <a:pt x="9441" y="1930"/>
                      <a:pt x="9429" y="1952"/>
                      <a:pt x="9416" y="1974"/>
                    </a:cubicBezTo>
                    <a:cubicBezTo>
                      <a:pt x="9404" y="1994"/>
                      <a:pt x="9391" y="2015"/>
                      <a:pt x="9379" y="2035"/>
                    </a:cubicBezTo>
                    <a:lnTo>
                      <a:pt x="9314" y="2088"/>
                    </a:lnTo>
                    <a:cubicBezTo>
                      <a:pt x="9289" y="2099"/>
                      <a:pt x="9264" y="2111"/>
                      <a:pt x="9239" y="2122"/>
                    </a:cubicBezTo>
                    <a:lnTo>
                      <a:pt x="9143" y="2146"/>
                    </a:lnTo>
                    <a:cubicBezTo>
                      <a:pt x="9107" y="2151"/>
                      <a:pt x="9072" y="2157"/>
                      <a:pt x="9036" y="2162"/>
                    </a:cubicBezTo>
                    <a:lnTo>
                      <a:pt x="8918" y="2175"/>
                    </a:lnTo>
                    <a:lnTo>
                      <a:pt x="8795" y="2185"/>
                    </a:lnTo>
                    <a:lnTo>
                      <a:pt x="8677" y="2201"/>
                    </a:lnTo>
                    <a:lnTo>
                      <a:pt x="8468" y="2220"/>
                    </a:lnTo>
                    <a:lnTo>
                      <a:pt x="8232" y="2241"/>
                    </a:lnTo>
                    <a:lnTo>
                      <a:pt x="7975" y="2251"/>
                    </a:lnTo>
                    <a:lnTo>
                      <a:pt x="7702" y="2262"/>
                    </a:lnTo>
                    <a:lnTo>
                      <a:pt x="7429" y="2264"/>
                    </a:lnTo>
                    <a:lnTo>
                      <a:pt x="7145" y="2267"/>
                    </a:lnTo>
                    <a:lnTo>
                      <a:pt x="6861" y="2267"/>
                    </a:lnTo>
                    <a:cubicBezTo>
                      <a:pt x="6863" y="2328"/>
                      <a:pt x="6865" y="2388"/>
                      <a:pt x="6867" y="2449"/>
                    </a:cubicBezTo>
                    <a:cubicBezTo>
                      <a:pt x="6876" y="2512"/>
                      <a:pt x="6884" y="2574"/>
                      <a:pt x="6893" y="2637"/>
                    </a:cubicBezTo>
                    <a:cubicBezTo>
                      <a:pt x="6907" y="2698"/>
                      <a:pt x="6922" y="2760"/>
                      <a:pt x="6936" y="2821"/>
                    </a:cubicBezTo>
                    <a:cubicBezTo>
                      <a:pt x="6954" y="2879"/>
                      <a:pt x="6972" y="2938"/>
                      <a:pt x="6990" y="2996"/>
                    </a:cubicBezTo>
                    <a:cubicBezTo>
                      <a:pt x="7013" y="3050"/>
                      <a:pt x="7036" y="3105"/>
                      <a:pt x="7059" y="3159"/>
                    </a:cubicBezTo>
                    <a:cubicBezTo>
                      <a:pt x="7082" y="3207"/>
                      <a:pt x="7106" y="3256"/>
                      <a:pt x="7129" y="3304"/>
                    </a:cubicBezTo>
                    <a:cubicBezTo>
                      <a:pt x="7145" y="3344"/>
                      <a:pt x="7161" y="3383"/>
                      <a:pt x="7177" y="3423"/>
                    </a:cubicBezTo>
                    <a:lnTo>
                      <a:pt x="7225" y="3537"/>
                    </a:lnTo>
                    <a:cubicBezTo>
                      <a:pt x="7238" y="3576"/>
                      <a:pt x="7250" y="3614"/>
                      <a:pt x="7263" y="3653"/>
                    </a:cubicBezTo>
                    <a:cubicBezTo>
                      <a:pt x="7279" y="3692"/>
                      <a:pt x="7295" y="3730"/>
                      <a:pt x="7311" y="3769"/>
                    </a:cubicBezTo>
                    <a:cubicBezTo>
                      <a:pt x="7331" y="3808"/>
                      <a:pt x="7350" y="3846"/>
                      <a:pt x="7370" y="3885"/>
                    </a:cubicBezTo>
                    <a:lnTo>
                      <a:pt x="7450" y="3980"/>
                    </a:lnTo>
                    <a:cubicBezTo>
                      <a:pt x="7477" y="4012"/>
                      <a:pt x="7504" y="4043"/>
                      <a:pt x="7531" y="4075"/>
                    </a:cubicBezTo>
                    <a:cubicBezTo>
                      <a:pt x="7561" y="4107"/>
                      <a:pt x="7592" y="4138"/>
                      <a:pt x="7622" y="4170"/>
                    </a:cubicBezTo>
                    <a:lnTo>
                      <a:pt x="7702" y="4262"/>
                    </a:lnTo>
                    <a:cubicBezTo>
                      <a:pt x="7723" y="4293"/>
                      <a:pt x="7745" y="4324"/>
                      <a:pt x="7766" y="4355"/>
                    </a:cubicBezTo>
                    <a:cubicBezTo>
                      <a:pt x="7775" y="4386"/>
                      <a:pt x="7784" y="4416"/>
                      <a:pt x="7793" y="4447"/>
                    </a:cubicBezTo>
                    <a:cubicBezTo>
                      <a:pt x="7777" y="4457"/>
                      <a:pt x="7761" y="4466"/>
                      <a:pt x="7745" y="4476"/>
                    </a:cubicBezTo>
                    <a:lnTo>
                      <a:pt x="7697" y="4503"/>
                    </a:lnTo>
                    <a:cubicBezTo>
                      <a:pt x="7681" y="4513"/>
                      <a:pt x="7665" y="4524"/>
                      <a:pt x="7649" y="4534"/>
                    </a:cubicBezTo>
                    <a:cubicBezTo>
                      <a:pt x="7635" y="4542"/>
                      <a:pt x="7620" y="4550"/>
                      <a:pt x="7606" y="4558"/>
                    </a:cubicBezTo>
                    <a:cubicBezTo>
                      <a:pt x="7593" y="4562"/>
                      <a:pt x="7581" y="4567"/>
                      <a:pt x="7568" y="4571"/>
                    </a:cubicBezTo>
                    <a:cubicBezTo>
                      <a:pt x="7541" y="4575"/>
                      <a:pt x="7515" y="4578"/>
                      <a:pt x="7488" y="4582"/>
                    </a:cubicBezTo>
                    <a:lnTo>
                      <a:pt x="7413" y="4603"/>
                    </a:lnTo>
                    <a:cubicBezTo>
                      <a:pt x="7383" y="4612"/>
                      <a:pt x="7352" y="4620"/>
                      <a:pt x="7322" y="4629"/>
                    </a:cubicBezTo>
                    <a:cubicBezTo>
                      <a:pt x="7295" y="4640"/>
                      <a:pt x="7269" y="4652"/>
                      <a:pt x="7242" y="4663"/>
                    </a:cubicBezTo>
                    <a:cubicBezTo>
                      <a:pt x="7219" y="4675"/>
                      <a:pt x="7195" y="4686"/>
                      <a:pt x="7172" y="4698"/>
                    </a:cubicBezTo>
                    <a:cubicBezTo>
                      <a:pt x="7151" y="4708"/>
                      <a:pt x="7129" y="4717"/>
                      <a:pt x="7108" y="4727"/>
                    </a:cubicBezTo>
                    <a:cubicBezTo>
                      <a:pt x="7090" y="4724"/>
                      <a:pt x="7072" y="4722"/>
                      <a:pt x="7054" y="4719"/>
                    </a:cubicBezTo>
                    <a:cubicBezTo>
                      <a:pt x="7042" y="4623"/>
                      <a:pt x="7029" y="4527"/>
                      <a:pt x="7017" y="4431"/>
                    </a:cubicBezTo>
                    <a:lnTo>
                      <a:pt x="6947" y="4431"/>
                    </a:lnTo>
                    <a:lnTo>
                      <a:pt x="6893" y="4434"/>
                    </a:lnTo>
                    <a:lnTo>
                      <a:pt x="6840" y="4434"/>
                    </a:lnTo>
                    <a:lnTo>
                      <a:pt x="6770" y="4437"/>
                    </a:lnTo>
                    <a:lnTo>
                      <a:pt x="6663" y="4442"/>
                    </a:lnTo>
                    <a:cubicBezTo>
                      <a:pt x="6659" y="4490"/>
                      <a:pt x="6656" y="4539"/>
                      <a:pt x="6652" y="4587"/>
                    </a:cubicBezTo>
                    <a:cubicBezTo>
                      <a:pt x="6649" y="4637"/>
                      <a:pt x="6645" y="4687"/>
                      <a:pt x="6642" y="4737"/>
                    </a:cubicBezTo>
                    <a:cubicBezTo>
                      <a:pt x="6640" y="4786"/>
                      <a:pt x="6638" y="4836"/>
                      <a:pt x="6636" y="4885"/>
                    </a:cubicBezTo>
                    <a:cubicBezTo>
                      <a:pt x="6629" y="4934"/>
                      <a:pt x="6622" y="4984"/>
                      <a:pt x="6615" y="5033"/>
                    </a:cubicBezTo>
                    <a:cubicBezTo>
                      <a:pt x="6601" y="5069"/>
                      <a:pt x="6586" y="5105"/>
                      <a:pt x="6572" y="5141"/>
                    </a:cubicBezTo>
                    <a:lnTo>
                      <a:pt x="6524" y="5252"/>
                    </a:lnTo>
                    <a:cubicBezTo>
                      <a:pt x="6508" y="5285"/>
                      <a:pt x="6492" y="5319"/>
                      <a:pt x="6476" y="5352"/>
                    </a:cubicBezTo>
                    <a:cubicBezTo>
                      <a:pt x="6467" y="5386"/>
                      <a:pt x="6458" y="5421"/>
                      <a:pt x="6449" y="5455"/>
                    </a:cubicBezTo>
                    <a:cubicBezTo>
                      <a:pt x="6451" y="5487"/>
                      <a:pt x="6452" y="5518"/>
                      <a:pt x="6454" y="5550"/>
                    </a:cubicBezTo>
                    <a:cubicBezTo>
                      <a:pt x="6450" y="5552"/>
                      <a:pt x="6447" y="5554"/>
                      <a:pt x="6443" y="5556"/>
                    </a:cubicBezTo>
                    <a:lnTo>
                      <a:pt x="6427" y="5556"/>
                    </a:lnTo>
                    <a:lnTo>
                      <a:pt x="6427" y="5556"/>
                    </a:lnTo>
                    <a:cubicBezTo>
                      <a:pt x="6425" y="5557"/>
                      <a:pt x="6424" y="5557"/>
                      <a:pt x="6422" y="5558"/>
                    </a:cubicBezTo>
                    <a:lnTo>
                      <a:pt x="6422" y="5566"/>
                    </a:lnTo>
                    <a:lnTo>
                      <a:pt x="6422" y="5571"/>
                    </a:lnTo>
                    <a:lnTo>
                      <a:pt x="6422" y="5582"/>
                    </a:lnTo>
                    <a:lnTo>
                      <a:pt x="6422" y="5595"/>
                    </a:lnTo>
                    <a:lnTo>
                      <a:pt x="6347" y="5682"/>
                    </a:lnTo>
                    <a:cubicBezTo>
                      <a:pt x="6327" y="5713"/>
                      <a:pt x="6308" y="5744"/>
                      <a:pt x="6288" y="5775"/>
                    </a:cubicBezTo>
                    <a:cubicBezTo>
                      <a:pt x="6279" y="5807"/>
                      <a:pt x="6270" y="5840"/>
                      <a:pt x="6261" y="5872"/>
                    </a:cubicBezTo>
                    <a:cubicBezTo>
                      <a:pt x="6258" y="5907"/>
                      <a:pt x="6254" y="5943"/>
                      <a:pt x="6251" y="5978"/>
                    </a:cubicBezTo>
                    <a:cubicBezTo>
                      <a:pt x="6246" y="6013"/>
                      <a:pt x="6240" y="6048"/>
                      <a:pt x="6235" y="6083"/>
                    </a:cubicBezTo>
                    <a:lnTo>
                      <a:pt x="6229" y="6194"/>
                    </a:lnTo>
                    <a:lnTo>
                      <a:pt x="6208" y="6302"/>
                    </a:lnTo>
                    <a:cubicBezTo>
                      <a:pt x="6195" y="6339"/>
                      <a:pt x="6183" y="6376"/>
                      <a:pt x="6170" y="6413"/>
                    </a:cubicBezTo>
                    <a:lnTo>
                      <a:pt x="5978" y="7213"/>
                    </a:lnTo>
                    <a:lnTo>
                      <a:pt x="5951" y="7300"/>
                    </a:lnTo>
                    <a:cubicBezTo>
                      <a:pt x="5946" y="7333"/>
                      <a:pt x="5940" y="7365"/>
                      <a:pt x="5935" y="7398"/>
                    </a:cubicBezTo>
                    <a:cubicBezTo>
                      <a:pt x="5933" y="7428"/>
                      <a:pt x="5931" y="7457"/>
                      <a:pt x="5929" y="7487"/>
                    </a:cubicBezTo>
                    <a:lnTo>
                      <a:pt x="5929" y="7585"/>
                    </a:lnTo>
                    <a:lnTo>
                      <a:pt x="5929" y="7672"/>
                    </a:lnTo>
                    <a:cubicBezTo>
                      <a:pt x="5924" y="7699"/>
                      <a:pt x="5918" y="7727"/>
                      <a:pt x="5913" y="7754"/>
                    </a:cubicBezTo>
                    <a:cubicBezTo>
                      <a:pt x="5908" y="7780"/>
                      <a:pt x="5902" y="7805"/>
                      <a:pt x="5897" y="7831"/>
                    </a:cubicBezTo>
                    <a:cubicBezTo>
                      <a:pt x="5886" y="7859"/>
                      <a:pt x="5876" y="7887"/>
                      <a:pt x="5865" y="7915"/>
                    </a:cubicBezTo>
                    <a:lnTo>
                      <a:pt x="5865" y="7997"/>
                    </a:lnTo>
                    <a:cubicBezTo>
                      <a:pt x="5872" y="8022"/>
                      <a:pt x="5879" y="8048"/>
                      <a:pt x="5886" y="8073"/>
                    </a:cubicBezTo>
                    <a:cubicBezTo>
                      <a:pt x="5899" y="8098"/>
                      <a:pt x="5911" y="8122"/>
                      <a:pt x="5924" y="8147"/>
                    </a:cubicBezTo>
                    <a:lnTo>
                      <a:pt x="5972" y="8216"/>
                    </a:lnTo>
                    <a:lnTo>
                      <a:pt x="6020" y="8282"/>
                    </a:lnTo>
                    <a:lnTo>
                      <a:pt x="6069" y="8343"/>
                    </a:lnTo>
                    <a:cubicBezTo>
                      <a:pt x="6092" y="8412"/>
                      <a:pt x="6115" y="8482"/>
                      <a:pt x="6138" y="8551"/>
                    </a:cubicBezTo>
                    <a:lnTo>
                      <a:pt x="6111" y="8572"/>
                    </a:lnTo>
                    <a:cubicBezTo>
                      <a:pt x="6097" y="8576"/>
                      <a:pt x="6083" y="8581"/>
                      <a:pt x="6069" y="8585"/>
                    </a:cubicBezTo>
                    <a:cubicBezTo>
                      <a:pt x="6056" y="8590"/>
                      <a:pt x="6044" y="8594"/>
                      <a:pt x="6031" y="8599"/>
                    </a:cubicBezTo>
                    <a:cubicBezTo>
                      <a:pt x="6020" y="8606"/>
                      <a:pt x="6010" y="8613"/>
                      <a:pt x="5999" y="8620"/>
                    </a:cubicBezTo>
                    <a:cubicBezTo>
                      <a:pt x="6022" y="8623"/>
                      <a:pt x="6046" y="8627"/>
                      <a:pt x="6069" y="8630"/>
                    </a:cubicBezTo>
                    <a:cubicBezTo>
                      <a:pt x="6085" y="8634"/>
                      <a:pt x="6101" y="8639"/>
                      <a:pt x="6117" y="8643"/>
                    </a:cubicBezTo>
                    <a:cubicBezTo>
                      <a:pt x="6131" y="8652"/>
                      <a:pt x="6146" y="8661"/>
                      <a:pt x="6160" y="8670"/>
                    </a:cubicBezTo>
                    <a:cubicBezTo>
                      <a:pt x="6153" y="8687"/>
                      <a:pt x="6145" y="8703"/>
                      <a:pt x="6138" y="8720"/>
                    </a:cubicBezTo>
                    <a:cubicBezTo>
                      <a:pt x="6140" y="8737"/>
                      <a:pt x="6142" y="8753"/>
                      <a:pt x="6144" y="8770"/>
                    </a:cubicBezTo>
                    <a:cubicBezTo>
                      <a:pt x="6156" y="8789"/>
                      <a:pt x="6169" y="8807"/>
                      <a:pt x="6181" y="8826"/>
                    </a:cubicBezTo>
                    <a:cubicBezTo>
                      <a:pt x="6199" y="8842"/>
                      <a:pt x="6217" y="8857"/>
                      <a:pt x="6235" y="8873"/>
                    </a:cubicBezTo>
                    <a:cubicBezTo>
                      <a:pt x="6253" y="8888"/>
                      <a:pt x="6270" y="8903"/>
                      <a:pt x="6288" y="8918"/>
                    </a:cubicBezTo>
                    <a:lnTo>
                      <a:pt x="6352" y="8952"/>
                    </a:lnTo>
                    <a:lnTo>
                      <a:pt x="6465" y="9005"/>
                    </a:lnTo>
                    <a:lnTo>
                      <a:pt x="6583" y="9063"/>
                    </a:lnTo>
                    <a:lnTo>
                      <a:pt x="6706" y="9116"/>
                    </a:lnTo>
                    <a:lnTo>
                      <a:pt x="6781" y="9140"/>
                    </a:lnTo>
                    <a:lnTo>
                      <a:pt x="6867" y="9161"/>
                    </a:lnTo>
                    <a:lnTo>
                      <a:pt x="6958" y="9179"/>
                    </a:lnTo>
                    <a:lnTo>
                      <a:pt x="7043" y="9200"/>
                    </a:lnTo>
                    <a:lnTo>
                      <a:pt x="7134" y="9224"/>
                    </a:lnTo>
                    <a:lnTo>
                      <a:pt x="7220" y="9248"/>
                    </a:lnTo>
                    <a:lnTo>
                      <a:pt x="7290" y="9279"/>
                    </a:lnTo>
                    <a:lnTo>
                      <a:pt x="7343" y="9314"/>
                    </a:lnTo>
                    <a:cubicBezTo>
                      <a:pt x="7357" y="9329"/>
                      <a:pt x="7372" y="9344"/>
                      <a:pt x="7386" y="9359"/>
                    </a:cubicBezTo>
                    <a:cubicBezTo>
                      <a:pt x="7393" y="9376"/>
                      <a:pt x="7401" y="9392"/>
                      <a:pt x="7408" y="9409"/>
                    </a:cubicBezTo>
                    <a:lnTo>
                      <a:pt x="7381" y="9433"/>
                    </a:lnTo>
                    <a:cubicBezTo>
                      <a:pt x="7374" y="9443"/>
                      <a:pt x="7366" y="9454"/>
                      <a:pt x="7359" y="9464"/>
                    </a:cubicBezTo>
                    <a:lnTo>
                      <a:pt x="7333" y="9493"/>
                    </a:lnTo>
                    <a:cubicBezTo>
                      <a:pt x="7317" y="9503"/>
                      <a:pt x="7300" y="9512"/>
                      <a:pt x="7284" y="9522"/>
                    </a:cubicBezTo>
                    <a:lnTo>
                      <a:pt x="7193" y="9546"/>
                    </a:lnTo>
                    <a:lnTo>
                      <a:pt x="7081" y="9559"/>
                    </a:lnTo>
                    <a:lnTo>
                      <a:pt x="6958" y="9562"/>
                    </a:lnTo>
                    <a:lnTo>
                      <a:pt x="6824" y="9559"/>
                    </a:lnTo>
                    <a:lnTo>
                      <a:pt x="6690" y="9551"/>
                    </a:lnTo>
                    <a:lnTo>
                      <a:pt x="6567" y="9546"/>
                    </a:lnTo>
                    <a:lnTo>
                      <a:pt x="6454" y="9538"/>
                    </a:lnTo>
                    <a:lnTo>
                      <a:pt x="6261" y="9525"/>
                    </a:lnTo>
                    <a:lnTo>
                      <a:pt x="6074" y="9493"/>
                    </a:lnTo>
                    <a:lnTo>
                      <a:pt x="5903" y="9454"/>
                    </a:lnTo>
                    <a:lnTo>
                      <a:pt x="5726" y="9401"/>
                    </a:lnTo>
                    <a:lnTo>
                      <a:pt x="5560" y="9351"/>
                    </a:lnTo>
                    <a:lnTo>
                      <a:pt x="5404" y="9295"/>
                    </a:lnTo>
                    <a:lnTo>
                      <a:pt x="5244" y="9245"/>
                    </a:lnTo>
                    <a:lnTo>
                      <a:pt x="5083" y="9250"/>
                    </a:lnTo>
                    <a:cubicBezTo>
                      <a:pt x="5062" y="9248"/>
                      <a:pt x="5040" y="9247"/>
                      <a:pt x="5019" y="9245"/>
                    </a:cubicBezTo>
                    <a:lnTo>
                      <a:pt x="4944" y="9227"/>
                    </a:lnTo>
                    <a:lnTo>
                      <a:pt x="4853" y="9211"/>
                    </a:lnTo>
                    <a:lnTo>
                      <a:pt x="4762" y="9187"/>
                    </a:lnTo>
                    <a:lnTo>
                      <a:pt x="4681" y="9163"/>
                    </a:lnTo>
                    <a:cubicBezTo>
                      <a:pt x="4660" y="9153"/>
                      <a:pt x="4638" y="9144"/>
                      <a:pt x="4617" y="9134"/>
                    </a:cubicBezTo>
                    <a:lnTo>
                      <a:pt x="4585" y="9105"/>
                    </a:lnTo>
                    <a:cubicBezTo>
                      <a:pt x="4581" y="9090"/>
                      <a:pt x="4578" y="9075"/>
                      <a:pt x="4574" y="9060"/>
                    </a:cubicBezTo>
                    <a:cubicBezTo>
                      <a:pt x="4578" y="9042"/>
                      <a:pt x="4581" y="9023"/>
                      <a:pt x="4585" y="9005"/>
                    </a:cubicBezTo>
                    <a:cubicBezTo>
                      <a:pt x="4592" y="8986"/>
                      <a:pt x="4599" y="8966"/>
                      <a:pt x="4606" y="8947"/>
                    </a:cubicBezTo>
                    <a:cubicBezTo>
                      <a:pt x="4617" y="8926"/>
                      <a:pt x="4627" y="8905"/>
                      <a:pt x="4638" y="8884"/>
                    </a:cubicBezTo>
                    <a:cubicBezTo>
                      <a:pt x="4652" y="8863"/>
                      <a:pt x="4667" y="8841"/>
                      <a:pt x="4681" y="8820"/>
                    </a:cubicBezTo>
                    <a:cubicBezTo>
                      <a:pt x="4695" y="8799"/>
                      <a:pt x="4710" y="8778"/>
                      <a:pt x="4724" y="8757"/>
                    </a:cubicBezTo>
                    <a:cubicBezTo>
                      <a:pt x="4735" y="8738"/>
                      <a:pt x="4745" y="8718"/>
                      <a:pt x="4756" y="8699"/>
                    </a:cubicBezTo>
                    <a:cubicBezTo>
                      <a:pt x="4765" y="8681"/>
                      <a:pt x="4774" y="8664"/>
                      <a:pt x="4783" y="8646"/>
                    </a:cubicBezTo>
                    <a:cubicBezTo>
                      <a:pt x="4788" y="8632"/>
                      <a:pt x="4794" y="8618"/>
                      <a:pt x="4799" y="8604"/>
                    </a:cubicBezTo>
                    <a:lnTo>
                      <a:pt x="4676" y="8572"/>
                    </a:lnTo>
                    <a:cubicBezTo>
                      <a:pt x="4647" y="8561"/>
                      <a:pt x="4619" y="8549"/>
                      <a:pt x="4590" y="8538"/>
                    </a:cubicBezTo>
                    <a:cubicBezTo>
                      <a:pt x="4572" y="8526"/>
                      <a:pt x="4555" y="8513"/>
                      <a:pt x="4537" y="8501"/>
                    </a:cubicBezTo>
                    <a:cubicBezTo>
                      <a:pt x="4524" y="8487"/>
                      <a:pt x="4512" y="8473"/>
                      <a:pt x="4499" y="8459"/>
                    </a:cubicBezTo>
                    <a:cubicBezTo>
                      <a:pt x="4495" y="8444"/>
                      <a:pt x="4492" y="8429"/>
                      <a:pt x="4488" y="8414"/>
                    </a:cubicBezTo>
                    <a:lnTo>
                      <a:pt x="4494" y="8366"/>
                    </a:lnTo>
                    <a:cubicBezTo>
                      <a:pt x="4499" y="8349"/>
                      <a:pt x="4505" y="8333"/>
                      <a:pt x="4510" y="8316"/>
                    </a:cubicBezTo>
                    <a:cubicBezTo>
                      <a:pt x="4519" y="8298"/>
                      <a:pt x="4528" y="8281"/>
                      <a:pt x="4537" y="8263"/>
                    </a:cubicBezTo>
                    <a:cubicBezTo>
                      <a:pt x="4546" y="8246"/>
                      <a:pt x="4554" y="8228"/>
                      <a:pt x="4563" y="8211"/>
                    </a:cubicBezTo>
                    <a:cubicBezTo>
                      <a:pt x="4570" y="8192"/>
                      <a:pt x="4578" y="8174"/>
                      <a:pt x="4585" y="8155"/>
                    </a:cubicBezTo>
                    <a:cubicBezTo>
                      <a:pt x="4592" y="8136"/>
                      <a:pt x="4599" y="8116"/>
                      <a:pt x="4606" y="8097"/>
                    </a:cubicBezTo>
                    <a:cubicBezTo>
                      <a:pt x="4608" y="8079"/>
                      <a:pt x="4610" y="8060"/>
                      <a:pt x="4612" y="8042"/>
                    </a:cubicBezTo>
                    <a:cubicBezTo>
                      <a:pt x="4610" y="8023"/>
                      <a:pt x="4608" y="8003"/>
                      <a:pt x="4606" y="7984"/>
                    </a:cubicBezTo>
                    <a:cubicBezTo>
                      <a:pt x="4601" y="7963"/>
                      <a:pt x="4595" y="7941"/>
                      <a:pt x="4590" y="7920"/>
                    </a:cubicBezTo>
                    <a:cubicBezTo>
                      <a:pt x="4588" y="7893"/>
                      <a:pt x="4587" y="7865"/>
                      <a:pt x="4585" y="7838"/>
                    </a:cubicBezTo>
                    <a:lnTo>
                      <a:pt x="4585" y="7746"/>
                    </a:lnTo>
                    <a:cubicBezTo>
                      <a:pt x="4587" y="7713"/>
                      <a:pt x="4588" y="7679"/>
                      <a:pt x="4590" y="7646"/>
                    </a:cubicBezTo>
                    <a:cubicBezTo>
                      <a:pt x="4595" y="7614"/>
                      <a:pt x="4601" y="7583"/>
                      <a:pt x="4606" y="7551"/>
                    </a:cubicBezTo>
                    <a:cubicBezTo>
                      <a:pt x="4613" y="7522"/>
                      <a:pt x="4621" y="7493"/>
                      <a:pt x="4628" y="7464"/>
                    </a:cubicBezTo>
                    <a:cubicBezTo>
                      <a:pt x="4633" y="7417"/>
                      <a:pt x="4639" y="7371"/>
                      <a:pt x="4644" y="7324"/>
                    </a:cubicBezTo>
                    <a:cubicBezTo>
                      <a:pt x="4649" y="7274"/>
                      <a:pt x="4655" y="7223"/>
                      <a:pt x="4660" y="7173"/>
                    </a:cubicBezTo>
                    <a:lnTo>
                      <a:pt x="4660" y="7018"/>
                    </a:lnTo>
                    <a:cubicBezTo>
                      <a:pt x="4658" y="6963"/>
                      <a:pt x="4657" y="6909"/>
                      <a:pt x="4655" y="6854"/>
                    </a:cubicBezTo>
                    <a:cubicBezTo>
                      <a:pt x="4649" y="6800"/>
                      <a:pt x="4644" y="6747"/>
                      <a:pt x="4638" y="6693"/>
                    </a:cubicBezTo>
                    <a:cubicBezTo>
                      <a:pt x="4636" y="6642"/>
                      <a:pt x="4635" y="6591"/>
                      <a:pt x="4633" y="6540"/>
                    </a:cubicBezTo>
                    <a:cubicBezTo>
                      <a:pt x="4631" y="6492"/>
                      <a:pt x="4630" y="6443"/>
                      <a:pt x="4628" y="6395"/>
                    </a:cubicBezTo>
                    <a:lnTo>
                      <a:pt x="4628" y="6310"/>
                    </a:lnTo>
                    <a:cubicBezTo>
                      <a:pt x="4630" y="6282"/>
                      <a:pt x="4631" y="6254"/>
                      <a:pt x="4633" y="6226"/>
                    </a:cubicBezTo>
                    <a:cubicBezTo>
                      <a:pt x="4637" y="6197"/>
                      <a:pt x="4640" y="6168"/>
                      <a:pt x="4644" y="6139"/>
                    </a:cubicBezTo>
                    <a:cubicBezTo>
                      <a:pt x="4649" y="6111"/>
                      <a:pt x="4655" y="6082"/>
                      <a:pt x="4660" y="6054"/>
                    </a:cubicBezTo>
                    <a:cubicBezTo>
                      <a:pt x="4665" y="6025"/>
                      <a:pt x="4671" y="5996"/>
                      <a:pt x="4676" y="5967"/>
                    </a:cubicBezTo>
                    <a:lnTo>
                      <a:pt x="4676" y="5891"/>
                    </a:lnTo>
                    <a:cubicBezTo>
                      <a:pt x="4672" y="5866"/>
                      <a:pt x="4669" y="5842"/>
                      <a:pt x="4665" y="5817"/>
                    </a:cubicBezTo>
                    <a:lnTo>
                      <a:pt x="4638" y="5751"/>
                    </a:lnTo>
                    <a:cubicBezTo>
                      <a:pt x="4620" y="5732"/>
                      <a:pt x="4603" y="5712"/>
                      <a:pt x="4585" y="5693"/>
                    </a:cubicBezTo>
                    <a:lnTo>
                      <a:pt x="4585" y="5709"/>
                    </a:lnTo>
                    <a:cubicBezTo>
                      <a:pt x="4572" y="5719"/>
                      <a:pt x="4560" y="5730"/>
                      <a:pt x="4547" y="5740"/>
                    </a:cubicBezTo>
                    <a:cubicBezTo>
                      <a:pt x="4535" y="5755"/>
                      <a:pt x="4522" y="5770"/>
                      <a:pt x="4510" y="5785"/>
                    </a:cubicBezTo>
                    <a:cubicBezTo>
                      <a:pt x="4503" y="5799"/>
                      <a:pt x="4495" y="5813"/>
                      <a:pt x="4488" y="5827"/>
                    </a:cubicBezTo>
                    <a:cubicBezTo>
                      <a:pt x="4485" y="5842"/>
                      <a:pt x="4481" y="5857"/>
                      <a:pt x="4478" y="5872"/>
                    </a:cubicBezTo>
                    <a:cubicBezTo>
                      <a:pt x="4467" y="5876"/>
                      <a:pt x="4457" y="5881"/>
                      <a:pt x="4446" y="5885"/>
                    </a:cubicBezTo>
                    <a:lnTo>
                      <a:pt x="4408" y="5914"/>
                    </a:lnTo>
                    <a:lnTo>
                      <a:pt x="4371" y="5954"/>
                    </a:lnTo>
                    <a:cubicBezTo>
                      <a:pt x="4357" y="5970"/>
                      <a:pt x="4342" y="5986"/>
                      <a:pt x="4328" y="6002"/>
                    </a:cubicBezTo>
                    <a:cubicBezTo>
                      <a:pt x="4312" y="6020"/>
                      <a:pt x="4296" y="6039"/>
                      <a:pt x="4280" y="6057"/>
                    </a:cubicBezTo>
                    <a:lnTo>
                      <a:pt x="4237" y="6112"/>
                    </a:lnTo>
                    <a:cubicBezTo>
                      <a:pt x="4226" y="6130"/>
                      <a:pt x="4216" y="6147"/>
                      <a:pt x="4205" y="6165"/>
                    </a:cubicBezTo>
                    <a:cubicBezTo>
                      <a:pt x="4191" y="6182"/>
                      <a:pt x="4176" y="6198"/>
                      <a:pt x="4162" y="6215"/>
                    </a:cubicBezTo>
                    <a:cubicBezTo>
                      <a:pt x="4123" y="6263"/>
                      <a:pt x="4083" y="6310"/>
                      <a:pt x="4044" y="6358"/>
                    </a:cubicBezTo>
                    <a:cubicBezTo>
                      <a:pt x="3999" y="6405"/>
                      <a:pt x="3955" y="6453"/>
                      <a:pt x="3910" y="6500"/>
                    </a:cubicBezTo>
                    <a:lnTo>
                      <a:pt x="3787" y="6646"/>
                    </a:lnTo>
                    <a:cubicBezTo>
                      <a:pt x="3751" y="6693"/>
                      <a:pt x="3716" y="6741"/>
                      <a:pt x="3680" y="6788"/>
                    </a:cubicBezTo>
                    <a:cubicBezTo>
                      <a:pt x="3653" y="6834"/>
                      <a:pt x="3626" y="6879"/>
                      <a:pt x="3599" y="6925"/>
                    </a:cubicBezTo>
                    <a:lnTo>
                      <a:pt x="3599" y="6928"/>
                    </a:lnTo>
                    <a:lnTo>
                      <a:pt x="3599" y="6931"/>
                    </a:lnTo>
                    <a:cubicBezTo>
                      <a:pt x="3601" y="6933"/>
                      <a:pt x="3603" y="6934"/>
                      <a:pt x="3605" y="6936"/>
                    </a:cubicBezTo>
                    <a:lnTo>
                      <a:pt x="3605" y="6941"/>
                    </a:lnTo>
                    <a:cubicBezTo>
                      <a:pt x="3610" y="6945"/>
                      <a:pt x="3616" y="6948"/>
                      <a:pt x="3621" y="6952"/>
                    </a:cubicBezTo>
                    <a:cubicBezTo>
                      <a:pt x="3601" y="6948"/>
                      <a:pt x="3582" y="6945"/>
                      <a:pt x="3562" y="6941"/>
                    </a:cubicBezTo>
                    <a:cubicBezTo>
                      <a:pt x="3553" y="6960"/>
                      <a:pt x="3544" y="6978"/>
                      <a:pt x="3535" y="6997"/>
                    </a:cubicBezTo>
                    <a:lnTo>
                      <a:pt x="3492" y="7052"/>
                    </a:lnTo>
                    <a:cubicBezTo>
                      <a:pt x="3480" y="7069"/>
                      <a:pt x="3467" y="7085"/>
                      <a:pt x="3455" y="7102"/>
                    </a:cubicBezTo>
                    <a:lnTo>
                      <a:pt x="3407" y="7150"/>
                    </a:lnTo>
                    <a:cubicBezTo>
                      <a:pt x="3394" y="7161"/>
                      <a:pt x="3382" y="7173"/>
                      <a:pt x="3369" y="7184"/>
                    </a:cubicBezTo>
                    <a:lnTo>
                      <a:pt x="3348" y="7226"/>
                    </a:lnTo>
                    <a:lnTo>
                      <a:pt x="3348" y="7266"/>
                    </a:lnTo>
                    <a:lnTo>
                      <a:pt x="3348" y="7308"/>
                    </a:lnTo>
                    <a:cubicBezTo>
                      <a:pt x="3351" y="7320"/>
                      <a:pt x="3355" y="7333"/>
                      <a:pt x="3358" y="7345"/>
                    </a:cubicBezTo>
                    <a:cubicBezTo>
                      <a:pt x="3355" y="7356"/>
                      <a:pt x="3351" y="7366"/>
                      <a:pt x="3348" y="7377"/>
                    </a:cubicBezTo>
                    <a:cubicBezTo>
                      <a:pt x="3330" y="7409"/>
                      <a:pt x="3312" y="7442"/>
                      <a:pt x="3294" y="7474"/>
                    </a:cubicBezTo>
                    <a:cubicBezTo>
                      <a:pt x="3271" y="7508"/>
                      <a:pt x="3247" y="7541"/>
                      <a:pt x="3224" y="7575"/>
                    </a:cubicBezTo>
                    <a:lnTo>
                      <a:pt x="3160" y="7672"/>
                    </a:lnTo>
                    <a:cubicBezTo>
                      <a:pt x="3142" y="7705"/>
                      <a:pt x="3125" y="7737"/>
                      <a:pt x="3107" y="7770"/>
                    </a:cubicBezTo>
                    <a:cubicBezTo>
                      <a:pt x="3093" y="7803"/>
                      <a:pt x="3078" y="7835"/>
                      <a:pt x="3064" y="7868"/>
                    </a:cubicBezTo>
                    <a:lnTo>
                      <a:pt x="3037" y="7970"/>
                    </a:lnTo>
                    <a:lnTo>
                      <a:pt x="3037" y="8076"/>
                    </a:lnTo>
                    <a:cubicBezTo>
                      <a:pt x="3048" y="8113"/>
                      <a:pt x="3058" y="8150"/>
                      <a:pt x="3069" y="8187"/>
                    </a:cubicBezTo>
                    <a:cubicBezTo>
                      <a:pt x="3073" y="8206"/>
                      <a:pt x="3076" y="8226"/>
                      <a:pt x="3080" y="8245"/>
                    </a:cubicBezTo>
                    <a:cubicBezTo>
                      <a:pt x="3075" y="8264"/>
                      <a:pt x="3069" y="8284"/>
                      <a:pt x="3064" y="8303"/>
                    </a:cubicBezTo>
                    <a:cubicBezTo>
                      <a:pt x="3053" y="8321"/>
                      <a:pt x="3043" y="8338"/>
                      <a:pt x="3032" y="8356"/>
                    </a:cubicBezTo>
                    <a:cubicBezTo>
                      <a:pt x="3018" y="8374"/>
                      <a:pt x="3003" y="8391"/>
                      <a:pt x="2989" y="8409"/>
                    </a:cubicBezTo>
                    <a:cubicBezTo>
                      <a:pt x="2980" y="8425"/>
                      <a:pt x="2971" y="8440"/>
                      <a:pt x="2962" y="8456"/>
                    </a:cubicBezTo>
                    <a:cubicBezTo>
                      <a:pt x="2955" y="8469"/>
                      <a:pt x="2948" y="8483"/>
                      <a:pt x="2941" y="8496"/>
                    </a:cubicBezTo>
                    <a:cubicBezTo>
                      <a:pt x="2943" y="8507"/>
                      <a:pt x="2944" y="8519"/>
                      <a:pt x="2946" y="8530"/>
                    </a:cubicBezTo>
                    <a:lnTo>
                      <a:pt x="3198" y="8767"/>
                    </a:lnTo>
                    <a:lnTo>
                      <a:pt x="3198" y="8836"/>
                    </a:lnTo>
                    <a:lnTo>
                      <a:pt x="3171" y="8884"/>
                    </a:lnTo>
                    <a:lnTo>
                      <a:pt x="3133" y="8934"/>
                    </a:lnTo>
                    <a:cubicBezTo>
                      <a:pt x="3119" y="8952"/>
                      <a:pt x="3105" y="8971"/>
                      <a:pt x="3091" y="8989"/>
                    </a:cubicBezTo>
                    <a:cubicBezTo>
                      <a:pt x="3078" y="9008"/>
                      <a:pt x="3066" y="9026"/>
                      <a:pt x="3053" y="9045"/>
                    </a:cubicBezTo>
                    <a:cubicBezTo>
                      <a:pt x="3041" y="9062"/>
                      <a:pt x="3028" y="9080"/>
                      <a:pt x="3016" y="9097"/>
                    </a:cubicBezTo>
                    <a:cubicBezTo>
                      <a:pt x="3009" y="9113"/>
                      <a:pt x="3001" y="9129"/>
                      <a:pt x="2994" y="9145"/>
                    </a:cubicBezTo>
                    <a:cubicBezTo>
                      <a:pt x="2996" y="9158"/>
                      <a:pt x="2997" y="9171"/>
                      <a:pt x="2999" y="9184"/>
                    </a:cubicBezTo>
                    <a:cubicBezTo>
                      <a:pt x="3013" y="9213"/>
                      <a:pt x="3028" y="9243"/>
                      <a:pt x="3042" y="9272"/>
                    </a:cubicBezTo>
                    <a:lnTo>
                      <a:pt x="3107" y="9364"/>
                    </a:lnTo>
                    <a:lnTo>
                      <a:pt x="3176" y="9454"/>
                    </a:lnTo>
                    <a:cubicBezTo>
                      <a:pt x="3197" y="9486"/>
                      <a:pt x="3219" y="9517"/>
                      <a:pt x="3240" y="9549"/>
                    </a:cubicBezTo>
                    <a:cubicBezTo>
                      <a:pt x="3256" y="9581"/>
                      <a:pt x="3273" y="9612"/>
                      <a:pt x="3289" y="9644"/>
                    </a:cubicBezTo>
                    <a:cubicBezTo>
                      <a:pt x="3300" y="9676"/>
                      <a:pt x="3310" y="9709"/>
                      <a:pt x="3321" y="9741"/>
                    </a:cubicBezTo>
                    <a:cubicBezTo>
                      <a:pt x="3323" y="9774"/>
                      <a:pt x="3324" y="9806"/>
                      <a:pt x="3326" y="9839"/>
                    </a:cubicBezTo>
                    <a:cubicBezTo>
                      <a:pt x="3317" y="9872"/>
                      <a:pt x="3308" y="9906"/>
                      <a:pt x="3299" y="9939"/>
                    </a:cubicBezTo>
                    <a:lnTo>
                      <a:pt x="3160" y="9974"/>
                    </a:lnTo>
                    <a:lnTo>
                      <a:pt x="3016" y="9992"/>
                    </a:lnTo>
                    <a:lnTo>
                      <a:pt x="2855" y="10000"/>
                    </a:lnTo>
                    <a:lnTo>
                      <a:pt x="2700" y="9997"/>
                    </a:lnTo>
                    <a:lnTo>
                      <a:pt x="2539" y="9979"/>
                    </a:lnTo>
                    <a:lnTo>
                      <a:pt x="2384" y="9955"/>
                    </a:lnTo>
                    <a:lnTo>
                      <a:pt x="2239" y="9921"/>
                    </a:lnTo>
                    <a:lnTo>
                      <a:pt x="2105" y="9881"/>
                    </a:lnTo>
                    <a:cubicBezTo>
                      <a:pt x="2066" y="9865"/>
                      <a:pt x="2026" y="9850"/>
                      <a:pt x="1987" y="9834"/>
                    </a:cubicBezTo>
                    <a:lnTo>
                      <a:pt x="1901" y="9781"/>
                    </a:lnTo>
                    <a:lnTo>
                      <a:pt x="1837" y="9723"/>
                    </a:lnTo>
                    <a:lnTo>
                      <a:pt x="1837" y="9514"/>
                    </a:lnTo>
                    <a:cubicBezTo>
                      <a:pt x="1828" y="9503"/>
                      <a:pt x="1819" y="9491"/>
                      <a:pt x="1810" y="9480"/>
                    </a:cubicBezTo>
                    <a:cubicBezTo>
                      <a:pt x="1798" y="9465"/>
                      <a:pt x="1785" y="9450"/>
                      <a:pt x="1773" y="9435"/>
                    </a:cubicBezTo>
                    <a:cubicBezTo>
                      <a:pt x="1764" y="9417"/>
                      <a:pt x="1755" y="9400"/>
                      <a:pt x="1746" y="9382"/>
                    </a:cubicBezTo>
                    <a:lnTo>
                      <a:pt x="1725" y="9316"/>
                    </a:lnTo>
                    <a:lnTo>
                      <a:pt x="1725" y="9248"/>
                    </a:lnTo>
                    <a:cubicBezTo>
                      <a:pt x="1732" y="9224"/>
                      <a:pt x="1739" y="9201"/>
                      <a:pt x="1746" y="9177"/>
                    </a:cubicBezTo>
                    <a:cubicBezTo>
                      <a:pt x="1751" y="9160"/>
                      <a:pt x="1757" y="9143"/>
                      <a:pt x="1762" y="9126"/>
                    </a:cubicBezTo>
                    <a:lnTo>
                      <a:pt x="1762" y="9071"/>
                    </a:lnTo>
                    <a:cubicBezTo>
                      <a:pt x="1755" y="9052"/>
                      <a:pt x="1748" y="9032"/>
                      <a:pt x="1741" y="9013"/>
                    </a:cubicBezTo>
                    <a:cubicBezTo>
                      <a:pt x="1736" y="8993"/>
                      <a:pt x="1730" y="8972"/>
                      <a:pt x="1725" y="8952"/>
                    </a:cubicBezTo>
                    <a:cubicBezTo>
                      <a:pt x="1721" y="8929"/>
                      <a:pt x="1718" y="8907"/>
                      <a:pt x="1714" y="8884"/>
                    </a:cubicBezTo>
                    <a:lnTo>
                      <a:pt x="1714" y="8810"/>
                    </a:lnTo>
                    <a:cubicBezTo>
                      <a:pt x="1721" y="8784"/>
                      <a:pt x="1728" y="8759"/>
                      <a:pt x="1735" y="8733"/>
                    </a:cubicBezTo>
                    <a:lnTo>
                      <a:pt x="1762" y="8667"/>
                    </a:lnTo>
                    <a:cubicBezTo>
                      <a:pt x="1775" y="8647"/>
                      <a:pt x="1787" y="8626"/>
                      <a:pt x="1800" y="8606"/>
                    </a:cubicBezTo>
                    <a:cubicBezTo>
                      <a:pt x="1812" y="8586"/>
                      <a:pt x="1825" y="8566"/>
                      <a:pt x="1837" y="8546"/>
                    </a:cubicBezTo>
                    <a:cubicBezTo>
                      <a:pt x="1848" y="8521"/>
                      <a:pt x="1858" y="8497"/>
                      <a:pt x="1869" y="8472"/>
                    </a:cubicBezTo>
                    <a:lnTo>
                      <a:pt x="1869" y="7820"/>
                    </a:lnTo>
                    <a:lnTo>
                      <a:pt x="1998" y="7020"/>
                    </a:lnTo>
                    <a:cubicBezTo>
                      <a:pt x="2085" y="6872"/>
                      <a:pt x="2173" y="6725"/>
                      <a:pt x="2260" y="6577"/>
                    </a:cubicBezTo>
                    <a:cubicBezTo>
                      <a:pt x="2265" y="6458"/>
                      <a:pt x="2271" y="6340"/>
                      <a:pt x="2276" y="6221"/>
                    </a:cubicBezTo>
                    <a:lnTo>
                      <a:pt x="2453" y="5735"/>
                    </a:lnTo>
                    <a:lnTo>
                      <a:pt x="2501" y="5606"/>
                    </a:lnTo>
                    <a:cubicBezTo>
                      <a:pt x="2514" y="5565"/>
                      <a:pt x="2526" y="5525"/>
                      <a:pt x="2539" y="5484"/>
                    </a:cubicBezTo>
                    <a:cubicBezTo>
                      <a:pt x="2546" y="5444"/>
                      <a:pt x="2553" y="5403"/>
                      <a:pt x="2560" y="5363"/>
                    </a:cubicBezTo>
                    <a:cubicBezTo>
                      <a:pt x="2571" y="5324"/>
                      <a:pt x="2581" y="5286"/>
                      <a:pt x="2592" y="5247"/>
                    </a:cubicBezTo>
                    <a:lnTo>
                      <a:pt x="2598" y="5202"/>
                    </a:lnTo>
                    <a:lnTo>
                      <a:pt x="2592" y="5154"/>
                    </a:lnTo>
                    <a:cubicBezTo>
                      <a:pt x="2590" y="5138"/>
                      <a:pt x="2589" y="5123"/>
                      <a:pt x="2587" y="5107"/>
                    </a:cubicBezTo>
                    <a:lnTo>
                      <a:pt x="2587" y="5059"/>
                    </a:lnTo>
                    <a:cubicBezTo>
                      <a:pt x="2596" y="5044"/>
                      <a:pt x="2605" y="5030"/>
                      <a:pt x="2614" y="5015"/>
                    </a:cubicBezTo>
                    <a:lnTo>
                      <a:pt x="2592" y="5015"/>
                    </a:lnTo>
                    <a:lnTo>
                      <a:pt x="2587" y="5015"/>
                    </a:lnTo>
                    <a:lnTo>
                      <a:pt x="2582" y="5015"/>
                    </a:lnTo>
                    <a:lnTo>
                      <a:pt x="2582" y="5020"/>
                    </a:lnTo>
                    <a:lnTo>
                      <a:pt x="2571" y="5020"/>
                    </a:lnTo>
                    <a:lnTo>
                      <a:pt x="2571" y="5015"/>
                    </a:lnTo>
                    <a:cubicBezTo>
                      <a:pt x="2569" y="5014"/>
                      <a:pt x="2568" y="5013"/>
                      <a:pt x="2566" y="5012"/>
                    </a:cubicBezTo>
                    <a:cubicBezTo>
                      <a:pt x="2564" y="5009"/>
                      <a:pt x="2562" y="5007"/>
                      <a:pt x="2560" y="5004"/>
                    </a:cubicBezTo>
                    <a:lnTo>
                      <a:pt x="2566" y="4980"/>
                    </a:lnTo>
                    <a:cubicBezTo>
                      <a:pt x="2559" y="4975"/>
                      <a:pt x="2551" y="4969"/>
                      <a:pt x="2544" y="4964"/>
                    </a:cubicBezTo>
                    <a:lnTo>
                      <a:pt x="2517" y="4946"/>
                    </a:lnTo>
                    <a:cubicBezTo>
                      <a:pt x="2503" y="4942"/>
                      <a:pt x="2489" y="4937"/>
                      <a:pt x="2475" y="4933"/>
                    </a:cubicBezTo>
                    <a:cubicBezTo>
                      <a:pt x="2464" y="4928"/>
                      <a:pt x="2453" y="4922"/>
                      <a:pt x="2442" y="4917"/>
                    </a:cubicBezTo>
                    <a:cubicBezTo>
                      <a:pt x="2435" y="4913"/>
                      <a:pt x="2428" y="4908"/>
                      <a:pt x="2421" y="4904"/>
                    </a:cubicBezTo>
                    <a:lnTo>
                      <a:pt x="2421" y="4605"/>
                    </a:lnTo>
                    <a:cubicBezTo>
                      <a:pt x="2425" y="4443"/>
                      <a:pt x="2428" y="4282"/>
                      <a:pt x="2432" y="4120"/>
                    </a:cubicBezTo>
                    <a:cubicBezTo>
                      <a:pt x="2439" y="4085"/>
                      <a:pt x="2446" y="4049"/>
                      <a:pt x="2453" y="4014"/>
                    </a:cubicBezTo>
                    <a:cubicBezTo>
                      <a:pt x="2451" y="3980"/>
                      <a:pt x="2450" y="3945"/>
                      <a:pt x="2448" y="3911"/>
                    </a:cubicBezTo>
                    <a:cubicBezTo>
                      <a:pt x="2443" y="3877"/>
                      <a:pt x="2437" y="3842"/>
                      <a:pt x="2432" y="3808"/>
                    </a:cubicBezTo>
                    <a:cubicBezTo>
                      <a:pt x="2425" y="3773"/>
                      <a:pt x="2417" y="3738"/>
                      <a:pt x="2410" y="3703"/>
                    </a:cubicBezTo>
                    <a:cubicBezTo>
                      <a:pt x="2414" y="3668"/>
                      <a:pt x="2417" y="3632"/>
                      <a:pt x="2421" y="3597"/>
                    </a:cubicBezTo>
                    <a:cubicBezTo>
                      <a:pt x="2425" y="3558"/>
                      <a:pt x="2428" y="3520"/>
                      <a:pt x="2432" y="3481"/>
                    </a:cubicBezTo>
                    <a:cubicBezTo>
                      <a:pt x="2437" y="3441"/>
                      <a:pt x="2443" y="3402"/>
                      <a:pt x="2448" y="3362"/>
                    </a:cubicBezTo>
                    <a:cubicBezTo>
                      <a:pt x="2450" y="3321"/>
                      <a:pt x="2451" y="3279"/>
                      <a:pt x="2453" y="3238"/>
                    </a:cubicBezTo>
                    <a:cubicBezTo>
                      <a:pt x="2451" y="3199"/>
                      <a:pt x="2450" y="3161"/>
                      <a:pt x="2448" y="3122"/>
                    </a:cubicBezTo>
                    <a:lnTo>
                      <a:pt x="2421" y="3017"/>
                    </a:lnTo>
                    <a:cubicBezTo>
                      <a:pt x="2401" y="2912"/>
                      <a:pt x="2382" y="2808"/>
                      <a:pt x="2362" y="2703"/>
                    </a:cubicBezTo>
                    <a:cubicBezTo>
                      <a:pt x="2358" y="2720"/>
                      <a:pt x="2355" y="2736"/>
                      <a:pt x="2351" y="2753"/>
                    </a:cubicBezTo>
                    <a:lnTo>
                      <a:pt x="2314" y="2790"/>
                    </a:lnTo>
                    <a:cubicBezTo>
                      <a:pt x="2303" y="2800"/>
                      <a:pt x="2293" y="2811"/>
                      <a:pt x="2282" y="2821"/>
                    </a:cubicBezTo>
                    <a:lnTo>
                      <a:pt x="2255" y="2848"/>
                    </a:lnTo>
                    <a:cubicBezTo>
                      <a:pt x="2250" y="2858"/>
                      <a:pt x="2244" y="2867"/>
                      <a:pt x="2239" y="2877"/>
                    </a:cubicBezTo>
                    <a:cubicBezTo>
                      <a:pt x="2238" y="2886"/>
                      <a:pt x="2237" y="2894"/>
                      <a:pt x="2236" y="2903"/>
                    </a:cubicBezTo>
                    <a:lnTo>
                      <a:pt x="2217" y="2922"/>
                    </a:lnTo>
                    <a:cubicBezTo>
                      <a:pt x="2206" y="2933"/>
                      <a:pt x="2196" y="2945"/>
                      <a:pt x="2185" y="2956"/>
                    </a:cubicBezTo>
                    <a:lnTo>
                      <a:pt x="2148" y="2996"/>
                    </a:lnTo>
                    <a:cubicBezTo>
                      <a:pt x="2141" y="3011"/>
                      <a:pt x="2133" y="3025"/>
                      <a:pt x="2126" y="3040"/>
                    </a:cubicBezTo>
                    <a:lnTo>
                      <a:pt x="2105" y="3088"/>
                    </a:lnTo>
                    <a:cubicBezTo>
                      <a:pt x="2101" y="3100"/>
                      <a:pt x="2098" y="3113"/>
                      <a:pt x="2094" y="3125"/>
                    </a:cubicBezTo>
                    <a:cubicBezTo>
                      <a:pt x="2092" y="3135"/>
                      <a:pt x="2091" y="3144"/>
                      <a:pt x="2089" y="3154"/>
                    </a:cubicBezTo>
                    <a:cubicBezTo>
                      <a:pt x="2085" y="3157"/>
                      <a:pt x="2082" y="3161"/>
                      <a:pt x="2078" y="3164"/>
                    </a:cubicBezTo>
                    <a:lnTo>
                      <a:pt x="1971" y="3215"/>
                    </a:lnTo>
                    <a:lnTo>
                      <a:pt x="1869" y="3257"/>
                    </a:lnTo>
                    <a:lnTo>
                      <a:pt x="1773" y="3296"/>
                    </a:lnTo>
                    <a:cubicBezTo>
                      <a:pt x="1741" y="3308"/>
                      <a:pt x="1708" y="3319"/>
                      <a:pt x="1676" y="3331"/>
                    </a:cubicBezTo>
                    <a:lnTo>
                      <a:pt x="1559" y="3362"/>
                    </a:lnTo>
                    <a:lnTo>
                      <a:pt x="1414" y="3389"/>
                    </a:lnTo>
                    <a:lnTo>
                      <a:pt x="1296" y="3399"/>
                    </a:lnTo>
                    <a:lnTo>
                      <a:pt x="1194" y="3391"/>
                    </a:lnTo>
                    <a:lnTo>
                      <a:pt x="1093" y="3376"/>
                    </a:lnTo>
                    <a:lnTo>
                      <a:pt x="1007" y="3344"/>
                    </a:lnTo>
                    <a:cubicBezTo>
                      <a:pt x="978" y="3333"/>
                      <a:pt x="950" y="3321"/>
                      <a:pt x="921" y="3310"/>
                    </a:cubicBezTo>
                    <a:cubicBezTo>
                      <a:pt x="896" y="3297"/>
                      <a:pt x="871" y="3283"/>
                      <a:pt x="846" y="3270"/>
                    </a:cubicBezTo>
                    <a:lnTo>
                      <a:pt x="777" y="3225"/>
                    </a:lnTo>
                    <a:cubicBezTo>
                      <a:pt x="757" y="3211"/>
                      <a:pt x="738" y="3197"/>
                      <a:pt x="718" y="3183"/>
                    </a:cubicBezTo>
                    <a:cubicBezTo>
                      <a:pt x="700" y="3171"/>
                      <a:pt x="682" y="3158"/>
                      <a:pt x="664" y="3146"/>
                    </a:cubicBezTo>
                    <a:cubicBezTo>
                      <a:pt x="650" y="3135"/>
                      <a:pt x="635" y="3125"/>
                      <a:pt x="621" y="3114"/>
                    </a:cubicBezTo>
                    <a:cubicBezTo>
                      <a:pt x="609" y="3108"/>
                      <a:pt x="596" y="3102"/>
                      <a:pt x="584" y="3096"/>
                    </a:cubicBezTo>
                    <a:cubicBezTo>
                      <a:pt x="548" y="3075"/>
                      <a:pt x="513" y="3053"/>
                      <a:pt x="477" y="3032"/>
                    </a:cubicBezTo>
                    <a:lnTo>
                      <a:pt x="386" y="2959"/>
                    </a:lnTo>
                    <a:lnTo>
                      <a:pt x="311" y="2869"/>
                    </a:lnTo>
                    <a:cubicBezTo>
                      <a:pt x="293" y="2837"/>
                      <a:pt x="275" y="2806"/>
                      <a:pt x="257" y="2774"/>
                    </a:cubicBezTo>
                    <a:cubicBezTo>
                      <a:pt x="243" y="2739"/>
                      <a:pt x="228" y="2703"/>
                      <a:pt x="214" y="2668"/>
                    </a:cubicBezTo>
                    <a:cubicBezTo>
                      <a:pt x="209" y="2631"/>
                      <a:pt x="203" y="2594"/>
                      <a:pt x="198" y="2557"/>
                    </a:cubicBezTo>
                    <a:lnTo>
                      <a:pt x="198" y="2449"/>
                    </a:lnTo>
                    <a:lnTo>
                      <a:pt x="225" y="2341"/>
                    </a:lnTo>
                    <a:cubicBezTo>
                      <a:pt x="230" y="2324"/>
                      <a:pt x="236" y="2308"/>
                      <a:pt x="241" y="2291"/>
                    </a:cubicBezTo>
                    <a:cubicBezTo>
                      <a:pt x="239" y="2275"/>
                      <a:pt x="238" y="2259"/>
                      <a:pt x="236" y="2243"/>
                    </a:cubicBezTo>
                    <a:lnTo>
                      <a:pt x="236" y="2196"/>
                    </a:lnTo>
                    <a:lnTo>
                      <a:pt x="236" y="2151"/>
                    </a:lnTo>
                    <a:cubicBezTo>
                      <a:pt x="239" y="2139"/>
                      <a:pt x="243" y="2126"/>
                      <a:pt x="246" y="2114"/>
                    </a:cubicBezTo>
                    <a:cubicBezTo>
                      <a:pt x="228" y="2087"/>
                      <a:pt x="211" y="2059"/>
                      <a:pt x="193" y="2032"/>
                    </a:cubicBezTo>
                    <a:cubicBezTo>
                      <a:pt x="172" y="2002"/>
                      <a:pt x="150" y="1972"/>
                      <a:pt x="129" y="1942"/>
                    </a:cubicBezTo>
                    <a:cubicBezTo>
                      <a:pt x="111" y="1911"/>
                      <a:pt x="93" y="1881"/>
                      <a:pt x="75" y="1850"/>
                    </a:cubicBezTo>
                    <a:lnTo>
                      <a:pt x="27" y="1760"/>
                    </a:lnTo>
                    <a:cubicBezTo>
                      <a:pt x="18" y="1730"/>
                      <a:pt x="9" y="1701"/>
                      <a:pt x="0" y="1671"/>
                    </a:cubicBezTo>
                    <a:lnTo>
                      <a:pt x="107" y="1618"/>
                    </a:lnTo>
                    <a:lnTo>
                      <a:pt x="257" y="1576"/>
                    </a:lnTo>
                    <a:lnTo>
                      <a:pt x="412" y="1541"/>
                    </a:lnTo>
                    <a:lnTo>
                      <a:pt x="595" y="1518"/>
                    </a:lnTo>
                    <a:lnTo>
                      <a:pt x="777" y="1507"/>
                    </a:lnTo>
                    <a:cubicBezTo>
                      <a:pt x="793" y="1512"/>
                      <a:pt x="809" y="1518"/>
                      <a:pt x="825" y="1523"/>
                    </a:cubicBezTo>
                    <a:cubicBezTo>
                      <a:pt x="843" y="1526"/>
                      <a:pt x="860" y="1530"/>
                      <a:pt x="878" y="1533"/>
                    </a:cubicBezTo>
                    <a:cubicBezTo>
                      <a:pt x="898" y="1536"/>
                      <a:pt x="917" y="1538"/>
                      <a:pt x="937" y="1541"/>
                    </a:cubicBezTo>
                    <a:cubicBezTo>
                      <a:pt x="955" y="1545"/>
                      <a:pt x="973" y="1550"/>
                      <a:pt x="991" y="1554"/>
                    </a:cubicBezTo>
                    <a:cubicBezTo>
                      <a:pt x="1007" y="1561"/>
                      <a:pt x="1023" y="1569"/>
                      <a:pt x="1039" y="1576"/>
                    </a:cubicBezTo>
                    <a:lnTo>
                      <a:pt x="1093" y="1615"/>
                    </a:lnTo>
                    <a:cubicBezTo>
                      <a:pt x="1105" y="1630"/>
                      <a:pt x="1118" y="1645"/>
                      <a:pt x="1130" y="1660"/>
                    </a:cubicBezTo>
                    <a:lnTo>
                      <a:pt x="1087" y="1694"/>
                    </a:lnTo>
                    <a:cubicBezTo>
                      <a:pt x="1082" y="1706"/>
                      <a:pt x="1076" y="1717"/>
                      <a:pt x="1071" y="1729"/>
                    </a:cubicBezTo>
                    <a:cubicBezTo>
                      <a:pt x="1076" y="1740"/>
                      <a:pt x="1082" y="1752"/>
                      <a:pt x="1087" y="1763"/>
                    </a:cubicBezTo>
                    <a:cubicBezTo>
                      <a:pt x="1092" y="1774"/>
                      <a:pt x="1098" y="1786"/>
                      <a:pt x="1103" y="1797"/>
                    </a:cubicBezTo>
                    <a:cubicBezTo>
                      <a:pt x="1107" y="1809"/>
                      <a:pt x="1110" y="1822"/>
                      <a:pt x="1114" y="1834"/>
                    </a:cubicBezTo>
                    <a:cubicBezTo>
                      <a:pt x="1112" y="1846"/>
                      <a:pt x="1111" y="1859"/>
                      <a:pt x="1109" y="1871"/>
                    </a:cubicBezTo>
                    <a:cubicBezTo>
                      <a:pt x="1096" y="1885"/>
                      <a:pt x="1084" y="1899"/>
                      <a:pt x="1071" y="1913"/>
                    </a:cubicBezTo>
                    <a:lnTo>
                      <a:pt x="900" y="1948"/>
                    </a:lnTo>
                    <a:lnTo>
                      <a:pt x="900" y="1985"/>
                    </a:lnTo>
                    <a:cubicBezTo>
                      <a:pt x="902" y="1997"/>
                      <a:pt x="903" y="2010"/>
                      <a:pt x="905" y="2022"/>
                    </a:cubicBezTo>
                    <a:cubicBezTo>
                      <a:pt x="909" y="2036"/>
                      <a:pt x="912" y="2050"/>
                      <a:pt x="916" y="2064"/>
                    </a:cubicBezTo>
                    <a:lnTo>
                      <a:pt x="916" y="2103"/>
                    </a:lnTo>
                    <a:cubicBezTo>
                      <a:pt x="912" y="2116"/>
                      <a:pt x="909" y="2130"/>
                      <a:pt x="905" y="2143"/>
                    </a:cubicBezTo>
                    <a:cubicBezTo>
                      <a:pt x="900" y="2154"/>
                      <a:pt x="894" y="2164"/>
                      <a:pt x="889" y="2175"/>
                    </a:cubicBezTo>
                    <a:cubicBezTo>
                      <a:pt x="875" y="2184"/>
                      <a:pt x="860" y="2192"/>
                      <a:pt x="846" y="2201"/>
                    </a:cubicBezTo>
                    <a:lnTo>
                      <a:pt x="889" y="2241"/>
                    </a:lnTo>
                    <a:cubicBezTo>
                      <a:pt x="905" y="2253"/>
                      <a:pt x="921" y="2266"/>
                      <a:pt x="937" y="2278"/>
                    </a:cubicBezTo>
                    <a:cubicBezTo>
                      <a:pt x="955" y="2289"/>
                      <a:pt x="973" y="2301"/>
                      <a:pt x="991" y="2312"/>
                    </a:cubicBezTo>
                    <a:lnTo>
                      <a:pt x="1044" y="2336"/>
                    </a:lnTo>
                    <a:cubicBezTo>
                      <a:pt x="1060" y="2339"/>
                      <a:pt x="1077" y="2343"/>
                      <a:pt x="1093" y="2346"/>
                    </a:cubicBezTo>
                    <a:cubicBezTo>
                      <a:pt x="1105" y="2337"/>
                      <a:pt x="1118" y="2329"/>
                      <a:pt x="1130" y="2320"/>
                    </a:cubicBezTo>
                    <a:lnTo>
                      <a:pt x="1157" y="2275"/>
                    </a:lnTo>
                    <a:cubicBezTo>
                      <a:pt x="1169" y="2257"/>
                      <a:pt x="1182" y="2238"/>
                      <a:pt x="1194" y="2220"/>
                    </a:cubicBezTo>
                    <a:cubicBezTo>
                      <a:pt x="1205" y="2199"/>
                      <a:pt x="1216" y="2177"/>
                      <a:pt x="1227" y="2156"/>
                    </a:cubicBezTo>
                    <a:cubicBezTo>
                      <a:pt x="1234" y="2133"/>
                      <a:pt x="1241" y="2111"/>
                      <a:pt x="1248" y="2088"/>
                    </a:cubicBezTo>
                    <a:lnTo>
                      <a:pt x="1275" y="2022"/>
                    </a:lnTo>
                    <a:cubicBezTo>
                      <a:pt x="1280" y="2002"/>
                      <a:pt x="1286" y="1981"/>
                      <a:pt x="1291" y="1961"/>
                    </a:cubicBezTo>
                    <a:cubicBezTo>
                      <a:pt x="1293" y="1945"/>
                      <a:pt x="1294" y="1929"/>
                      <a:pt x="1296" y="1913"/>
                    </a:cubicBezTo>
                    <a:cubicBezTo>
                      <a:pt x="1294" y="1902"/>
                      <a:pt x="1293" y="1890"/>
                      <a:pt x="1291" y="1879"/>
                    </a:cubicBezTo>
                    <a:lnTo>
                      <a:pt x="1318" y="1876"/>
                    </a:lnTo>
                    <a:cubicBezTo>
                      <a:pt x="1321" y="1874"/>
                      <a:pt x="1325" y="1873"/>
                      <a:pt x="1328" y="1871"/>
                    </a:cubicBezTo>
                    <a:cubicBezTo>
                      <a:pt x="1333" y="1869"/>
                      <a:pt x="1339" y="1868"/>
                      <a:pt x="1344" y="1866"/>
                    </a:cubicBezTo>
                    <a:cubicBezTo>
                      <a:pt x="1346" y="1864"/>
                      <a:pt x="1348" y="1863"/>
                      <a:pt x="1350" y="1861"/>
                    </a:cubicBezTo>
                    <a:cubicBezTo>
                      <a:pt x="1353" y="1859"/>
                      <a:pt x="1357" y="1857"/>
                      <a:pt x="1360" y="1855"/>
                    </a:cubicBezTo>
                    <a:cubicBezTo>
                      <a:pt x="1362" y="1852"/>
                      <a:pt x="1364" y="1850"/>
                      <a:pt x="1366" y="1847"/>
                    </a:cubicBezTo>
                    <a:cubicBezTo>
                      <a:pt x="1370" y="1843"/>
                      <a:pt x="1373" y="1838"/>
                      <a:pt x="1377" y="1834"/>
                    </a:cubicBezTo>
                    <a:cubicBezTo>
                      <a:pt x="1373" y="1823"/>
                      <a:pt x="1370" y="1811"/>
                      <a:pt x="1366" y="1800"/>
                    </a:cubicBezTo>
                    <a:cubicBezTo>
                      <a:pt x="1370" y="1784"/>
                      <a:pt x="1373" y="1768"/>
                      <a:pt x="1377" y="1752"/>
                    </a:cubicBezTo>
                    <a:cubicBezTo>
                      <a:pt x="1384" y="1735"/>
                      <a:pt x="1391" y="1719"/>
                      <a:pt x="1398" y="1702"/>
                    </a:cubicBezTo>
                    <a:cubicBezTo>
                      <a:pt x="1409" y="1685"/>
                      <a:pt x="1419" y="1669"/>
                      <a:pt x="1430" y="1652"/>
                    </a:cubicBezTo>
                    <a:cubicBezTo>
                      <a:pt x="1441" y="1639"/>
                      <a:pt x="1451" y="1626"/>
                      <a:pt x="1462" y="1613"/>
                    </a:cubicBezTo>
                    <a:cubicBezTo>
                      <a:pt x="1476" y="1602"/>
                      <a:pt x="1491" y="1592"/>
                      <a:pt x="1505" y="1581"/>
                    </a:cubicBezTo>
                    <a:lnTo>
                      <a:pt x="1575" y="1554"/>
                    </a:lnTo>
                    <a:lnTo>
                      <a:pt x="1666" y="1536"/>
                    </a:lnTo>
                    <a:cubicBezTo>
                      <a:pt x="1698" y="1533"/>
                      <a:pt x="1730" y="1531"/>
                      <a:pt x="1762" y="1528"/>
                    </a:cubicBezTo>
                    <a:lnTo>
                      <a:pt x="1864" y="1518"/>
                    </a:lnTo>
                    <a:lnTo>
                      <a:pt x="1971" y="1507"/>
                    </a:lnTo>
                    <a:lnTo>
                      <a:pt x="2067" y="1486"/>
                    </a:lnTo>
                    <a:lnTo>
                      <a:pt x="2266" y="1438"/>
                    </a:lnTo>
                    <a:lnTo>
                      <a:pt x="2480" y="1386"/>
                    </a:lnTo>
                    <a:lnTo>
                      <a:pt x="2700" y="1333"/>
                    </a:lnTo>
                    <a:lnTo>
                      <a:pt x="2892" y="1277"/>
                    </a:lnTo>
                    <a:cubicBezTo>
                      <a:pt x="2880" y="1272"/>
                      <a:pt x="2867" y="1267"/>
                      <a:pt x="2855" y="1262"/>
                    </a:cubicBezTo>
                    <a:cubicBezTo>
                      <a:pt x="2882" y="1257"/>
                      <a:pt x="2908" y="1251"/>
                      <a:pt x="2935" y="1246"/>
                    </a:cubicBezTo>
                    <a:lnTo>
                      <a:pt x="2994" y="1222"/>
                    </a:lnTo>
                    <a:lnTo>
                      <a:pt x="3053" y="1193"/>
                    </a:lnTo>
                    <a:cubicBezTo>
                      <a:pt x="3069" y="1182"/>
                      <a:pt x="3085" y="1172"/>
                      <a:pt x="3101" y="1161"/>
                    </a:cubicBezTo>
                    <a:cubicBezTo>
                      <a:pt x="3119" y="1151"/>
                      <a:pt x="3137" y="1140"/>
                      <a:pt x="3155" y="1130"/>
                    </a:cubicBezTo>
                    <a:lnTo>
                      <a:pt x="3208" y="1106"/>
                    </a:lnTo>
                    <a:cubicBezTo>
                      <a:pt x="3219" y="1125"/>
                      <a:pt x="3229" y="1145"/>
                      <a:pt x="3240" y="1164"/>
                    </a:cubicBezTo>
                    <a:cubicBezTo>
                      <a:pt x="3258" y="1182"/>
                      <a:pt x="3276" y="1201"/>
                      <a:pt x="3294" y="1219"/>
                    </a:cubicBezTo>
                    <a:cubicBezTo>
                      <a:pt x="3317" y="1236"/>
                      <a:pt x="3341" y="1252"/>
                      <a:pt x="3364" y="1269"/>
                    </a:cubicBezTo>
                    <a:lnTo>
                      <a:pt x="3433" y="1320"/>
                    </a:lnTo>
                    <a:lnTo>
                      <a:pt x="3492" y="1367"/>
                    </a:lnTo>
                    <a:lnTo>
                      <a:pt x="3610" y="1478"/>
                    </a:lnTo>
                    <a:cubicBezTo>
                      <a:pt x="3646" y="1518"/>
                      <a:pt x="3681" y="1559"/>
                      <a:pt x="3717" y="1599"/>
                    </a:cubicBezTo>
                    <a:cubicBezTo>
                      <a:pt x="3749" y="1640"/>
                      <a:pt x="3782" y="1680"/>
                      <a:pt x="3814" y="1721"/>
                    </a:cubicBezTo>
                    <a:lnTo>
                      <a:pt x="3937" y="1919"/>
                    </a:lnTo>
                    <a:cubicBezTo>
                      <a:pt x="3974" y="1988"/>
                      <a:pt x="4012" y="2056"/>
                      <a:pt x="4049" y="2125"/>
                    </a:cubicBezTo>
                    <a:cubicBezTo>
                      <a:pt x="4079" y="2193"/>
                      <a:pt x="4110" y="2262"/>
                      <a:pt x="4140" y="2330"/>
                    </a:cubicBezTo>
                    <a:cubicBezTo>
                      <a:pt x="4167" y="2401"/>
                      <a:pt x="4194" y="2471"/>
                      <a:pt x="4221" y="2542"/>
                    </a:cubicBezTo>
                    <a:cubicBezTo>
                      <a:pt x="4251" y="2615"/>
                      <a:pt x="4282" y="2688"/>
                      <a:pt x="4312" y="2761"/>
                    </a:cubicBezTo>
                    <a:cubicBezTo>
                      <a:pt x="4344" y="2835"/>
                      <a:pt x="4376" y="2908"/>
                      <a:pt x="4408" y="2982"/>
                    </a:cubicBezTo>
                    <a:cubicBezTo>
                      <a:pt x="4429" y="3026"/>
                      <a:pt x="4451" y="3070"/>
                      <a:pt x="4472" y="3114"/>
                    </a:cubicBezTo>
                    <a:cubicBezTo>
                      <a:pt x="4494" y="3159"/>
                      <a:pt x="4515" y="3204"/>
                      <a:pt x="4537" y="3249"/>
                    </a:cubicBezTo>
                    <a:cubicBezTo>
                      <a:pt x="4553" y="3295"/>
                      <a:pt x="4569" y="3340"/>
                      <a:pt x="4585" y="3386"/>
                    </a:cubicBezTo>
                    <a:cubicBezTo>
                      <a:pt x="4599" y="3433"/>
                      <a:pt x="4614" y="3479"/>
                      <a:pt x="4628" y="3526"/>
                    </a:cubicBezTo>
                    <a:cubicBezTo>
                      <a:pt x="4639" y="3576"/>
                      <a:pt x="4649" y="3626"/>
                      <a:pt x="4660" y="3676"/>
                    </a:cubicBezTo>
                    <a:cubicBezTo>
                      <a:pt x="4665" y="3728"/>
                      <a:pt x="4671" y="3780"/>
                      <a:pt x="4676" y="3832"/>
                    </a:cubicBezTo>
                    <a:lnTo>
                      <a:pt x="5083" y="3861"/>
                    </a:lnTo>
                    <a:cubicBezTo>
                      <a:pt x="5106" y="3858"/>
                      <a:pt x="5130" y="3854"/>
                      <a:pt x="5153" y="3851"/>
                    </a:cubicBezTo>
                    <a:cubicBezTo>
                      <a:pt x="5180" y="3846"/>
                      <a:pt x="5206" y="3842"/>
                      <a:pt x="5233" y="3837"/>
                    </a:cubicBezTo>
                    <a:cubicBezTo>
                      <a:pt x="5262" y="3835"/>
                      <a:pt x="5290" y="3832"/>
                      <a:pt x="5319" y="3830"/>
                    </a:cubicBezTo>
                    <a:lnTo>
                      <a:pt x="5404" y="3827"/>
                    </a:lnTo>
                    <a:cubicBezTo>
                      <a:pt x="5429" y="3830"/>
                      <a:pt x="5454" y="3834"/>
                      <a:pt x="5479" y="3837"/>
                    </a:cubicBezTo>
                    <a:lnTo>
                      <a:pt x="5554" y="3861"/>
                    </a:lnTo>
                    <a:lnTo>
                      <a:pt x="5624" y="3840"/>
                    </a:lnTo>
                    <a:cubicBezTo>
                      <a:pt x="5653" y="3837"/>
                      <a:pt x="5681" y="3833"/>
                      <a:pt x="5710" y="3830"/>
                    </a:cubicBezTo>
                    <a:lnTo>
                      <a:pt x="5790" y="3827"/>
                    </a:lnTo>
                    <a:cubicBezTo>
                      <a:pt x="5820" y="3824"/>
                      <a:pt x="5851" y="3822"/>
                      <a:pt x="5881" y="3819"/>
                    </a:cubicBezTo>
                    <a:cubicBezTo>
                      <a:pt x="5908" y="3815"/>
                      <a:pt x="5934" y="3810"/>
                      <a:pt x="5961" y="3806"/>
                    </a:cubicBezTo>
                    <a:lnTo>
                      <a:pt x="6149" y="3758"/>
                    </a:lnTo>
                    <a:lnTo>
                      <a:pt x="6347" y="3703"/>
                    </a:lnTo>
                    <a:lnTo>
                      <a:pt x="6545" y="3653"/>
                    </a:lnTo>
                    <a:cubicBezTo>
                      <a:pt x="6542" y="3622"/>
                      <a:pt x="6538" y="3591"/>
                      <a:pt x="6535" y="3560"/>
                    </a:cubicBezTo>
                    <a:cubicBezTo>
                      <a:pt x="6522" y="3530"/>
                      <a:pt x="6510" y="3501"/>
                      <a:pt x="6497" y="3471"/>
                    </a:cubicBezTo>
                    <a:cubicBezTo>
                      <a:pt x="6477" y="3440"/>
                      <a:pt x="6458" y="3409"/>
                      <a:pt x="6438" y="3378"/>
                    </a:cubicBezTo>
                    <a:cubicBezTo>
                      <a:pt x="6411" y="3348"/>
                      <a:pt x="6385" y="3318"/>
                      <a:pt x="6358" y="3288"/>
                    </a:cubicBezTo>
                    <a:lnTo>
                      <a:pt x="6277" y="3204"/>
                    </a:lnTo>
                    <a:cubicBezTo>
                      <a:pt x="6249" y="3176"/>
                      <a:pt x="6220" y="3148"/>
                      <a:pt x="6192" y="3120"/>
                    </a:cubicBezTo>
                    <a:cubicBezTo>
                      <a:pt x="6169" y="3094"/>
                      <a:pt x="6145" y="3069"/>
                      <a:pt x="6122" y="3043"/>
                    </a:cubicBezTo>
                    <a:lnTo>
                      <a:pt x="5908" y="2784"/>
                    </a:lnTo>
                    <a:lnTo>
                      <a:pt x="5710" y="2531"/>
                    </a:lnTo>
                    <a:lnTo>
                      <a:pt x="5522" y="2267"/>
                    </a:lnTo>
                    <a:lnTo>
                      <a:pt x="5201" y="1705"/>
                    </a:lnTo>
                    <a:lnTo>
                      <a:pt x="5104" y="1602"/>
                    </a:lnTo>
                    <a:lnTo>
                      <a:pt x="4992" y="1496"/>
                    </a:lnTo>
                    <a:lnTo>
                      <a:pt x="4879" y="1394"/>
                    </a:lnTo>
                    <a:lnTo>
                      <a:pt x="4778" y="1298"/>
                    </a:lnTo>
                    <a:cubicBezTo>
                      <a:pt x="4749" y="1248"/>
                      <a:pt x="4721" y="1198"/>
                      <a:pt x="4692" y="1148"/>
                    </a:cubicBezTo>
                    <a:lnTo>
                      <a:pt x="4746" y="1130"/>
                    </a:lnTo>
                    <a:cubicBezTo>
                      <a:pt x="4758" y="1138"/>
                      <a:pt x="4771" y="1145"/>
                      <a:pt x="4783" y="1153"/>
                    </a:cubicBezTo>
                    <a:lnTo>
                      <a:pt x="4847" y="1174"/>
                    </a:lnTo>
                    <a:cubicBezTo>
                      <a:pt x="4865" y="1180"/>
                      <a:pt x="4883" y="1187"/>
                      <a:pt x="4901" y="1193"/>
                    </a:cubicBezTo>
                    <a:cubicBezTo>
                      <a:pt x="4921" y="1198"/>
                      <a:pt x="4940" y="1204"/>
                      <a:pt x="4960" y="1209"/>
                    </a:cubicBezTo>
                    <a:cubicBezTo>
                      <a:pt x="4953" y="1218"/>
                      <a:pt x="4945" y="1226"/>
                      <a:pt x="4938" y="1235"/>
                    </a:cubicBezTo>
                    <a:lnTo>
                      <a:pt x="5099" y="1288"/>
                    </a:lnTo>
                    <a:lnTo>
                      <a:pt x="5206" y="1288"/>
                    </a:lnTo>
                    <a:lnTo>
                      <a:pt x="5345" y="1285"/>
                    </a:lnTo>
                    <a:lnTo>
                      <a:pt x="5506" y="1280"/>
                    </a:lnTo>
                    <a:lnTo>
                      <a:pt x="5672" y="1280"/>
                    </a:lnTo>
                    <a:lnTo>
                      <a:pt x="5838" y="1280"/>
                    </a:lnTo>
                    <a:lnTo>
                      <a:pt x="5994" y="1280"/>
                    </a:lnTo>
                    <a:lnTo>
                      <a:pt x="6133" y="1288"/>
                    </a:lnTo>
                    <a:lnTo>
                      <a:pt x="6240" y="1293"/>
                    </a:lnTo>
                    <a:cubicBezTo>
                      <a:pt x="6265" y="1297"/>
                      <a:pt x="6290" y="1300"/>
                      <a:pt x="6315" y="1304"/>
                    </a:cubicBezTo>
                    <a:lnTo>
                      <a:pt x="6395" y="1328"/>
                    </a:lnTo>
                    <a:cubicBezTo>
                      <a:pt x="6411" y="1338"/>
                      <a:pt x="6427" y="1347"/>
                      <a:pt x="6443" y="1357"/>
                    </a:cubicBezTo>
                    <a:cubicBezTo>
                      <a:pt x="6452" y="1365"/>
                      <a:pt x="6461" y="1372"/>
                      <a:pt x="6470" y="1380"/>
                    </a:cubicBezTo>
                    <a:cubicBezTo>
                      <a:pt x="6477" y="1390"/>
                      <a:pt x="6485" y="1399"/>
                      <a:pt x="6492" y="1409"/>
                    </a:cubicBezTo>
                    <a:lnTo>
                      <a:pt x="6518" y="1441"/>
                    </a:lnTo>
                    <a:lnTo>
                      <a:pt x="6561" y="1478"/>
                    </a:lnTo>
                    <a:cubicBezTo>
                      <a:pt x="6572" y="1483"/>
                      <a:pt x="6582" y="1489"/>
                      <a:pt x="6593" y="1494"/>
                    </a:cubicBezTo>
                    <a:cubicBezTo>
                      <a:pt x="6607" y="1496"/>
                      <a:pt x="6622" y="1497"/>
                      <a:pt x="6636" y="1499"/>
                    </a:cubicBezTo>
                    <a:lnTo>
                      <a:pt x="6685" y="1502"/>
                    </a:lnTo>
                    <a:cubicBezTo>
                      <a:pt x="6703" y="1504"/>
                      <a:pt x="6720" y="1505"/>
                      <a:pt x="6738" y="1507"/>
                    </a:cubicBezTo>
                    <a:cubicBezTo>
                      <a:pt x="6756" y="1509"/>
                      <a:pt x="6774" y="1510"/>
                      <a:pt x="6792" y="1512"/>
                    </a:cubicBezTo>
                    <a:lnTo>
                      <a:pt x="6845" y="1565"/>
                    </a:lnTo>
                    <a:cubicBezTo>
                      <a:pt x="6856" y="1567"/>
                      <a:pt x="6866" y="1568"/>
                      <a:pt x="6877" y="1570"/>
                    </a:cubicBezTo>
                    <a:lnTo>
                      <a:pt x="6947" y="1570"/>
                    </a:lnTo>
                    <a:lnTo>
                      <a:pt x="7038" y="1576"/>
                    </a:lnTo>
                    <a:lnTo>
                      <a:pt x="7134" y="1576"/>
                    </a:lnTo>
                    <a:cubicBezTo>
                      <a:pt x="7164" y="1577"/>
                      <a:pt x="7195" y="1577"/>
                      <a:pt x="7225" y="1578"/>
                    </a:cubicBezTo>
                    <a:lnTo>
                      <a:pt x="7300" y="1581"/>
                    </a:lnTo>
                    <a:cubicBezTo>
                      <a:pt x="7331" y="1585"/>
                      <a:pt x="7361" y="1590"/>
                      <a:pt x="7392" y="1594"/>
                    </a:cubicBezTo>
                    <a:lnTo>
                      <a:pt x="7504" y="1610"/>
                    </a:lnTo>
                    <a:lnTo>
                      <a:pt x="7616" y="1623"/>
                    </a:lnTo>
                    <a:lnTo>
                      <a:pt x="7724" y="1636"/>
                    </a:lnTo>
                    <a:cubicBezTo>
                      <a:pt x="7754" y="1639"/>
                      <a:pt x="7785" y="1641"/>
                      <a:pt x="7815" y="1644"/>
                    </a:cubicBezTo>
                    <a:lnTo>
                      <a:pt x="7922" y="1647"/>
                    </a:lnTo>
                    <a:lnTo>
                      <a:pt x="8040" y="1647"/>
                    </a:lnTo>
                    <a:lnTo>
                      <a:pt x="8163" y="1644"/>
                    </a:lnTo>
                    <a:lnTo>
                      <a:pt x="8275" y="1644"/>
                    </a:lnTo>
                    <a:lnTo>
                      <a:pt x="8377" y="1652"/>
                    </a:lnTo>
                    <a:cubicBezTo>
                      <a:pt x="8386" y="1642"/>
                      <a:pt x="8395" y="1633"/>
                      <a:pt x="8404" y="1623"/>
                    </a:cubicBezTo>
                    <a:cubicBezTo>
                      <a:pt x="8418" y="1616"/>
                      <a:pt x="8433" y="1609"/>
                      <a:pt x="8447" y="1602"/>
                    </a:cubicBezTo>
                    <a:cubicBezTo>
                      <a:pt x="8461" y="1594"/>
                      <a:pt x="8476" y="1586"/>
                      <a:pt x="8490" y="1578"/>
                    </a:cubicBezTo>
                    <a:cubicBezTo>
                      <a:pt x="8499" y="1571"/>
                      <a:pt x="8507" y="1564"/>
                      <a:pt x="8516" y="1557"/>
                    </a:cubicBezTo>
                    <a:cubicBezTo>
                      <a:pt x="8525" y="1547"/>
                      <a:pt x="8534" y="1538"/>
                      <a:pt x="8543" y="1528"/>
                    </a:cubicBezTo>
                    <a:cubicBezTo>
                      <a:pt x="8545" y="1518"/>
                      <a:pt x="8546" y="1509"/>
                      <a:pt x="8548" y="1499"/>
                    </a:cubicBezTo>
                    <a:cubicBezTo>
                      <a:pt x="8546" y="1492"/>
                      <a:pt x="8545" y="1485"/>
                      <a:pt x="8543" y="1478"/>
                    </a:cubicBezTo>
                    <a:lnTo>
                      <a:pt x="8543" y="1454"/>
                    </a:lnTo>
                    <a:cubicBezTo>
                      <a:pt x="8545" y="1444"/>
                      <a:pt x="8546" y="1435"/>
                      <a:pt x="8548" y="1425"/>
                    </a:cubicBezTo>
                    <a:cubicBezTo>
                      <a:pt x="8555" y="1411"/>
                      <a:pt x="8563" y="1397"/>
                      <a:pt x="8570" y="1383"/>
                    </a:cubicBezTo>
                    <a:cubicBezTo>
                      <a:pt x="8590" y="1362"/>
                      <a:pt x="8609" y="1341"/>
                      <a:pt x="8629" y="1320"/>
                    </a:cubicBezTo>
                    <a:cubicBezTo>
                      <a:pt x="8652" y="1299"/>
                      <a:pt x="8675" y="1277"/>
                      <a:pt x="8698" y="1256"/>
                    </a:cubicBezTo>
                    <a:cubicBezTo>
                      <a:pt x="8714" y="1235"/>
                      <a:pt x="8731" y="1214"/>
                      <a:pt x="8747" y="1193"/>
                    </a:cubicBezTo>
                    <a:lnTo>
                      <a:pt x="8768" y="1148"/>
                    </a:lnTo>
                    <a:cubicBezTo>
                      <a:pt x="8775" y="1130"/>
                      <a:pt x="8783" y="1111"/>
                      <a:pt x="8790" y="1093"/>
                    </a:cubicBezTo>
                    <a:cubicBezTo>
                      <a:pt x="8793" y="1074"/>
                      <a:pt x="8797" y="1056"/>
                      <a:pt x="8800" y="1037"/>
                    </a:cubicBezTo>
                    <a:cubicBezTo>
                      <a:pt x="8807" y="1019"/>
                      <a:pt x="8815" y="1002"/>
                      <a:pt x="8822" y="984"/>
                    </a:cubicBezTo>
                    <a:cubicBezTo>
                      <a:pt x="8829" y="968"/>
                      <a:pt x="8836" y="953"/>
                      <a:pt x="8843" y="937"/>
                    </a:cubicBezTo>
                    <a:cubicBezTo>
                      <a:pt x="8852" y="924"/>
                      <a:pt x="8861" y="910"/>
                      <a:pt x="8870" y="897"/>
                    </a:cubicBezTo>
                    <a:cubicBezTo>
                      <a:pt x="8884" y="887"/>
                      <a:pt x="8899" y="878"/>
                      <a:pt x="8913" y="868"/>
                    </a:cubicBezTo>
                    <a:cubicBezTo>
                      <a:pt x="8929" y="858"/>
                      <a:pt x="8945" y="847"/>
                      <a:pt x="8961" y="837"/>
                    </a:cubicBezTo>
                    <a:lnTo>
                      <a:pt x="8993" y="802"/>
                    </a:lnTo>
                    <a:lnTo>
                      <a:pt x="9014" y="757"/>
                    </a:lnTo>
                    <a:lnTo>
                      <a:pt x="9014" y="723"/>
                    </a:lnTo>
                    <a:lnTo>
                      <a:pt x="9014" y="694"/>
                    </a:lnTo>
                    <a:cubicBezTo>
                      <a:pt x="9012" y="683"/>
                      <a:pt x="9011" y="673"/>
                      <a:pt x="9009" y="662"/>
                    </a:cubicBezTo>
                    <a:cubicBezTo>
                      <a:pt x="9007" y="652"/>
                      <a:pt x="9006" y="641"/>
                      <a:pt x="9004" y="631"/>
                    </a:cubicBezTo>
                    <a:cubicBezTo>
                      <a:pt x="9007" y="619"/>
                      <a:pt x="9011" y="606"/>
                      <a:pt x="9014" y="594"/>
                    </a:cubicBezTo>
                    <a:lnTo>
                      <a:pt x="8886" y="538"/>
                    </a:lnTo>
                    <a:lnTo>
                      <a:pt x="8757" y="478"/>
                    </a:lnTo>
                    <a:lnTo>
                      <a:pt x="8650" y="412"/>
                    </a:lnTo>
                    <a:cubicBezTo>
                      <a:pt x="8620" y="387"/>
                      <a:pt x="8589" y="363"/>
                      <a:pt x="8559" y="338"/>
                    </a:cubicBezTo>
                    <a:cubicBezTo>
                      <a:pt x="8534" y="310"/>
                      <a:pt x="8509" y="281"/>
                      <a:pt x="8484" y="253"/>
                    </a:cubicBezTo>
                    <a:cubicBezTo>
                      <a:pt x="8456" y="207"/>
                      <a:pt x="8427" y="162"/>
                      <a:pt x="8399" y="116"/>
                    </a:cubicBezTo>
                    <a:lnTo>
                      <a:pt x="8468" y="92"/>
                    </a:lnTo>
                    <a:cubicBezTo>
                      <a:pt x="8495" y="89"/>
                      <a:pt x="8521" y="85"/>
                      <a:pt x="8548" y="82"/>
                    </a:cubicBezTo>
                    <a:lnTo>
                      <a:pt x="8640" y="61"/>
                    </a:lnTo>
                    <a:lnTo>
                      <a:pt x="8698" y="3"/>
                    </a:lnTo>
                    <a:lnTo>
                      <a:pt x="87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dirty="0">
                  <a:solidFill>
                    <a:schemeClr val="bg1"/>
                  </a:solidFill>
                  <a:cs typeface="B Nazanin" panose="00000700000000000000" pitchFamily="2" charset="-78"/>
                </a:endParaRPr>
              </a:p>
            </p:txBody>
          </p:sp>
          <p:sp>
            <p:nvSpPr>
              <p:cNvPr id="25" name="Freeform 19">
                <a:extLst>
                  <a:ext uri="{FF2B5EF4-FFF2-40B4-BE49-F238E27FC236}">
                    <a16:creationId xmlns:a16="http://schemas.microsoft.com/office/drawing/2014/main" id="{9A3D8FE7-02DA-495A-987E-E328FA7F62C6}"/>
                  </a:ext>
                </a:extLst>
              </p:cNvPr>
              <p:cNvSpPr>
                <a:spLocks/>
              </p:cNvSpPr>
              <p:nvPr/>
            </p:nvSpPr>
            <p:spPr bwMode="auto">
              <a:xfrm>
                <a:off x="3618318" y="1512649"/>
                <a:ext cx="554512" cy="743794"/>
              </a:xfrm>
              <a:custGeom>
                <a:avLst/>
                <a:gdLst>
                  <a:gd name="T0" fmla="*/ 273 w 417"/>
                  <a:gd name="T1" fmla="*/ 17 h 560"/>
                  <a:gd name="T2" fmla="*/ 290 w 417"/>
                  <a:gd name="T3" fmla="*/ 37 h 560"/>
                  <a:gd name="T4" fmla="*/ 301 w 417"/>
                  <a:gd name="T5" fmla="*/ 61 h 560"/>
                  <a:gd name="T6" fmla="*/ 339 w 417"/>
                  <a:gd name="T7" fmla="*/ 92 h 560"/>
                  <a:gd name="T8" fmla="*/ 364 w 417"/>
                  <a:gd name="T9" fmla="*/ 121 h 560"/>
                  <a:gd name="T10" fmla="*/ 385 w 417"/>
                  <a:gd name="T11" fmla="*/ 160 h 560"/>
                  <a:gd name="T12" fmla="*/ 393 w 417"/>
                  <a:gd name="T13" fmla="*/ 224 h 560"/>
                  <a:gd name="T14" fmla="*/ 402 w 417"/>
                  <a:gd name="T15" fmla="*/ 251 h 560"/>
                  <a:gd name="T16" fmla="*/ 411 w 417"/>
                  <a:gd name="T17" fmla="*/ 272 h 560"/>
                  <a:gd name="T18" fmla="*/ 417 w 417"/>
                  <a:gd name="T19" fmla="*/ 292 h 560"/>
                  <a:gd name="T20" fmla="*/ 416 w 417"/>
                  <a:gd name="T21" fmla="*/ 321 h 560"/>
                  <a:gd name="T22" fmla="*/ 408 w 417"/>
                  <a:gd name="T23" fmla="*/ 365 h 560"/>
                  <a:gd name="T24" fmla="*/ 408 w 417"/>
                  <a:gd name="T25" fmla="*/ 400 h 560"/>
                  <a:gd name="T26" fmla="*/ 409 w 417"/>
                  <a:gd name="T27" fmla="*/ 426 h 560"/>
                  <a:gd name="T28" fmla="*/ 402 w 417"/>
                  <a:gd name="T29" fmla="*/ 448 h 560"/>
                  <a:gd name="T30" fmla="*/ 372 w 417"/>
                  <a:gd name="T31" fmla="*/ 474 h 560"/>
                  <a:gd name="T32" fmla="*/ 380 w 417"/>
                  <a:gd name="T33" fmla="*/ 510 h 560"/>
                  <a:gd name="T34" fmla="*/ 382 w 417"/>
                  <a:gd name="T35" fmla="*/ 521 h 560"/>
                  <a:gd name="T36" fmla="*/ 374 w 417"/>
                  <a:gd name="T37" fmla="*/ 539 h 560"/>
                  <a:gd name="T38" fmla="*/ 361 w 417"/>
                  <a:gd name="T39" fmla="*/ 554 h 560"/>
                  <a:gd name="T40" fmla="*/ 336 w 417"/>
                  <a:gd name="T41" fmla="*/ 552 h 560"/>
                  <a:gd name="T42" fmla="*/ 288 w 417"/>
                  <a:gd name="T43" fmla="*/ 539 h 560"/>
                  <a:gd name="T44" fmla="*/ 232 w 417"/>
                  <a:gd name="T45" fmla="*/ 526 h 560"/>
                  <a:gd name="T46" fmla="*/ 179 w 417"/>
                  <a:gd name="T47" fmla="*/ 512 h 560"/>
                  <a:gd name="T48" fmla="*/ 141 w 417"/>
                  <a:gd name="T49" fmla="*/ 494 h 560"/>
                  <a:gd name="T50" fmla="*/ 130 w 417"/>
                  <a:gd name="T51" fmla="*/ 474 h 560"/>
                  <a:gd name="T52" fmla="*/ 130 w 417"/>
                  <a:gd name="T53" fmla="*/ 457 h 560"/>
                  <a:gd name="T54" fmla="*/ 115 w 417"/>
                  <a:gd name="T55" fmla="*/ 431 h 560"/>
                  <a:gd name="T56" fmla="*/ 75 w 417"/>
                  <a:gd name="T57" fmla="*/ 390 h 560"/>
                  <a:gd name="T58" fmla="*/ 36 w 417"/>
                  <a:gd name="T59" fmla="*/ 352 h 560"/>
                  <a:gd name="T60" fmla="*/ 12 w 417"/>
                  <a:gd name="T61" fmla="*/ 307 h 560"/>
                  <a:gd name="T62" fmla="*/ 0 w 417"/>
                  <a:gd name="T63" fmla="*/ 248 h 560"/>
                  <a:gd name="T64" fmla="*/ 4 w 417"/>
                  <a:gd name="T65" fmla="*/ 187 h 560"/>
                  <a:gd name="T66" fmla="*/ 20 w 417"/>
                  <a:gd name="T67" fmla="*/ 135 h 560"/>
                  <a:gd name="T68" fmla="*/ 26 w 417"/>
                  <a:gd name="T69" fmla="*/ 105 h 560"/>
                  <a:gd name="T70" fmla="*/ 39 w 417"/>
                  <a:gd name="T71" fmla="*/ 101 h 560"/>
                  <a:gd name="T72" fmla="*/ 51 w 417"/>
                  <a:gd name="T73" fmla="*/ 84 h 560"/>
                  <a:gd name="T74" fmla="*/ 62 w 417"/>
                  <a:gd name="T75" fmla="*/ 70 h 560"/>
                  <a:gd name="T76" fmla="*/ 104 w 417"/>
                  <a:gd name="T77" fmla="*/ 51 h 560"/>
                  <a:gd name="T78" fmla="*/ 128 w 417"/>
                  <a:gd name="T79" fmla="*/ 40 h 560"/>
                  <a:gd name="T80" fmla="*/ 141 w 417"/>
                  <a:gd name="T81" fmla="*/ 25 h 560"/>
                  <a:gd name="T82" fmla="*/ 154 w 417"/>
                  <a:gd name="T83" fmla="*/ 27 h 560"/>
                  <a:gd name="T84" fmla="*/ 163 w 417"/>
                  <a:gd name="T85" fmla="*/ 25 h 560"/>
                  <a:gd name="T86" fmla="*/ 166 w 417"/>
                  <a:gd name="T87" fmla="*/ 18 h 560"/>
                  <a:gd name="T88" fmla="*/ 171 w 417"/>
                  <a:gd name="T89" fmla="*/ 16 h 560"/>
                  <a:gd name="T90" fmla="*/ 181 w 417"/>
                  <a:gd name="T91" fmla="*/ 13 h 560"/>
                  <a:gd name="T92" fmla="*/ 207 w 417"/>
                  <a:gd name="T93" fmla="*/ 5 h 5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7" h="560">
                    <a:moveTo>
                      <a:pt x="220" y="0"/>
                    </a:moveTo>
                    <a:lnTo>
                      <a:pt x="273" y="17"/>
                    </a:lnTo>
                    <a:lnTo>
                      <a:pt x="284" y="25"/>
                    </a:lnTo>
                    <a:lnTo>
                      <a:pt x="290" y="37"/>
                    </a:lnTo>
                    <a:lnTo>
                      <a:pt x="295" y="48"/>
                    </a:lnTo>
                    <a:lnTo>
                      <a:pt x="301" y="61"/>
                    </a:lnTo>
                    <a:lnTo>
                      <a:pt x="306" y="73"/>
                    </a:lnTo>
                    <a:lnTo>
                      <a:pt x="339" y="92"/>
                    </a:lnTo>
                    <a:lnTo>
                      <a:pt x="351" y="104"/>
                    </a:lnTo>
                    <a:lnTo>
                      <a:pt x="364" y="121"/>
                    </a:lnTo>
                    <a:lnTo>
                      <a:pt x="376" y="140"/>
                    </a:lnTo>
                    <a:lnTo>
                      <a:pt x="385" y="160"/>
                    </a:lnTo>
                    <a:lnTo>
                      <a:pt x="393" y="175"/>
                    </a:lnTo>
                    <a:lnTo>
                      <a:pt x="393" y="224"/>
                    </a:lnTo>
                    <a:lnTo>
                      <a:pt x="396" y="240"/>
                    </a:lnTo>
                    <a:lnTo>
                      <a:pt x="402" y="251"/>
                    </a:lnTo>
                    <a:lnTo>
                      <a:pt x="407" y="262"/>
                    </a:lnTo>
                    <a:lnTo>
                      <a:pt x="411" y="272"/>
                    </a:lnTo>
                    <a:lnTo>
                      <a:pt x="415" y="281"/>
                    </a:lnTo>
                    <a:lnTo>
                      <a:pt x="417" y="292"/>
                    </a:lnTo>
                    <a:lnTo>
                      <a:pt x="417" y="305"/>
                    </a:lnTo>
                    <a:lnTo>
                      <a:pt x="416" y="321"/>
                    </a:lnTo>
                    <a:lnTo>
                      <a:pt x="412" y="343"/>
                    </a:lnTo>
                    <a:lnTo>
                      <a:pt x="408" y="365"/>
                    </a:lnTo>
                    <a:lnTo>
                      <a:pt x="408" y="385"/>
                    </a:lnTo>
                    <a:lnTo>
                      <a:pt x="408" y="400"/>
                    </a:lnTo>
                    <a:lnTo>
                      <a:pt x="409" y="413"/>
                    </a:lnTo>
                    <a:lnTo>
                      <a:pt x="409" y="426"/>
                    </a:lnTo>
                    <a:lnTo>
                      <a:pt x="407" y="437"/>
                    </a:lnTo>
                    <a:lnTo>
                      <a:pt x="402" y="448"/>
                    </a:lnTo>
                    <a:lnTo>
                      <a:pt x="390" y="460"/>
                    </a:lnTo>
                    <a:lnTo>
                      <a:pt x="372" y="474"/>
                    </a:lnTo>
                    <a:lnTo>
                      <a:pt x="372" y="508"/>
                    </a:lnTo>
                    <a:lnTo>
                      <a:pt x="380" y="510"/>
                    </a:lnTo>
                    <a:lnTo>
                      <a:pt x="382" y="514"/>
                    </a:lnTo>
                    <a:lnTo>
                      <a:pt x="382" y="521"/>
                    </a:lnTo>
                    <a:lnTo>
                      <a:pt x="382" y="530"/>
                    </a:lnTo>
                    <a:lnTo>
                      <a:pt x="374" y="539"/>
                    </a:lnTo>
                    <a:lnTo>
                      <a:pt x="369" y="547"/>
                    </a:lnTo>
                    <a:lnTo>
                      <a:pt x="361" y="554"/>
                    </a:lnTo>
                    <a:lnTo>
                      <a:pt x="352" y="560"/>
                    </a:lnTo>
                    <a:lnTo>
                      <a:pt x="336" y="552"/>
                    </a:lnTo>
                    <a:lnTo>
                      <a:pt x="314" y="545"/>
                    </a:lnTo>
                    <a:lnTo>
                      <a:pt x="288" y="539"/>
                    </a:lnTo>
                    <a:lnTo>
                      <a:pt x="260" y="532"/>
                    </a:lnTo>
                    <a:lnTo>
                      <a:pt x="232" y="526"/>
                    </a:lnTo>
                    <a:lnTo>
                      <a:pt x="205" y="519"/>
                    </a:lnTo>
                    <a:lnTo>
                      <a:pt x="179" y="512"/>
                    </a:lnTo>
                    <a:lnTo>
                      <a:pt x="158" y="503"/>
                    </a:lnTo>
                    <a:lnTo>
                      <a:pt x="141" y="494"/>
                    </a:lnTo>
                    <a:lnTo>
                      <a:pt x="132" y="481"/>
                    </a:lnTo>
                    <a:lnTo>
                      <a:pt x="130" y="474"/>
                    </a:lnTo>
                    <a:lnTo>
                      <a:pt x="130" y="465"/>
                    </a:lnTo>
                    <a:lnTo>
                      <a:pt x="130" y="457"/>
                    </a:lnTo>
                    <a:lnTo>
                      <a:pt x="128" y="451"/>
                    </a:lnTo>
                    <a:lnTo>
                      <a:pt x="115" y="431"/>
                    </a:lnTo>
                    <a:lnTo>
                      <a:pt x="96" y="411"/>
                    </a:lnTo>
                    <a:lnTo>
                      <a:pt x="75" y="390"/>
                    </a:lnTo>
                    <a:lnTo>
                      <a:pt x="53" y="371"/>
                    </a:lnTo>
                    <a:lnTo>
                      <a:pt x="36" y="352"/>
                    </a:lnTo>
                    <a:lnTo>
                      <a:pt x="22" y="332"/>
                    </a:lnTo>
                    <a:lnTo>
                      <a:pt x="12" y="307"/>
                    </a:lnTo>
                    <a:lnTo>
                      <a:pt x="4" y="279"/>
                    </a:lnTo>
                    <a:lnTo>
                      <a:pt x="0" y="248"/>
                    </a:lnTo>
                    <a:lnTo>
                      <a:pt x="0" y="216"/>
                    </a:lnTo>
                    <a:lnTo>
                      <a:pt x="4" y="187"/>
                    </a:lnTo>
                    <a:lnTo>
                      <a:pt x="11" y="158"/>
                    </a:lnTo>
                    <a:lnTo>
                      <a:pt x="20" y="135"/>
                    </a:lnTo>
                    <a:lnTo>
                      <a:pt x="33" y="116"/>
                    </a:lnTo>
                    <a:lnTo>
                      <a:pt x="26" y="105"/>
                    </a:lnTo>
                    <a:lnTo>
                      <a:pt x="30" y="105"/>
                    </a:lnTo>
                    <a:lnTo>
                      <a:pt x="39" y="101"/>
                    </a:lnTo>
                    <a:lnTo>
                      <a:pt x="45" y="93"/>
                    </a:lnTo>
                    <a:lnTo>
                      <a:pt x="51" y="84"/>
                    </a:lnTo>
                    <a:lnTo>
                      <a:pt x="56" y="77"/>
                    </a:lnTo>
                    <a:lnTo>
                      <a:pt x="62" y="70"/>
                    </a:lnTo>
                    <a:lnTo>
                      <a:pt x="83" y="59"/>
                    </a:lnTo>
                    <a:lnTo>
                      <a:pt x="104" y="51"/>
                    </a:lnTo>
                    <a:lnTo>
                      <a:pt x="126" y="40"/>
                    </a:lnTo>
                    <a:lnTo>
                      <a:pt x="128" y="40"/>
                    </a:lnTo>
                    <a:lnTo>
                      <a:pt x="132" y="24"/>
                    </a:lnTo>
                    <a:lnTo>
                      <a:pt x="141" y="25"/>
                    </a:lnTo>
                    <a:lnTo>
                      <a:pt x="148" y="26"/>
                    </a:lnTo>
                    <a:lnTo>
                      <a:pt x="154" y="27"/>
                    </a:lnTo>
                    <a:lnTo>
                      <a:pt x="162" y="30"/>
                    </a:lnTo>
                    <a:lnTo>
                      <a:pt x="163" y="25"/>
                    </a:lnTo>
                    <a:lnTo>
                      <a:pt x="165" y="21"/>
                    </a:lnTo>
                    <a:lnTo>
                      <a:pt x="166" y="18"/>
                    </a:lnTo>
                    <a:lnTo>
                      <a:pt x="168" y="17"/>
                    </a:lnTo>
                    <a:lnTo>
                      <a:pt x="171" y="16"/>
                    </a:lnTo>
                    <a:lnTo>
                      <a:pt x="175" y="15"/>
                    </a:lnTo>
                    <a:lnTo>
                      <a:pt x="181" y="13"/>
                    </a:lnTo>
                    <a:lnTo>
                      <a:pt x="194" y="9"/>
                    </a:lnTo>
                    <a:lnTo>
                      <a:pt x="207" y="5"/>
                    </a:lnTo>
                    <a:lnTo>
                      <a:pt x="2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sp>
            <p:nvSpPr>
              <p:cNvPr id="26" name="Freeform 28">
                <a:extLst>
                  <a:ext uri="{FF2B5EF4-FFF2-40B4-BE49-F238E27FC236}">
                    <a16:creationId xmlns:a16="http://schemas.microsoft.com/office/drawing/2014/main" id="{C18AC666-77F2-474C-AD12-95035C570CE7}"/>
                  </a:ext>
                </a:extLst>
              </p:cNvPr>
              <p:cNvSpPr>
                <a:spLocks/>
              </p:cNvSpPr>
              <p:nvPr/>
            </p:nvSpPr>
            <p:spPr bwMode="auto">
              <a:xfrm>
                <a:off x="3996221" y="2265968"/>
                <a:ext cx="449091" cy="1324957"/>
              </a:xfrm>
              <a:custGeom>
                <a:avLst/>
                <a:gdLst>
                  <a:gd name="T0" fmla="*/ 83 w 323"/>
                  <a:gd name="T1" fmla="*/ 8 h 952"/>
                  <a:gd name="T2" fmla="*/ 95 w 323"/>
                  <a:gd name="T3" fmla="*/ 19 h 952"/>
                  <a:gd name="T4" fmla="*/ 91 w 323"/>
                  <a:gd name="T5" fmla="*/ 37 h 952"/>
                  <a:gd name="T6" fmla="*/ 88 w 323"/>
                  <a:gd name="T7" fmla="*/ 55 h 952"/>
                  <a:gd name="T8" fmla="*/ 88 w 323"/>
                  <a:gd name="T9" fmla="*/ 60 h 952"/>
                  <a:gd name="T10" fmla="*/ 96 w 323"/>
                  <a:gd name="T11" fmla="*/ 90 h 952"/>
                  <a:gd name="T12" fmla="*/ 110 w 323"/>
                  <a:gd name="T13" fmla="*/ 113 h 952"/>
                  <a:gd name="T14" fmla="*/ 118 w 323"/>
                  <a:gd name="T15" fmla="*/ 122 h 952"/>
                  <a:gd name="T16" fmla="*/ 141 w 323"/>
                  <a:gd name="T17" fmla="*/ 148 h 952"/>
                  <a:gd name="T18" fmla="*/ 148 w 323"/>
                  <a:gd name="T19" fmla="*/ 158 h 952"/>
                  <a:gd name="T20" fmla="*/ 174 w 323"/>
                  <a:gd name="T21" fmla="*/ 215 h 952"/>
                  <a:gd name="T22" fmla="*/ 198 w 323"/>
                  <a:gd name="T23" fmla="*/ 275 h 952"/>
                  <a:gd name="T24" fmla="*/ 219 w 323"/>
                  <a:gd name="T25" fmla="*/ 333 h 952"/>
                  <a:gd name="T26" fmla="*/ 236 w 323"/>
                  <a:gd name="T27" fmla="*/ 382 h 952"/>
                  <a:gd name="T28" fmla="*/ 246 w 323"/>
                  <a:gd name="T29" fmla="*/ 416 h 952"/>
                  <a:gd name="T30" fmla="*/ 250 w 323"/>
                  <a:gd name="T31" fmla="*/ 429 h 952"/>
                  <a:gd name="T32" fmla="*/ 264 w 323"/>
                  <a:gd name="T33" fmla="*/ 481 h 952"/>
                  <a:gd name="T34" fmla="*/ 279 w 323"/>
                  <a:gd name="T35" fmla="*/ 548 h 952"/>
                  <a:gd name="T36" fmla="*/ 292 w 323"/>
                  <a:gd name="T37" fmla="*/ 623 h 952"/>
                  <a:gd name="T38" fmla="*/ 302 w 323"/>
                  <a:gd name="T39" fmla="*/ 698 h 952"/>
                  <a:gd name="T40" fmla="*/ 312 w 323"/>
                  <a:gd name="T41" fmla="*/ 767 h 952"/>
                  <a:gd name="T42" fmla="*/ 319 w 323"/>
                  <a:gd name="T43" fmla="*/ 820 h 952"/>
                  <a:gd name="T44" fmla="*/ 323 w 323"/>
                  <a:gd name="T45" fmla="*/ 850 h 952"/>
                  <a:gd name="T46" fmla="*/ 273 w 323"/>
                  <a:gd name="T47" fmla="*/ 952 h 952"/>
                  <a:gd name="T48" fmla="*/ 178 w 323"/>
                  <a:gd name="T49" fmla="*/ 860 h 952"/>
                  <a:gd name="T50" fmla="*/ 165 w 323"/>
                  <a:gd name="T51" fmla="*/ 709 h 952"/>
                  <a:gd name="T52" fmla="*/ 158 w 323"/>
                  <a:gd name="T53" fmla="*/ 630 h 952"/>
                  <a:gd name="T54" fmla="*/ 152 w 323"/>
                  <a:gd name="T55" fmla="*/ 565 h 952"/>
                  <a:gd name="T56" fmla="*/ 147 w 323"/>
                  <a:gd name="T57" fmla="*/ 521 h 952"/>
                  <a:gd name="T58" fmla="*/ 145 w 323"/>
                  <a:gd name="T59" fmla="*/ 504 h 952"/>
                  <a:gd name="T60" fmla="*/ 137 w 323"/>
                  <a:gd name="T61" fmla="*/ 461 h 952"/>
                  <a:gd name="T62" fmla="*/ 127 w 323"/>
                  <a:gd name="T63" fmla="*/ 420 h 952"/>
                  <a:gd name="T64" fmla="*/ 118 w 323"/>
                  <a:gd name="T65" fmla="*/ 389 h 952"/>
                  <a:gd name="T66" fmla="*/ 115 w 323"/>
                  <a:gd name="T67" fmla="*/ 376 h 952"/>
                  <a:gd name="T68" fmla="*/ 58 w 323"/>
                  <a:gd name="T69" fmla="*/ 209 h 952"/>
                  <a:gd name="T70" fmla="*/ 48 w 323"/>
                  <a:gd name="T71" fmla="*/ 169 h 952"/>
                  <a:gd name="T72" fmla="*/ 46 w 323"/>
                  <a:gd name="T73" fmla="*/ 129 h 952"/>
                  <a:gd name="T74" fmla="*/ 48 w 323"/>
                  <a:gd name="T75" fmla="*/ 96 h 952"/>
                  <a:gd name="T76" fmla="*/ 49 w 323"/>
                  <a:gd name="T77" fmla="*/ 83 h 952"/>
                  <a:gd name="T78" fmla="*/ 26 w 323"/>
                  <a:gd name="T79" fmla="*/ 63 h 952"/>
                  <a:gd name="T80" fmla="*/ 8 w 323"/>
                  <a:gd name="T81" fmla="*/ 45 h 952"/>
                  <a:gd name="T82" fmla="*/ 0 w 323"/>
                  <a:gd name="T83" fmla="*/ 37 h 952"/>
                  <a:gd name="T84" fmla="*/ 17 w 323"/>
                  <a:gd name="T85" fmla="*/ 13 h 952"/>
                  <a:gd name="T86" fmla="*/ 24 w 323"/>
                  <a:gd name="T87" fmla="*/ 7 h 952"/>
                  <a:gd name="T88" fmla="*/ 53 w 323"/>
                  <a:gd name="T89" fmla="*/ 7 h 952"/>
                  <a:gd name="T90" fmla="*/ 66 w 323"/>
                  <a:gd name="T91" fmla="*/ 3 h 952"/>
                  <a:gd name="T92" fmla="*/ 69 w 323"/>
                  <a:gd name="T93" fmla="*/ 0 h 9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3" h="952">
                    <a:moveTo>
                      <a:pt x="69" y="0"/>
                    </a:moveTo>
                    <a:lnTo>
                      <a:pt x="83" y="8"/>
                    </a:lnTo>
                    <a:lnTo>
                      <a:pt x="91" y="15"/>
                    </a:lnTo>
                    <a:lnTo>
                      <a:pt x="95" y="19"/>
                    </a:lnTo>
                    <a:lnTo>
                      <a:pt x="95" y="21"/>
                    </a:lnTo>
                    <a:lnTo>
                      <a:pt x="91" y="37"/>
                    </a:lnTo>
                    <a:lnTo>
                      <a:pt x="90" y="48"/>
                    </a:lnTo>
                    <a:lnTo>
                      <a:pt x="88" y="55"/>
                    </a:lnTo>
                    <a:lnTo>
                      <a:pt x="88" y="59"/>
                    </a:lnTo>
                    <a:lnTo>
                      <a:pt x="88" y="60"/>
                    </a:lnTo>
                    <a:lnTo>
                      <a:pt x="92" y="73"/>
                    </a:lnTo>
                    <a:lnTo>
                      <a:pt x="96" y="90"/>
                    </a:lnTo>
                    <a:lnTo>
                      <a:pt x="104" y="103"/>
                    </a:lnTo>
                    <a:lnTo>
                      <a:pt x="110" y="113"/>
                    </a:lnTo>
                    <a:lnTo>
                      <a:pt x="115" y="121"/>
                    </a:lnTo>
                    <a:lnTo>
                      <a:pt x="118" y="122"/>
                    </a:lnTo>
                    <a:lnTo>
                      <a:pt x="132" y="138"/>
                    </a:lnTo>
                    <a:lnTo>
                      <a:pt x="141" y="148"/>
                    </a:lnTo>
                    <a:lnTo>
                      <a:pt x="147" y="156"/>
                    </a:lnTo>
                    <a:lnTo>
                      <a:pt x="148" y="158"/>
                    </a:lnTo>
                    <a:lnTo>
                      <a:pt x="161" y="186"/>
                    </a:lnTo>
                    <a:lnTo>
                      <a:pt x="174" y="215"/>
                    </a:lnTo>
                    <a:lnTo>
                      <a:pt x="187" y="245"/>
                    </a:lnTo>
                    <a:lnTo>
                      <a:pt x="198" y="275"/>
                    </a:lnTo>
                    <a:lnTo>
                      <a:pt x="209" y="305"/>
                    </a:lnTo>
                    <a:lnTo>
                      <a:pt x="219" y="333"/>
                    </a:lnTo>
                    <a:lnTo>
                      <a:pt x="228" y="359"/>
                    </a:lnTo>
                    <a:lnTo>
                      <a:pt x="236" y="382"/>
                    </a:lnTo>
                    <a:lnTo>
                      <a:pt x="241" y="402"/>
                    </a:lnTo>
                    <a:lnTo>
                      <a:pt x="246" y="416"/>
                    </a:lnTo>
                    <a:lnTo>
                      <a:pt x="249" y="425"/>
                    </a:lnTo>
                    <a:lnTo>
                      <a:pt x="250" y="429"/>
                    </a:lnTo>
                    <a:lnTo>
                      <a:pt x="258" y="452"/>
                    </a:lnTo>
                    <a:lnTo>
                      <a:pt x="264" y="481"/>
                    </a:lnTo>
                    <a:lnTo>
                      <a:pt x="272" y="513"/>
                    </a:lnTo>
                    <a:lnTo>
                      <a:pt x="279" y="548"/>
                    </a:lnTo>
                    <a:lnTo>
                      <a:pt x="285" y="586"/>
                    </a:lnTo>
                    <a:lnTo>
                      <a:pt x="292" y="623"/>
                    </a:lnTo>
                    <a:lnTo>
                      <a:pt x="297" y="662"/>
                    </a:lnTo>
                    <a:lnTo>
                      <a:pt x="302" y="698"/>
                    </a:lnTo>
                    <a:lnTo>
                      <a:pt x="307" y="735"/>
                    </a:lnTo>
                    <a:lnTo>
                      <a:pt x="312" y="767"/>
                    </a:lnTo>
                    <a:lnTo>
                      <a:pt x="315" y="795"/>
                    </a:lnTo>
                    <a:lnTo>
                      <a:pt x="319" y="820"/>
                    </a:lnTo>
                    <a:lnTo>
                      <a:pt x="320" y="838"/>
                    </a:lnTo>
                    <a:lnTo>
                      <a:pt x="323" y="850"/>
                    </a:lnTo>
                    <a:lnTo>
                      <a:pt x="323" y="854"/>
                    </a:lnTo>
                    <a:lnTo>
                      <a:pt x="273" y="952"/>
                    </a:lnTo>
                    <a:lnTo>
                      <a:pt x="182" y="879"/>
                    </a:lnTo>
                    <a:lnTo>
                      <a:pt x="178" y="860"/>
                    </a:lnTo>
                    <a:lnTo>
                      <a:pt x="171" y="798"/>
                    </a:lnTo>
                    <a:lnTo>
                      <a:pt x="165" y="709"/>
                    </a:lnTo>
                    <a:lnTo>
                      <a:pt x="162" y="668"/>
                    </a:lnTo>
                    <a:lnTo>
                      <a:pt x="158" y="630"/>
                    </a:lnTo>
                    <a:lnTo>
                      <a:pt x="156" y="596"/>
                    </a:lnTo>
                    <a:lnTo>
                      <a:pt x="152" y="565"/>
                    </a:lnTo>
                    <a:lnTo>
                      <a:pt x="149" y="540"/>
                    </a:lnTo>
                    <a:lnTo>
                      <a:pt x="147" y="521"/>
                    </a:lnTo>
                    <a:lnTo>
                      <a:pt x="145" y="509"/>
                    </a:lnTo>
                    <a:lnTo>
                      <a:pt x="145" y="504"/>
                    </a:lnTo>
                    <a:lnTo>
                      <a:pt x="141" y="483"/>
                    </a:lnTo>
                    <a:lnTo>
                      <a:pt x="137" y="461"/>
                    </a:lnTo>
                    <a:lnTo>
                      <a:pt x="132" y="439"/>
                    </a:lnTo>
                    <a:lnTo>
                      <a:pt x="127" y="420"/>
                    </a:lnTo>
                    <a:lnTo>
                      <a:pt x="122" y="402"/>
                    </a:lnTo>
                    <a:lnTo>
                      <a:pt x="118" y="389"/>
                    </a:lnTo>
                    <a:lnTo>
                      <a:pt x="115" y="380"/>
                    </a:lnTo>
                    <a:lnTo>
                      <a:pt x="115" y="376"/>
                    </a:lnTo>
                    <a:lnTo>
                      <a:pt x="86" y="288"/>
                    </a:lnTo>
                    <a:lnTo>
                      <a:pt x="58" y="209"/>
                    </a:lnTo>
                    <a:lnTo>
                      <a:pt x="52" y="190"/>
                    </a:lnTo>
                    <a:lnTo>
                      <a:pt x="48" y="169"/>
                    </a:lnTo>
                    <a:lnTo>
                      <a:pt x="47" y="148"/>
                    </a:lnTo>
                    <a:lnTo>
                      <a:pt x="46" y="129"/>
                    </a:lnTo>
                    <a:lnTo>
                      <a:pt x="47" y="111"/>
                    </a:lnTo>
                    <a:lnTo>
                      <a:pt x="48" y="96"/>
                    </a:lnTo>
                    <a:lnTo>
                      <a:pt x="48" y="87"/>
                    </a:lnTo>
                    <a:lnTo>
                      <a:pt x="49" y="83"/>
                    </a:lnTo>
                    <a:lnTo>
                      <a:pt x="38" y="73"/>
                    </a:lnTo>
                    <a:lnTo>
                      <a:pt x="26" y="63"/>
                    </a:lnTo>
                    <a:lnTo>
                      <a:pt x="16" y="52"/>
                    </a:lnTo>
                    <a:lnTo>
                      <a:pt x="8" y="45"/>
                    </a:lnTo>
                    <a:lnTo>
                      <a:pt x="2" y="39"/>
                    </a:lnTo>
                    <a:lnTo>
                      <a:pt x="0" y="37"/>
                    </a:lnTo>
                    <a:lnTo>
                      <a:pt x="9" y="24"/>
                    </a:lnTo>
                    <a:lnTo>
                      <a:pt x="17" y="13"/>
                    </a:lnTo>
                    <a:lnTo>
                      <a:pt x="21" y="10"/>
                    </a:lnTo>
                    <a:lnTo>
                      <a:pt x="24" y="7"/>
                    </a:lnTo>
                    <a:lnTo>
                      <a:pt x="40" y="8"/>
                    </a:lnTo>
                    <a:lnTo>
                      <a:pt x="53" y="7"/>
                    </a:lnTo>
                    <a:lnTo>
                      <a:pt x="61" y="6"/>
                    </a:lnTo>
                    <a:lnTo>
                      <a:pt x="66" y="3"/>
                    </a:lnTo>
                    <a:lnTo>
                      <a:pt x="69" y="2"/>
                    </a:ln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grpSp>
        <p:grpSp>
          <p:nvGrpSpPr>
            <p:cNvPr id="21" name="Group 20">
              <a:extLst>
                <a:ext uri="{FF2B5EF4-FFF2-40B4-BE49-F238E27FC236}">
                  <a16:creationId xmlns:a16="http://schemas.microsoft.com/office/drawing/2014/main" id="{175CB733-D715-432A-8690-305F599C730F}"/>
                </a:ext>
              </a:extLst>
            </p:cNvPr>
            <p:cNvGrpSpPr/>
            <p:nvPr/>
          </p:nvGrpSpPr>
          <p:grpSpPr>
            <a:xfrm>
              <a:off x="911314" y="1822937"/>
              <a:ext cx="2306669" cy="1009826"/>
              <a:chOff x="911314" y="1822937"/>
              <a:chExt cx="2306669" cy="1009826"/>
            </a:xfrm>
            <a:grpFill/>
          </p:grpSpPr>
          <p:sp>
            <p:nvSpPr>
              <p:cNvPr id="22" name="Freeform 46">
                <a:extLst>
                  <a:ext uri="{FF2B5EF4-FFF2-40B4-BE49-F238E27FC236}">
                    <a16:creationId xmlns:a16="http://schemas.microsoft.com/office/drawing/2014/main" id="{9CDD6593-D06B-4A59-B6A5-7DB2E182B0CE}"/>
                  </a:ext>
                </a:extLst>
              </p:cNvPr>
              <p:cNvSpPr>
                <a:spLocks/>
              </p:cNvSpPr>
              <p:nvPr/>
            </p:nvSpPr>
            <p:spPr bwMode="auto">
              <a:xfrm>
                <a:off x="911314" y="2573932"/>
                <a:ext cx="184880" cy="258831"/>
              </a:xfrm>
              <a:custGeom>
                <a:avLst/>
                <a:gdLst>
                  <a:gd name="T0" fmla="*/ 115 w 149"/>
                  <a:gd name="T1" fmla="*/ 0 h 209"/>
                  <a:gd name="T2" fmla="*/ 128 w 149"/>
                  <a:gd name="T3" fmla="*/ 19 h 209"/>
                  <a:gd name="T4" fmla="*/ 137 w 149"/>
                  <a:gd name="T5" fmla="*/ 39 h 209"/>
                  <a:gd name="T6" fmla="*/ 142 w 149"/>
                  <a:gd name="T7" fmla="*/ 55 h 209"/>
                  <a:gd name="T8" fmla="*/ 146 w 149"/>
                  <a:gd name="T9" fmla="*/ 70 h 209"/>
                  <a:gd name="T10" fmla="*/ 147 w 149"/>
                  <a:gd name="T11" fmla="*/ 79 h 209"/>
                  <a:gd name="T12" fmla="*/ 149 w 149"/>
                  <a:gd name="T13" fmla="*/ 83 h 209"/>
                  <a:gd name="T14" fmla="*/ 146 w 149"/>
                  <a:gd name="T15" fmla="*/ 99 h 209"/>
                  <a:gd name="T16" fmla="*/ 142 w 149"/>
                  <a:gd name="T17" fmla="*/ 117 h 209"/>
                  <a:gd name="T18" fmla="*/ 138 w 149"/>
                  <a:gd name="T19" fmla="*/ 133 h 209"/>
                  <a:gd name="T20" fmla="*/ 133 w 149"/>
                  <a:gd name="T21" fmla="*/ 146 h 209"/>
                  <a:gd name="T22" fmla="*/ 131 w 149"/>
                  <a:gd name="T23" fmla="*/ 155 h 209"/>
                  <a:gd name="T24" fmla="*/ 129 w 149"/>
                  <a:gd name="T25" fmla="*/ 158 h 209"/>
                  <a:gd name="T26" fmla="*/ 118 w 149"/>
                  <a:gd name="T27" fmla="*/ 178 h 209"/>
                  <a:gd name="T28" fmla="*/ 107 w 149"/>
                  <a:gd name="T29" fmla="*/ 193 h 209"/>
                  <a:gd name="T30" fmla="*/ 97 w 149"/>
                  <a:gd name="T31" fmla="*/ 202 h 209"/>
                  <a:gd name="T32" fmla="*/ 88 w 149"/>
                  <a:gd name="T33" fmla="*/ 207 h 209"/>
                  <a:gd name="T34" fmla="*/ 79 w 149"/>
                  <a:gd name="T35" fmla="*/ 209 h 209"/>
                  <a:gd name="T36" fmla="*/ 72 w 149"/>
                  <a:gd name="T37" fmla="*/ 209 h 209"/>
                  <a:gd name="T38" fmla="*/ 67 w 149"/>
                  <a:gd name="T39" fmla="*/ 208 h 209"/>
                  <a:gd name="T40" fmla="*/ 66 w 149"/>
                  <a:gd name="T41" fmla="*/ 207 h 209"/>
                  <a:gd name="T42" fmla="*/ 42 w 149"/>
                  <a:gd name="T43" fmla="*/ 185 h 209"/>
                  <a:gd name="T44" fmla="*/ 26 w 149"/>
                  <a:gd name="T45" fmla="*/ 163 h 209"/>
                  <a:gd name="T46" fmla="*/ 14 w 149"/>
                  <a:gd name="T47" fmla="*/ 139 h 209"/>
                  <a:gd name="T48" fmla="*/ 8 w 149"/>
                  <a:gd name="T49" fmla="*/ 119 h 209"/>
                  <a:gd name="T50" fmla="*/ 4 w 149"/>
                  <a:gd name="T51" fmla="*/ 101 h 209"/>
                  <a:gd name="T52" fmla="*/ 4 w 149"/>
                  <a:gd name="T53" fmla="*/ 85 h 209"/>
                  <a:gd name="T54" fmla="*/ 4 w 149"/>
                  <a:gd name="T55" fmla="*/ 76 h 209"/>
                  <a:gd name="T56" fmla="*/ 4 w 149"/>
                  <a:gd name="T57" fmla="*/ 72 h 209"/>
                  <a:gd name="T58" fmla="*/ 0 w 149"/>
                  <a:gd name="T59" fmla="*/ 6 h 209"/>
                  <a:gd name="T60" fmla="*/ 6 w 149"/>
                  <a:gd name="T61" fmla="*/ 32 h 209"/>
                  <a:gd name="T62" fmla="*/ 13 w 149"/>
                  <a:gd name="T63" fmla="*/ 50 h 209"/>
                  <a:gd name="T64" fmla="*/ 19 w 149"/>
                  <a:gd name="T65" fmla="*/ 63 h 209"/>
                  <a:gd name="T66" fmla="*/ 26 w 149"/>
                  <a:gd name="T67" fmla="*/ 70 h 209"/>
                  <a:gd name="T68" fmla="*/ 31 w 149"/>
                  <a:gd name="T69" fmla="*/ 73 h 209"/>
                  <a:gd name="T70" fmla="*/ 35 w 149"/>
                  <a:gd name="T71" fmla="*/ 76 h 209"/>
                  <a:gd name="T72" fmla="*/ 36 w 149"/>
                  <a:gd name="T73" fmla="*/ 76 h 209"/>
                  <a:gd name="T74" fmla="*/ 36 w 149"/>
                  <a:gd name="T75" fmla="*/ 85 h 209"/>
                  <a:gd name="T76" fmla="*/ 42 w 149"/>
                  <a:gd name="T77" fmla="*/ 88 h 209"/>
                  <a:gd name="T78" fmla="*/ 52 w 149"/>
                  <a:gd name="T79" fmla="*/ 89 h 209"/>
                  <a:gd name="T80" fmla="*/ 62 w 149"/>
                  <a:gd name="T81" fmla="*/ 89 h 209"/>
                  <a:gd name="T82" fmla="*/ 70 w 149"/>
                  <a:gd name="T83" fmla="*/ 89 h 209"/>
                  <a:gd name="T84" fmla="*/ 72 w 149"/>
                  <a:gd name="T85" fmla="*/ 89 h 209"/>
                  <a:gd name="T86" fmla="*/ 88 w 149"/>
                  <a:gd name="T87" fmla="*/ 86 h 209"/>
                  <a:gd name="T88" fmla="*/ 98 w 149"/>
                  <a:gd name="T89" fmla="*/ 80 h 209"/>
                  <a:gd name="T90" fmla="*/ 107 w 149"/>
                  <a:gd name="T91" fmla="*/ 70 h 209"/>
                  <a:gd name="T92" fmla="*/ 112 w 149"/>
                  <a:gd name="T93" fmla="*/ 57 h 209"/>
                  <a:gd name="T94" fmla="*/ 115 w 149"/>
                  <a:gd name="T95" fmla="*/ 44 h 209"/>
                  <a:gd name="T96" fmla="*/ 116 w 149"/>
                  <a:gd name="T97" fmla="*/ 31 h 209"/>
                  <a:gd name="T98" fmla="*/ 116 w 149"/>
                  <a:gd name="T99" fmla="*/ 19 h 209"/>
                  <a:gd name="T100" fmla="*/ 116 w 149"/>
                  <a:gd name="T101" fmla="*/ 9 h 209"/>
                  <a:gd name="T102" fmla="*/ 116 w 149"/>
                  <a:gd name="T103" fmla="*/ 2 h 209"/>
                  <a:gd name="T104" fmla="*/ 115 w 149"/>
                  <a:gd name="T105" fmla="*/ 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9" h="209">
                    <a:moveTo>
                      <a:pt x="115" y="0"/>
                    </a:moveTo>
                    <a:lnTo>
                      <a:pt x="128" y="19"/>
                    </a:lnTo>
                    <a:lnTo>
                      <a:pt x="137" y="39"/>
                    </a:lnTo>
                    <a:lnTo>
                      <a:pt x="142" y="55"/>
                    </a:lnTo>
                    <a:lnTo>
                      <a:pt x="146" y="70"/>
                    </a:lnTo>
                    <a:lnTo>
                      <a:pt x="147" y="79"/>
                    </a:lnTo>
                    <a:lnTo>
                      <a:pt x="149" y="83"/>
                    </a:lnTo>
                    <a:lnTo>
                      <a:pt x="146" y="99"/>
                    </a:lnTo>
                    <a:lnTo>
                      <a:pt x="142" y="117"/>
                    </a:lnTo>
                    <a:lnTo>
                      <a:pt x="138" y="133"/>
                    </a:lnTo>
                    <a:lnTo>
                      <a:pt x="133" y="146"/>
                    </a:lnTo>
                    <a:lnTo>
                      <a:pt x="131" y="155"/>
                    </a:lnTo>
                    <a:lnTo>
                      <a:pt x="129" y="158"/>
                    </a:lnTo>
                    <a:lnTo>
                      <a:pt x="118" y="178"/>
                    </a:lnTo>
                    <a:lnTo>
                      <a:pt x="107" y="193"/>
                    </a:lnTo>
                    <a:lnTo>
                      <a:pt x="97" y="202"/>
                    </a:lnTo>
                    <a:lnTo>
                      <a:pt x="88" y="207"/>
                    </a:lnTo>
                    <a:lnTo>
                      <a:pt x="79" y="209"/>
                    </a:lnTo>
                    <a:lnTo>
                      <a:pt x="72" y="209"/>
                    </a:lnTo>
                    <a:lnTo>
                      <a:pt x="67" y="208"/>
                    </a:lnTo>
                    <a:lnTo>
                      <a:pt x="66" y="207"/>
                    </a:lnTo>
                    <a:lnTo>
                      <a:pt x="42" y="185"/>
                    </a:lnTo>
                    <a:lnTo>
                      <a:pt x="26" y="163"/>
                    </a:lnTo>
                    <a:lnTo>
                      <a:pt x="14" y="139"/>
                    </a:lnTo>
                    <a:lnTo>
                      <a:pt x="8" y="119"/>
                    </a:lnTo>
                    <a:lnTo>
                      <a:pt x="4" y="101"/>
                    </a:lnTo>
                    <a:lnTo>
                      <a:pt x="4" y="85"/>
                    </a:lnTo>
                    <a:lnTo>
                      <a:pt x="4" y="76"/>
                    </a:lnTo>
                    <a:lnTo>
                      <a:pt x="4" y="72"/>
                    </a:lnTo>
                    <a:lnTo>
                      <a:pt x="0" y="6"/>
                    </a:lnTo>
                    <a:lnTo>
                      <a:pt x="6" y="32"/>
                    </a:lnTo>
                    <a:lnTo>
                      <a:pt x="13" y="50"/>
                    </a:lnTo>
                    <a:lnTo>
                      <a:pt x="19" y="63"/>
                    </a:lnTo>
                    <a:lnTo>
                      <a:pt x="26" y="70"/>
                    </a:lnTo>
                    <a:lnTo>
                      <a:pt x="31" y="73"/>
                    </a:lnTo>
                    <a:lnTo>
                      <a:pt x="35" y="76"/>
                    </a:lnTo>
                    <a:lnTo>
                      <a:pt x="36" y="76"/>
                    </a:lnTo>
                    <a:lnTo>
                      <a:pt x="36" y="85"/>
                    </a:lnTo>
                    <a:lnTo>
                      <a:pt x="42" y="88"/>
                    </a:lnTo>
                    <a:lnTo>
                      <a:pt x="52" y="89"/>
                    </a:lnTo>
                    <a:lnTo>
                      <a:pt x="62" y="89"/>
                    </a:lnTo>
                    <a:lnTo>
                      <a:pt x="70" y="89"/>
                    </a:lnTo>
                    <a:lnTo>
                      <a:pt x="72" y="89"/>
                    </a:lnTo>
                    <a:lnTo>
                      <a:pt x="88" y="86"/>
                    </a:lnTo>
                    <a:lnTo>
                      <a:pt x="98" y="80"/>
                    </a:lnTo>
                    <a:lnTo>
                      <a:pt x="107" y="70"/>
                    </a:lnTo>
                    <a:lnTo>
                      <a:pt x="112" y="57"/>
                    </a:lnTo>
                    <a:lnTo>
                      <a:pt x="115" y="44"/>
                    </a:lnTo>
                    <a:lnTo>
                      <a:pt x="116" y="31"/>
                    </a:lnTo>
                    <a:lnTo>
                      <a:pt x="116" y="19"/>
                    </a:lnTo>
                    <a:lnTo>
                      <a:pt x="116" y="9"/>
                    </a:lnTo>
                    <a:lnTo>
                      <a:pt x="116" y="2"/>
                    </a:lnTo>
                    <a:lnTo>
                      <a:pt x="115" y="0"/>
                    </a:lnTo>
                    <a:close/>
                  </a:path>
                </a:pathLst>
              </a:custGeom>
              <a:grpFill/>
              <a:ln>
                <a:noFill/>
              </a:ln>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sp>
            <p:nvSpPr>
              <p:cNvPr id="23" name="Freeform 55">
                <a:extLst>
                  <a:ext uri="{FF2B5EF4-FFF2-40B4-BE49-F238E27FC236}">
                    <a16:creationId xmlns:a16="http://schemas.microsoft.com/office/drawing/2014/main" id="{88D36E15-0FFF-4B78-97EC-03D74A83A663}"/>
                  </a:ext>
                </a:extLst>
              </p:cNvPr>
              <p:cNvSpPr>
                <a:spLocks/>
              </p:cNvSpPr>
              <p:nvPr/>
            </p:nvSpPr>
            <p:spPr bwMode="auto">
              <a:xfrm>
                <a:off x="3014447" y="1822937"/>
                <a:ext cx="203536" cy="186807"/>
              </a:xfrm>
              <a:custGeom>
                <a:avLst/>
                <a:gdLst>
                  <a:gd name="T0" fmla="*/ 11 w 145"/>
                  <a:gd name="T1" fmla="*/ 0 h 134"/>
                  <a:gd name="T2" fmla="*/ 30 w 145"/>
                  <a:gd name="T3" fmla="*/ 14 h 134"/>
                  <a:gd name="T4" fmla="*/ 51 w 145"/>
                  <a:gd name="T5" fmla="*/ 24 h 134"/>
                  <a:gd name="T6" fmla="*/ 71 w 145"/>
                  <a:gd name="T7" fmla="*/ 29 h 134"/>
                  <a:gd name="T8" fmla="*/ 92 w 145"/>
                  <a:gd name="T9" fmla="*/ 32 h 134"/>
                  <a:gd name="T10" fmla="*/ 110 w 145"/>
                  <a:gd name="T11" fmla="*/ 32 h 134"/>
                  <a:gd name="T12" fmla="*/ 126 w 145"/>
                  <a:gd name="T13" fmla="*/ 31 h 134"/>
                  <a:gd name="T14" fmla="*/ 135 w 145"/>
                  <a:gd name="T15" fmla="*/ 29 h 134"/>
                  <a:gd name="T16" fmla="*/ 139 w 145"/>
                  <a:gd name="T17" fmla="*/ 29 h 134"/>
                  <a:gd name="T18" fmla="*/ 138 w 145"/>
                  <a:gd name="T19" fmla="*/ 58 h 134"/>
                  <a:gd name="T20" fmla="*/ 139 w 145"/>
                  <a:gd name="T21" fmla="*/ 82 h 134"/>
                  <a:gd name="T22" fmla="*/ 141 w 145"/>
                  <a:gd name="T23" fmla="*/ 104 h 134"/>
                  <a:gd name="T24" fmla="*/ 143 w 145"/>
                  <a:gd name="T25" fmla="*/ 120 h 134"/>
                  <a:gd name="T26" fmla="*/ 145 w 145"/>
                  <a:gd name="T27" fmla="*/ 130 h 134"/>
                  <a:gd name="T28" fmla="*/ 145 w 145"/>
                  <a:gd name="T29" fmla="*/ 134 h 134"/>
                  <a:gd name="T30" fmla="*/ 106 w 145"/>
                  <a:gd name="T31" fmla="*/ 125 h 134"/>
                  <a:gd name="T32" fmla="*/ 75 w 145"/>
                  <a:gd name="T33" fmla="*/ 115 h 134"/>
                  <a:gd name="T34" fmla="*/ 51 w 145"/>
                  <a:gd name="T35" fmla="*/ 103 h 134"/>
                  <a:gd name="T36" fmla="*/ 33 w 145"/>
                  <a:gd name="T37" fmla="*/ 91 h 134"/>
                  <a:gd name="T38" fmla="*/ 20 w 145"/>
                  <a:gd name="T39" fmla="*/ 81 h 134"/>
                  <a:gd name="T40" fmla="*/ 11 w 145"/>
                  <a:gd name="T41" fmla="*/ 72 h 134"/>
                  <a:gd name="T42" fmla="*/ 4 w 145"/>
                  <a:gd name="T43" fmla="*/ 66 h 134"/>
                  <a:gd name="T44" fmla="*/ 2 w 145"/>
                  <a:gd name="T45" fmla="*/ 60 h 134"/>
                  <a:gd name="T46" fmla="*/ 0 w 145"/>
                  <a:gd name="T47" fmla="*/ 58 h 134"/>
                  <a:gd name="T48" fmla="*/ 11 w 145"/>
                  <a:gd name="T49"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5" h="134">
                    <a:moveTo>
                      <a:pt x="11" y="0"/>
                    </a:moveTo>
                    <a:lnTo>
                      <a:pt x="30" y="14"/>
                    </a:lnTo>
                    <a:lnTo>
                      <a:pt x="51" y="24"/>
                    </a:lnTo>
                    <a:lnTo>
                      <a:pt x="71" y="29"/>
                    </a:lnTo>
                    <a:lnTo>
                      <a:pt x="92" y="32"/>
                    </a:lnTo>
                    <a:lnTo>
                      <a:pt x="110" y="32"/>
                    </a:lnTo>
                    <a:lnTo>
                      <a:pt x="126" y="31"/>
                    </a:lnTo>
                    <a:lnTo>
                      <a:pt x="135" y="29"/>
                    </a:lnTo>
                    <a:lnTo>
                      <a:pt x="139" y="29"/>
                    </a:lnTo>
                    <a:lnTo>
                      <a:pt x="138" y="58"/>
                    </a:lnTo>
                    <a:lnTo>
                      <a:pt x="139" y="82"/>
                    </a:lnTo>
                    <a:lnTo>
                      <a:pt x="141" y="104"/>
                    </a:lnTo>
                    <a:lnTo>
                      <a:pt x="143" y="120"/>
                    </a:lnTo>
                    <a:lnTo>
                      <a:pt x="145" y="130"/>
                    </a:lnTo>
                    <a:lnTo>
                      <a:pt x="145" y="134"/>
                    </a:lnTo>
                    <a:lnTo>
                      <a:pt x="106" y="125"/>
                    </a:lnTo>
                    <a:lnTo>
                      <a:pt x="75" y="115"/>
                    </a:lnTo>
                    <a:lnTo>
                      <a:pt x="51" y="103"/>
                    </a:lnTo>
                    <a:lnTo>
                      <a:pt x="33" y="91"/>
                    </a:lnTo>
                    <a:lnTo>
                      <a:pt x="20" y="81"/>
                    </a:lnTo>
                    <a:lnTo>
                      <a:pt x="11" y="72"/>
                    </a:lnTo>
                    <a:lnTo>
                      <a:pt x="4" y="66"/>
                    </a:lnTo>
                    <a:lnTo>
                      <a:pt x="2" y="60"/>
                    </a:lnTo>
                    <a:lnTo>
                      <a:pt x="0" y="58"/>
                    </a:lnTo>
                    <a:lnTo>
                      <a:pt x="11" y="0"/>
                    </a:lnTo>
                    <a:close/>
                  </a:path>
                </a:pathLst>
              </a:custGeom>
              <a:grpFill/>
              <a:ln>
                <a:noFill/>
              </a:ln>
            </p:spPr>
            <p:txBody>
              <a:bodyPr vert="horz" wrap="square" lIns="91440" tIns="45720" rIns="91440" bIns="45720" numCol="1" anchor="t" anchorCtr="0" compatLnSpc="1">
                <a:prstTxWarp prst="textNoShape">
                  <a:avLst/>
                </a:prstTxWarp>
              </a:bodyPr>
              <a:lstStyle/>
              <a:p>
                <a:endParaRPr lang="ko-KR" altLang="en-US">
                  <a:solidFill>
                    <a:schemeClr val="bg1"/>
                  </a:solidFill>
                  <a:cs typeface="B Nazanin" panose="00000700000000000000" pitchFamily="2" charset="-78"/>
                </a:endParaRPr>
              </a:p>
            </p:txBody>
          </p:sp>
        </p:grpSp>
      </p:grpSp>
      <p:grpSp>
        <p:nvGrpSpPr>
          <p:cNvPr id="27" name="Graphic 66">
            <a:extLst>
              <a:ext uri="{FF2B5EF4-FFF2-40B4-BE49-F238E27FC236}">
                <a16:creationId xmlns:a16="http://schemas.microsoft.com/office/drawing/2014/main" id="{95F32C76-46A0-4D74-85E0-9F4B7B305E9F}"/>
              </a:ext>
            </a:extLst>
          </p:cNvPr>
          <p:cNvGrpSpPr/>
          <p:nvPr/>
        </p:nvGrpSpPr>
        <p:grpSpPr>
          <a:xfrm>
            <a:off x="7991397" y="2006313"/>
            <a:ext cx="1516755" cy="4153151"/>
            <a:chOff x="7354684" y="1811872"/>
            <a:chExt cx="1908028" cy="5224528"/>
          </a:xfrm>
        </p:grpSpPr>
        <p:sp>
          <p:nvSpPr>
            <p:cNvPr id="28" name="Freeform: Shape 27">
              <a:extLst>
                <a:ext uri="{FF2B5EF4-FFF2-40B4-BE49-F238E27FC236}">
                  <a16:creationId xmlns:a16="http://schemas.microsoft.com/office/drawing/2014/main" id="{1C558A5F-BDD2-4170-AC02-8F088F0E952F}"/>
                </a:ext>
              </a:extLst>
            </p:cNvPr>
            <p:cNvSpPr/>
            <p:nvPr/>
          </p:nvSpPr>
          <p:spPr>
            <a:xfrm>
              <a:off x="7354343" y="1810707"/>
              <a:ext cx="1901090" cy="5217590"/>
            </a:xfrm>
            <a:custGeom>
              <a:avLst/>
              <a:gdLst>
                <a:gd name="connsiteX0" fmla="*/ 1829966 w 1901089"/>
                <a:gd name="connsiteY0" fmla="*/ 1619173 h 5217589"/>
                <a:gd name="connsiteX1" fmla="*/ 1678712 w 1901089"/>
                <a:gd name="connsiteY1" fmla="*/ 1402699 h 5217589"/>
                <a:gd name="connsiteX2" fmla="*/ 1483052 w 1901089"/>
                <a:gd name="connsiteY2" fmla="*/ 1064805 h 5217589"/>
                <a:gd name="connsiteX3" fmla="*/ 1382447 w 1901089"/>
                <a:gd name="connsiteY3" fmla="*/ 976688 h 5217589"/>
                <a:gd name="connsiteX4" fmla="*/ 1198583 w 1901089"/>
                <a:gd name="connsiteY4" fmla="*/ 916325 h 5217589"/>
                <a:gd name="connsiteX5" fmla="*/ 1198583 w 1901089"/>
                <a:gd name="connsiteY5" fmla="*/ 916325 h 5217589"/>
                <a:gd name="connsiteX6" fmla="*/ 1183318 w 1901089"/>
                <a:gd name="connsiteY6" fmla="*/ 895510 h 5217589"/>
                <a:gd name="connsiteX7" fmla="*/ 1129894 w 1901089"/>
                <a:gd name="connsiteY7" fmla="*/ 633243 h 5217589"/>
                <a:gd name="connsiteX8" fmla="*/ 1007780 w 1901089"/>
                <a:gd name="connsiteY8" fmla="*/ 230129 h 5217589"/>
                <a:gd name="connsiteX9" fmla="*/ 898155 w 1901089"/>
                <a:gd name="connsiteY9" fmla="*/ 60141 h 5217589"/>
                <a:gd name="connsiteX10" fmla="*/ 724698 w 1901089"/>
                <a:gd name="connsiteY10" fmla="*/ 1165 h 5217589"/>
                <a:gd name="connsiteX11" fmla="*/ 369458 w 1901089"/>
                <a:gd name="connsiteY11" fmla="*/ 151032 h 5217589"/>
                <a:gd name="connsiteX12" fmla="*/ 357663 w 1901089"/>
                <a:gd name="connsiteY12" fmla="*/ 211395 h 5217589"/>
                <a:gd name="connsiteX13" fmla="*/ 420107 w 1901089"/>
                <a:gd name="connsiteY13" fmla="*/ 254413 h 5217589"/>
                <a:gd name="connsiteX14" fmla="*/ 420107 w 1901089"/>
                <a:gd name="connsiteY14" fmla="*/ 254413 h 5217589"/>
                <a:gd name="connsiteX15" fmla="*/ 375702 w 1901089"/>
                <a:gd name="connsiteY15" fmla="*/ 293267 h 5217589"/>
                <a:gd name="connsiteX16" fmla="*/ 372233 w 1901089"/>
                <a:gd name="connsiteY16" fmla="*/ 312694 h 5217589"/>
                <a:gd name="connsiteX17" fmla="*/ 382640 w 1901089"/>
                <a:gd name="connsiteY17" fmla="*/ 409137 h 5217589"/>
                <a:gd name="connsiteX18" fmla="*/ 388191 w 1901089"/>
                <a:gd name="connsiteY18" fmla="*/ 479213 h 5217589"/>
                <a:gd name="connsiteX19" fmla="*/ 375008 w 1901089"/>
                <a:gd name="connsiteY19" fmla="*/ 516680 h 5217589"/>
                <a:gd name="connsiteX20" fmla="*/ 397211 w 1901089"/>
                <a:gd name="connsiteY20" fmla="*/ 554147 h 5217589"/>
                <a:gd name="connsiteX21" fmla="*/ 425658 w 1901089"/>
                <a:gd name="connsiteY21" fmla="*/ 585369 h 5217589"/>
                <a:gd name="connsiteX22" fmla="*/ 462431 w 1901089"/>
                <a:gd name="connsiteY22" fmla="*/ 711646 h 5217589"/>
                <a:gd name="connsiteX23" fmla="*/ 539446 w 1901089"/>
                <a:gd name="connsiteY23" fmla="*/ 763683 h 5217589"/>
                <a:gd name="connsiteX24" fmla="*/ 526957 w 1901089"/>
                <a:gd name="connsiteY24" fmla="*/ 799762 h 5217589"/>
                <a:gd name="connsiteX25" fmla="*/ 549159 w 1901089"/>
                <a:gd name="connsiteY25" fmla="*/ 863594 h 5217589"/>
                <a:gd name="connsiteX26" fmla="*/ 549159 w 1901089"/>
                <a:gd name="connsiteY26" fmla="*/ 863594 h 5217589"/>
                <a:gd name="connsiteX27" fmla="*/ 472144 w 1901089"/>
                <a:gd name="connsiteY27" fmla="*/ 917019 h 5217589"/>
                <a:gd name="connsiteX28" fmla="*/ 472144 w 1901089"/>
                <a:gd name="connsiteY28" fmla="*/ 917019 h 5217589"/>
                <a:gd name="connsiteX29" fmla="*/ 380559 w 1901089"/>
                <a:gd name="connsiteY29" fmla="*/ 932977 h 5217589"/>
                <a:gd name="connsiteX30" fmla="*/ 249425 w 1901089"/>
                <a:gd name="connsiteY30" fmla="*/ 1050234 h 5217589"/>
                <a:gd name="connsiteX31" fmla="*/ 200857 w 1901089"/>
                <a:gd name="connsiteY31" fmla="*/ 1232711 h 5217589"/>
                <a:gd name="connsiteX32" fmla="*/ 131474 w 1901089"/>
                <a:gd name="connsiteY32" fmla="*/ 1475551 h 5217589"/>
                <a:gd name="connsiteX33" fmla="*/ 81519 w 1901089"/>
                <a:gd name="connsiteY33" fmla="*/ 1608072 h 5217589"/>
                <a:gd name="connsiteX34" fmla="*/ 73193 w 1901089"/>
                <a:gd name="connsiteY34" fmla="*/ 1848831 h 5217589"/>
                <a:gd name="connsiteX35" fmla="*/ 116210 w 1901089"/>
                <a:gd name="connsiteY35" fmla="*/ 2194357 h 5217589"/>
                <a:gd name="connsiteX36" fmla="*/ 160615 w 1901089"/>
                <a:gd name="connsiteY36" fmla="*/ 2343530 h 5217589"/>
                <a:gd name="connsiteX37" fmla="*/ 171717 w 1901089"/>
                <a:gd name="connsiteY37" fmla="*/ 2349081 h 5217589"/>
                <a:gd name="connsiteX38" fmla="*/ 250119 w 1901089"/>
                <a:gd name="connsiteY38" fmla="*/ 2436503 h 5217589"/>
                <a:gd name="connsiteX39" fmla="*/ 250119 w 1901089"/>
                <a:gd name="connsiteY39" fmla="*/ 2436503 h 5217589"/>
                <a:gd name="connsiteX40" fmla="*/ 243875 w 1901089"/>
                <a:gd name="connsiteY40" fmla="*/ 2454543 h 5217589"/>
                <a:gd name="connsiteX41" fmla="*/ 238324 w 1901089"/>
                <a:gd name="connsiteY41" fmla="*/ 2548904 h 5217589"/>
                <a:gd name="connsiteX42" fmla="*/ 265383 w 1901089"/>
                <a:gd name="connsiteY42" fmla="*/ 2584983 h 5217589"/>
                <a:gd name="connsiteX43" fmla="*/ 282035 w 1901089"/>
                <a:gd name="connsiteY43" fmla="*/ 2608573 h 5217589"/>
                <a:gd name="connsiteX44" fmla="*/ 273709 w 1901089"/>
                <a:gd name="connsiteY44" fmla="*/ 2642570 h 5217589"/>
                <a:gd name="connsiteX45" fmla="*/ 137719 w 1901089"/>
                <a:gd name="connsiteY45" fmla="*/ 3205265 h 5217589"/>
                <a:gd name="connsiteX46" fmla="*/ 87069 w 1901089"/>
                <a:gd name="connsiteY46" fmla="*/ 3546629 h 5217589"/>
                <a:gd name="connsiteX47" fmla="*/ 114129 w 1901089"/>
                <a:gd name="connsiteY47" fmla="*/ 3930316 h 5217589"/>
                <a:gd name="connsiteX48" fmla="*/ 158534 w 1901089"/>
                <a:gd name="connsiteY48" fmla="*/ 4220336 h 5217589"/>
                <a:gd name="connsiteX49" fmla="*/ 177267 w 1901089"/>
                <a:gd name="connsiteY49" fmla="*/ 4517989 h 5217589"/>
                <a:gd name="connsiteX50" fmla="*/ 288973 w 1901089"/>
                <a:gd name="connsiteY50" fmla="*/ 4745564 h 5217589"/>
                <a:gd name="connsiteX51" fmla="*/ 322971 w 1901089"/>
                <a:gd name="connsiteY51" fmla="*/ 4845476 h 5217589"/>
                <a:gd name="connsiteX52" fmla="*/ 252894 w 1901089"/>
                <a:gd name="connsiteY52" fmla="*/ 5036972 h 5217589"/>
                <a:gd name="connsiteX53" fmla="*/ 213346 w 1901089"/>
                <a:gd name="connsiteY53" fmla="*/ 5083459 h 5217589"/>
                <a:gd name="connsiteX54" fmla="*/ 26706 w 1901089"/>
                <a:gd name="connsiteY54" fmla="*/ 5171575 h 5217589"/>
                <a:gd name="connsiteX55" fmla="*/ 1035 w 1901089"/>
                <a:gd name="connsiteY55" fmla="*/ 5189615 h 5217589"/>
                <a:gd name="connsiteX56" fmla="*/ 16993 w 1901089"/>
                <a:gd name="connsiteY56" fmla="*/ 5218755 h 5217589"/>
                <a:gd name="connsiteX57" fmla="*/ 425658 w 1901089"/>
                <a:gd name="connsiteY57" fmla="*/ 5213205 h 5217589"/>
                <a:gd name="connsiteX58" fmla="*/ 506142 w 1901089"/>
                <a:gd name="connsiteY58" fmla="*/ 5113988 h 5217589"/>
                <a:gd name="connsiteX59" fmla="*/ 620623 w 1901089"/>
                <a:gd name="connsiteY59" fmla="*/ 5077908 h 5217589"/>
                <a:gd name="connsiteX60" fmla="*/ 633112 w 1901089"/>
                <a:gd name="connsiteY60" fmla="*/ 5098029 h 5217589"/>
                <a:gd name="connsiteX61" fmla="*/ 634500 w 1901089"/>
                <a:gd name="connsiteY61" fmla="*/ 5212511 h 5217589"/>
                <a:gd name="connsiteX62" fmla="*/ 678905 w 1901089"/>
                <a:gd name="connsiteY62" fmla="*/ 5215980 h 5217589"/>
                <a:gd name="connsiteX63" fmla="*/ 684456 w 1901089"/>
                <a:gd name="connsiteY63" fmla="*/ 5092479 h 5217589"/>
                <a:gd name="connsiteX64" fmla="*/ 708740 w 1901089"/>
                <a:gd name="connsiteY64" fmla="*/ 5061256 h 5217589"/>
                <a:gd name="connsiteX65" fmla="*/ 744819 w 1901089"/>
                <a:gd name="connsiteY65" fmla="*/ 5021708 h 5217589"/>
                <a:gd name="connsiteX66" fmla="*/ 761471 w 1901089"/>
                <a:gd name="connsiteY66" fmla="*/ 5049461 h 5217589"/>
                <a:gd name="connsiteX67" fmla="*/ 762164 w 1901089"/>
                <a:gd name="connsiteY67" fmla="*/ 5172963 h 5217589"/>
                <a:gd name="connsiteX68" fmla="*/ 785061 w 1901089"/>
                <a:gd name="connsiteY68" fmla="*/ 5221531 h 5217589"/>
                <a:gd name="connsiteX69" fmla="*/ 1077856 w 1901089"/>
                <a:gd name="connsiteY69" fmla="*/ 5213205 h 5217589"/>
                <a:gd name="connsiteX70" fmla="*/ 1209684 w 1901089"/>
                <a:gd name="connsiteY70" fmla="*/ 4932898 h 5217589"/>
                <a:gd name="connsiteX71" fmla="*/ 1237437 w 1901089"/>
                <a:gd name="connsiteY71" fmla="*/ 4703935 h 5217589"/>
                <a:gd name="connsiteX72" fmla="*/ 1243681 w 1901089"/>
                <a:gd name="connsiteY72" fmla="*/ 4418077 h 5217589"/>
                <a:gd name="connsiteX73" fmla="*/ 1201358 w 1901089"/>
                <a:gd name="connsiteY73" fmla="*/ 3833874 h 5217589"/>
                <a:gd name="connsiteX74" fmla="*/ 1185400 w 1901089"/>
                <a:gd name="connsiteY74" fmla="*/ 3616012 h 5217589"/>
                <a:gd name="connsiteX75" fmla="*/ 1215928 w 1901089"/>
                <a:gd name="connsiteY75" fmla="*/ 3369703 h 5217589"/>
                <a:gd name="connsiteX76" fmla="*/ 1295718 w 1901089"/>
                <a:gd name="connsiteY76" fmla="*/ 2929122 h 5217589"/>
                <a:gd name="connsiteX77" fmla="*/ 1319309 w 1901089"/>
                <a:gd name="connsiteY77" fmla="*/ 2696689 h 5217589"/>
                <a:gd name="connsiteX78" fmla="*/ 1222867 w 1901089"/>
                <a:gd name="connsiteY78" fmla="*/ 2435116 h 5217589"/>
                <a:gd name="connsiteX79" fmla="*/ 1202052 w 1901089"/>
                <a:gd name="connsiteY79" fmla="*/ 2407362 h 5217589"/>
                <a:gd name="connsiteX80" fmla="*/ 1236049 w 1901089"/>
                <a:gd name="connsiteY80" fmla="*/ 2401812 h 5217589"/>
                <a:gd name="connsiteX81" fmla="*/ 1258946 w 1901089"/>
                <a:gd name="connsiteY81" fmla="*/ 2382385 h 5217589"/>
                <a:gd name="connsiteX82" fmla="*/ 1712015 w 1901089"/>
                <a:gd name="connsiteY82" fmla="*/ 2057673 h 5217589"/>
                <a:gd name="connsiteX83" fmla="*/ 1850087 w 1901089"/>
                <a:gd name="connsiteY83" fmla="*/ 1952211 h 5217589"/>
                <a:gd name="connsiteX84" fmla="*/ 1895880 w 1901089"/>
                <a:gd name="connsiteY84" fmla="*/ 1755164 h 5217589"/>
                <a:gd name="connsiteX85" fmla="*/ 1829966 w 1901089"/>
                <a:gd name="connsiteY85" fmla="*/ 1619173 h 5217589"/>
                <a:gd name="connsiteX86" fmla="*/ 230692 w 1901089"/>
                <a:gd name="connsiteY86" fmla="*/ 2354632 h 5217589"/>
                <a:gd name="connsiteX87" fmla="*/ 230692 w 1901089"/>
                <a:gd name="connsiteY87" fmla="*/ 2354632 h 5217589"/>
                <a:gd name="connsiteX88" fmla="*/ 230692 w 1901089"/>
                <a:gd name="connsiteY88" fmla="*/ 2354632 h 5217589"/>
                <a:gd name="connsiteX89" fmla="*/ 230692 w 1901089"/>
                <a:gd name="connsiteY89" fmla="*/ 2354632 h 5217589"/>
                <a:gd name="connsiteX90" fmla="*/ 270240 w 1901089"/>
                <a:gd name="connsiteY90" fmla="*/ 2303288 h 5217589"/>
                <a:gd name="connsiteX91" fmla="*/ 271628 w 1901089"/>
                <a:gd name="connsiteY91" fmla="*/ 2303288 h 5217589"/>
                <a:gd name="connsiteX92" fmla="*/ 270934 w 1901089"/>
                <a:gd name="connsiteY92" fmla="*/ 2303982 h 5217589"/>
                <a:gd name="connsiteX93" fmla="*/ 270240 w 1901089"/>
                <a:gd name="connsiteY93" fmla="*/ 2303288 h 5217589"/>
                <a:gd name="connsiteX94" fmla="*/ 803794 w 1901089"/>
                <a:gd name="connsiteY94" fmla="*/ 4826049 h 5217589"/>
                <a:gd name="connsiteX95" fmla="*/ 776735 w 1901089"/>
                <a:gd name="connsiteY95" fmla="*/ 4904451 h 5217589"/>
                <a:gd name="connsiteX96" fmla="*/ 747594 w 1901089"/>
                <a:gd name="connsiteY96" fmla="*/ 4991873 h 5217589"/>
                <a:gd name="connsiteX97" fmla="*/ 750369 w 1901089"/>
                <a:gd name="connsiteY97" fmla="*/ 4834374 h 5217589"/>
                <a:gd name="connsiteX98" fmla="*/ 585238 w 1901089"/>
                <a:gd name="connsiteY98" fmla="*/ 4073938 h 5217589"/>
                <a:gd name="connsiteX99" fmla="*/ 544996 w 1901089"/>
                <a:gd name="connsiteY99" fmla="*/ 3892155 h 5217589"/>
                <a:gd name="connsiteX100" fmla="*/ 565117 w 1901089"/>
                <a:gd name="connsiteY100" fmla="*/ 3647234 h 5217589"/>
                <a:gd name="connsiteX101" fmla="*/ 653233 w 1901089"/>
                <a:gd name="connsiteY101" fmla="*/ 3355826 h 5217589"/>
                <a:gd name="connsiteX102" fmla="*/ 685843 w 1901089"/>
                <a:gd name="connsiteY102" fmla="*/ 3104660 h 5217589"/>
                <a:gd name="connsiteX103" fmla="*/ 738574 w 1901089"/>
                <a:gd name="connsiteY103" fmla="*/ 3575770 h 5217589"/>
                <a:gd name="connsiteX104" fmla="*/ 776735 w 1901089"/>
                <a:gd name="connsiteY104" fmla="*/ 3999005 h 5217589"/>
                <a:gd name="connsiteX105" fmla="*/ 807957 w 1901089"/>
                <a:gd name="connsiteY105" fmla="*/ 4313309 h 5217589"/>
                <a:gd name="connsiteX106" fmla="*/ 859994 w 1901089"/>
                <a:gd name="connsiteY106" fmla="*/ 4644266 h 5217589"/>
                <a:gd name="connsiteX107" fmla="*/ 803794 w 1901089"/>
                <a:gd name="connsiteY107" fmla="*/ 4826049 h 5217589"/>
                <a:gd name="connsiteX108" fmla="*/ 1515662 w 1901089"/>
                <a:gd name="connsiteY108" fmla="*/ 1842586 h 5217589"/>
                <a:gd name="connsiteX109" fmla="*/ 1210378 w 1901089"/>
                <a:gd name="connsiteY109" fmla="*/ 2003554 h 5217589"/>
                <a:gd name="connsiteX110" fmla="*/ 1063286 w 1901089"/>
                <a:gd name="connsiteY110" fmla="*/ 2081263 h 5217589"/>
                <a:gd name="connsiteX111" fmla="*/ 1111854 w 1901089"/>
                <a:gd name="connsiteY111" fmla="*/ 1924458 h 5217589"/>
                <a:gd name="connsiteX112" fmla="*/ 1327635 w 1901089"/>
                <a:gd name="connsiteY112" fmla="*/ 1547709 h 5217589"/>
                <a:gd name="connsiteX113" fmla="*/ 1347756 w 1901089"/>
                <a:gd name="connsiteY113" fmla="*/ 1548403 h 5217589"/>
                <a:gd name="connsiteX114" fmla="*/ 1526763 w 1901089"/>
                <a:gd name="connsiteY114" fmla="*/ 1814139 h 5217589"/>
                <a:gd name="connsiteX115" fmla="*/ 1515662 w 1901089"/>
                <a:gd name="connsiteY115" fmla="*/ 1842586 h 5217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901089" h="5217589">
                  <a:moveTo>
                    <a:pt x="1829966" y="1619173"/>
                  </a:moveTo>
                  <a:cubicBezTo>
                    <a:pt x="1780011" y="1547015"/>
                    <a:pt x="1730055" y="1474163"/>
                    <a:pt x="1678712" y="1402699"/>
                  </a:cubicBezTo>
                  <a:cubicBezTo>
                    <a:pt x="1603084" y="1295849"/>
                    <a:pt x="1517050" y="1195244"/>
                    <a:pt x="1483052" y="1064805"/>
                  </a:cubicBezTo>
                  <a:cubicBezTo>
                    <a:pt x="1469176" y="1012073"/>
                    <a:pt x="1431015" y="990565"/>
                    <a:pt x="1382447" y="976688"/>
                  </a:cubicBezTo>
                  <a:cubicBezTo>
                    <a:pt x="1320002" y="959343"/>
                    <a:pt x="1257558" y="943385"/>
                    <a:pt x="1198583" y="916325"/>
                  </a:cubicBezTo>
                  <a:lnTo>
                    <a:pt x="1198583" y="916325"/>
                  </a:lnTo>
                  <a:cubicBezTo>
                    <a:pt x="1192338" y="910081"/>
                    <a:pt x="1185400" y="906612"/>
                    <a:pt x="1183318" y="895510"/>
                  </a:cubicBezTo>
                  <a:cubicBezTo>
                    <a:pt x="1168748" y="807394"/>
                    <a:pt x="1150015" y="720666"/>
                    <a:pt x="1129894" y="633243"/>
                  </a:cubicBezTo>
                  <a:cubicBezTo>
                    <a:pt x="1098671" y="495865"/>
                    <a:pt x="1064674" y="359875"/>
                    <a:pt x="1007780" y="230129"/>
                  </a:cubicBezTo>
                  <a:cubicBezTo>
                    <a:pt x="980720" y="167684"/>
                    <a:pt x="948804" y="108015"/>
                    <a:pt x="898155" y="60141"/>
                  </a:cubicBezTo>
                  <a:cubicBezTo>
                    <a:pt x="848893" y="13654"/>
                    <a:pt x="789918" y="-5079"/>
                    <a:pt x="724698" y="1165"/>
                  </a:cubicBezTo>
                  <a:cubicBezTo>
                    <a:pt x="591483" y="15042"/>
                    <a:pt x="477695" y="77487"/>
                    <a:pt x="369458" y="151032"/>
                  </a:cubicBezTo>
                  <a:cubicBezTo>
                    <a:pt x="345867" y="166990"/>
                    <a:pt x="343786" y="186418"/>
                    <a:pt x="357663" y="211395"/>
                  </a:cubicBezTo>
                  <a:cubicBezTo>
                    <a:pt x="371539" y="235679"/>
                    <a:pt x="388885" y="255107"/>
                    <a:pt x="420107" y="254413"/>
                  </a:cubicBezTo>
                  <a:cubicBezTo>
                    <a:pt x="420107" y="254413"/>
                    <a:pt x="420107" y="254413"/>
                    <a:pt x="420107" y="254413"/>
                  </a:cubicBezTo>
                  <a:cubicBezTo>
                    <a:pt x="386803" y="255107"/>
                    <a:pt x="380559" y="260657"/>
                    <a:pt x="375702" y="293267"/>
                  </a:cubicBezTo>
                  <a:cubicBezTo>
                    <a:pt x="375008" y="299512"/>
                    <a:pt x="372927" y="306450"/>
                    <a:pt x="372233" y="312694"/>
                  </a:cubicBezTo>
                  <a:cubicBezTo>
                    <a:pt x="370845" y="345304"/>
                    <a:pt x="361825" y="382771"/>
                    <a:pt x="382640" y="409137"/>
                  </a:cubicBezTo>
                  <a:cubicBezTo>
                    <a:pt x="402068" y="434808"/>
                    <a:pt x="397905" y="454929"/>
                    <a:pt x="388191" y="479213"/>
                  </a:cubicBezTo>
                  <a:cubicBezTo>
                    <a:pt x="383334" y="491702"/>
                    <a:pt x="379865" y="504191"/>
                    <a:pt x="375008" y="516680"/>
                  </a:cubicBezTo>
                  <a:cubicBezTo>
                    <a:pt x="366682" y="538883"/>
                    <a:pt x="376396" y="550678"/>
                    <a:pt x="397211" y="554147"/>
                  </a:cubicBezTo>
                  <a:cubicBezTo>
                    <a:pt x="415944" y="556922"/>
                    <a:pt x="422189" y="568023"/>
                    <a:pt x="425658" y="585369"/>
                  </a:cubicBezTo>
                  <a:cubicBezTo>
                    <a:pt x="434677" y="628386"/>
                    <a:pt x="446473" y="670710"/>
                    <a:pt x="462431" y="711646"/>
                  </a:cubicBezTo>
                  <a:cubicBezTo>
                    <a:pt x="479776" y="756745"/>
                    <a:pt x="492265" y="764377"/>
                    <a:pt x="539446" y="763683"/>
                  </a:cubicBezTo>
                  <a:cubicBezTo>
                    <a:pt x="515162" y="768540"/>
                    <a:pt x="514468" y="780335"/>
                    <a:pt x="526957" y="799762"/>
                  </a:cubicBezTo>
                  <a:cubicBezTo>
                    <a:pt x="538752" y="819189"/>
                    <a:pt x="544996" y="841392"/>
                    <a:pt x="549159" y="863594"/>
                  </a:cubicBezTo>
                  <a:cubicBezTo>
                    <a:pt x="549159" y="863594"/>
                    <a:pt x="549159" y="863594"/>
                    <a:pt x="549159" y="863594"/>
                  </a:cubicBezTo>
                  <a:cubicBezTo>
                    <a:pt x="514468" y="868451"/>
                    <a:pt x="493653" y="893429"/>
                    <a:pt x="472144" y="917019"/>
                  </a:cubicBezTo>
                  <a:cubicBezTo>
                    <a:pt x="472144" y="917019"/>
                    <a:pt x="472144" y="917019"/>
                    <a:pt x="472144" y="917019"/>
                  </a:cubicBezTo>
                  <a:cubicBezTo>
                    <a:pt x="440228" y="913550"/>
                    <a:pt x="411087" y="926733"/>
                    <a:pt x="380559" y="932977"/>
                  </a:cubicBezTo>
                  <a:cubicBezTo>
                    <a:pt x="314645" y="946854"/>
                    <a:pt x="273709" y="989177"/>
                    <a:pt x="249425" y="1050234"/>
                  </a:cubicBezTo>
                  <a:cubicBezTo>
                    <a:pt x="225835" y="1109209"/>
                    <a:pt x="214734" y="1171654"/>
                    <a:pt x="200857" y="1232711"/>
                  </a:cubicBezTo>
                  <a:cubicBezTo>
                    <a:pt x="182124" y="1315277"/>
                    <a:pt x="168247" y="1398536"/>
                    <a:pt x="131474" y="1475551"/>
                  </a:cubicBezTo>
                  <a:cubicBezTo>
                    <a:pt x="111353" y="1517875"/>
                    <a:pt x="91232" y="1560892"/>
                    <a:pt x="81519" y="1608072"/>
                  </a:cubicBezTo>
                  <a:cubicBezTo>
                    <a:pt x="65561" y="1687862"/>
                    <a:pt x="68336" y="1768346"/>
                    <a:pt x="73193" y="1848831"/>
                  </a:cubicBezTo>
                  <a:cubicBezTo>
                    <a:pt x="80825" y="1964700"/>
                    <a:pt x="96089" y="2079876"/>
                    <a:pt x="116210" y="2194357"/>
                  </a:cubicBezTo>
                  <a:cubicBezTo>
                    <a:pt x="125230" y="2245701"/>
                    <a:pt x="134944" y="2297044"/>
                    <a:pt x="160615" y="2343530"/>
                  </a:cubicBezTo>
                  <a:cubicBezTo>
                    <a:pt x="162697" y="2347000"/>
                    <a:pt x="162697" y="2358794"/>
                    <a:pt x="171717" y="2349081"/>
                  </a:cubicBezTo>
                  <a:cubicBezTo>
                    <a:pt x="180736" y="2393486"/>
                    <a:pt x="209877" y="2420545"/>
                    <a:pt x="250119" y="2436503"/>
                  </a:cubicBezTo>
                  <a:lnTo>
                    <a:pt x="250119" y="2436503"/>
                  </a:lnTo>
                  <a:cubicBezTo>
                    <a:pt x="243181" y="2440666"/>
                    <a:pt x="244568" y="2447605"/>
                    <a:pt x="243875" y="2454543"/>
                  </a:cubicBezTo>
                  <a:cubicBezTo>
                    <a:pt x="242487" y="2485765"/>
                    <a:pt x="242487" y="2517681"/>
                    <a:pt x="238324" y="2548904"/>
                  </a:cubicBezTo>
                  <a:cubicBezTo>
                    <a:pt x="235549" y="2571800"/>
                    <a:pt x="237630" y="2585676"/>
                    <a:pt x="265383" y="2584983"/>
                  </a:cubicBezTo>
                  <a:cubicBezTo>
                    <a:pt x="279954" y="2584289"/>
                    <a:pt x="288973" y="2591227"/>
                    <a:pt x="282035" y="2608573"/>
                  </a:cubicBezTo>
                  <a:cubicBezTo>
                    <a:pt x="277872" y="2618980"/>
                    <a:pt x="276485" y="2631469"/>
                    <a:pt x="273709" y="2642570"/>
                  </a:cubicBezTo>
                  <a:cubicBezTo>
                    <a:pt x="227223" y="2829904"/>
                    <a:pt x="176573" y="3016544"/>
                    <a:pt x="137719" y="3205265"/>
                  </a:cubicBezTo>
                  <a:cubicBezTo>
                    <a:pt x="114823" y="3318359"/>
                    <a:pt x="94702" y="3431453"/>
                    <a:pt x="87069" y="3546629"/>
                  </a:cubicBezTo>
                  <a:cubicBezTo>
                    <a:pt x="78050" y="3675681"/>
                    <a:pt x="91232" y="3803345"/>
                    <a:pt x="114129" y="3930316"/>
                  </a:cubicBezTo>
                  <a:cubicBezTo>
                    <a:pt x="131474" y="4026758"/>
                    <a:pt x="154371" y="4121813"/>
                    <a:pt x="158534" y="4220336"/>
                  </a:cubicBezTo>
                  <a:cubicBezTo>
                    <a:pt x="162697" y="4319554"/>
                    <a:pt x="169635" y="4418771"/>
                    <a:pt x="177267" y="4517989"/>
                  </a:cubicBezTo>
                  <a:cubicBezTo>
                    <a:pt x="184205" y="4608186"/>
                    <a:pt x="243181" y="4706710"/>
                    <a:pt x="288973" y="4745564"/>
                  </a:cubicBezTo>
                  <a:cubicBezTo>
                    <a:pt x="323665" y="4774705"/>
                    <a:pt x="332685" y="4805234"/>
                    <a:pt x="322971" y="4845476"/>
                  </a:cubicBezTo>
                  <a:cubicBezTo>
                    <a:pt x="307013" y="4912083"/>
                    <a:pt x="279954" y="4974528"/>
                    <a:pt x="252894" y="5036972"/>
                  </a:cubicBezTo>
                  <a:cubicBezTo>
                    <a:pt x="243875" y="5057093"/>
                    <a:pt x="231386" y="5071664"/>
                    <a:pt x="213346" y="5083459"/>
                  </a:cubicBezTo>
                  <a:cubicBezTo>
                    <a:pt x="155065" y="5120232"/>
                    <a:pt x="90539" y="5145210"/>
                    <a:pt x="26706" y="5171575"/>
                  </a:cubicBezTo>
                  <a:cubicBezTo>
                    <a:pt x="16993" y="5175738"/>
                    <a:pt x="5198" y="5177126"/>
                    <a:pt x="1035" y="5189615"/>
                  </a:cubicBezTo>
                  <a:cubicBezTo>
                    <a:pt x="-3128" y="5203491"/>
                    <a:pt x="5892" y="5211817"/>
                    <a:pt x="16993" y="5218755"/>
                  </a:cubicBezTo>
                  <a:cubicBezTo>
                    <a:pt x="137719" y="5220837"/>
                    <a:pt x="415944" y="5226387"/>
                    <a:pt x="425658" y="5213205"/>
                  </a:cubicBezTo>
                  <a:cubicBezTo>
                    <a:pt x="450636" y="5175738"/>
                    <a:pt x="472144" y="5138272"/>
                    <a:pt x="506142" y="5113988"/>
                  </a:cubicBezTo>
                  <a:cubicBezTo>
                    <a:pt x="539446" y="5089704"/>
                    <a:pt x="581075" y="5084847"/>
                    <a:pt x="620623" y="5077908"/>
                  </a:cubicBezTo>
                  <a:cubicBezTo>
                    <a:pt x="633112" y="5075827"/>
                    <a:pt x="633112" y="5089009"/>
                    <a:pt x="633112" y="5098029"/>
                  </a:cubicBezTo>
                  <a:cubicBezTo>
                    <a:pt x="635194" y="5125089"/>
                    <a:pt x="631725" y="5185452"/>
                    <a:pt x="634500" y="5212511"/>
                  </a:cubicBezTo>
                  <a:cubicBezTo>
                    <a:pt x="635194" y="5219449"/>
                    <a:pt x="655315" y="5222918"/>
                    <a:pt x="678905" y="5215980"/>
                  </a:cubicBezTo>
                  <a:cubicBezTo>
                    <a:pt x="680987" y="5154923"/>
                    <a:pt x="685149" y="5120232"/>
                    <a:pt x="684456" y="5092479"/>
                  </a:cubicBezTo>
                  <a:cubicBezTo>
                    <a:pt x="683762" y="5077214"/>
                    <a:pt x="698332" y="5070970"/>
                    <a:pt x="708740" y="5061256"/>
                  </a:cubicBezTo>
                  <a:cubicBezTo>
                    <a:pt x="728167" y="5042523"/>
                    <a:pt x="725392" y="5023790"/>
                    <a:pt x="744819" y="5021708"/>
                  </a:cubicBezTo>
                  <a:cubicBezTo>
                    <a:pt x="758695" y="5020321"/>
                    <a:pt x="764246" y="5034891"/>
                    <a:pt x="761471" y="5049461"/>
                  </a:cubicBezTo>
                  <a:cubicBezTo>
                    <a:pt x="754532" y="5086234"/>
                    <a:pt x="763552" y="5136190"/>
                    <a:pt x="762164" y="5172963"/>
                  </a:cubicBezTo>
                  <a:cubicBezTo>
                    <a:pt x="760777" y="5215980"/>
                    <a:pt x="774653" y="5221531"/>
                    <a:pt x="785061" y="5221531"/>
                  </a:cubicBezTo>
                  <a:cubicBezTo>
                    <a:pt x="878728" y="5227081"/>
                    <a:pt x="934234" y="5223612"/>
                    <a:pt x="1077856" y="5213205"/>
                  </a:cubicBezTo>
                  <a:cubicBezTo>
                    <a:pt x="1096590" y="5218062"/>
                    <a:pt x="1229111" y="5041829"/>
                    <a:pt x="1209684" y="4932898"/>
                  </a:cubicBezTo>
                  <a:cubicBezTo>
                    <a:pt x="1197195" y="4862127"/>
                    <a:pt x="1235355" y="4776787"/>
                    <a:pt x="1237437" y="4703935"/>
                  </a:cubicBezTo>
                  <a:cubicBezTo>
                    <a:pt x="1240212" y="4603330"/>
                    <a:pt x="1238825" y="4518682"/>
                    <a:pt x="1243681" y="4418077"/>
                  </a:cubicBezTo>
                  <a:cubicBezTo>
                    <a:pt x="1252701" y="4221724"/>
                    <a:pt x="1240906" y="4026758"/>
                    <a:pt x="1201358" y="3833874"/>
                  </a:cubicBezTo>
                  <a:cubicBezTo>
                    <a:pt x="1186787" y="3762409"/>
                    <a:pt x="1181237" y="3689557"/>
                    <a:pt x="1185400" y="3616012"/>
                  </a:cubicBezTo>
                  <a:cubicBezTo>
                    <a:pt x="1189563" y="3532752"/>
                    <a:pt x="1202746" y="3451574"/>
                    <a:pt x="1215928" y="3369703"/>
                  </a:cubicBezTo>
                  <a:cubicBezTo>
                    <a:pt x="1240212" y="3222611"/>
                    <a:pt x="1266578" y="3075519"/>
                    <a:pt x="1295718" y="2929122"/>
                  </a:cubicBezTo>
                  <a:cubicBezTo>
                    <a:pt x="1310983" y="2852800"/>
                    <a:pt x="1319309" y="2775092"/>
                    <a:pt x="1319309" y="2696689"/>
                  </a:cubicBezTo>
                  <a:cubicBezTo>
                    <a:pt x="1319309" y="2598165"/>
                    <a:pt x="1280454" y="2512824"/>
                    <a:pt x="1222867" y="2435116"/>
                  </a:cubicBezTo>
                  <a:cubicBezTo>
                    <a:pt x="1215928" y="2426096"/>
                    <a:pt x="1208990" y="2416382"/>
                    <a:pt x="1202052" y="2407362"/>
                  </a:cubicBezTo>
                  <a:cubicBezTo>
                    <a:pt x="1217316" y="2417770"/>
                    <a:pt x="1226336" y="2412219"/>
                    <a:pt x="1236049" y="2401812"/>
                  </a:cubicBezTo>
                  <a:cubicBezTo>
                    <a:pt x="1242988" y="2394874"/>
                    <a:pt x="1250620" y="2388629"/>
                    <a:pt x="1258946" y="2382385"/>
                  </a:cubicBezTo>
                  <a:cubicBezTo>
                    <a:pt x="1407425" y="2270678"/>
                    <a:pt x="1561455" y="2166604"/>
                    <a:pt x="1712015" y="2057673"/>
                  </a:cubicBezTo>
                  <a:cubicBezTo>
                    <a:pt x="1759196" y="2023675"/>
                    <a:pt x="1809845" y="1994534"/>
                    <a:pt x="1850087" y="1952211"/>
                  </a:cubicBezTo>
                  <a:cubicBezTo>
                    <a:pt x="1903512" y="1895317"/>
                    <a:pt x="1922246" y="1830791"/>
                    <a:pt x="1895880" y="1755164"/>
                  </a:cubicBezTo>
                  <a:cubicBezTo>
                    <a:pt x="1879228" y="1707290"/>
                    <a:pt x="1859107" y="1660803"/>
                    <a:pt x="1829966" y="1619173"/>
                  </a:cubicBezTo>
                  <a:close/>
                  <a:moveTo>
                    <a:pt x="230692" y="2354632"/>
                  </a:moveTo>
                  <a:cubicBezTo>
                    <a:pt x="230692" y="2354632"/>
                    <a:pt x="230692" y="2354632"/>
                    <a:pt x="230692" y="2354632"/>
                  </a:cubicBezTo>
                  <a:cubicBezTo>
                    <a:pt x="230692" y="2354632"/>
                    <a:pt x="230692" y="2354632"/>
                    <a:pt x="230692" y="2354632"/>
                  </a:cubicBezTo>
                  <a:cubicBezTo>
                    <a:pt x="230692" y="2354632"/>
                    <a:pt x="230692" y="2354632"/>
                    <a:pt x="230692" y="2354632"/>
                  </a:cubicBezTo>
                  <a:close/>
                  <a:moveTo>
                    <a:pt x="270240" y="2303288"/>
                  </a:moveTo>
                  <a:cubicBezTo>
                    <a:pt x="270934" y="2303288"/>
                    <a:pt x="270934" y="2303288"/>
                    <a:pt x="271628" y="2303288"/>
                  </a:cubicBezTo>
                  <a:cubicBezTo>
                    <a:pt x="271628" y="2303288"/>
                    <a:pt x="271628" y="2303982"/>
                    <a:pt x="270934" y="2303982"/>
                  </a:cubicBezTo>
                  <a:cubicBezTo>
                    <a:pt x="270934" y="2303982"/>
                    <a:pt x="270240" y="2303982"/>
                    <a:pt x="270240" y="2303288"/>
                  </a:cubicBezTo>
                  <a:close/>
                  <a:moveTo>
                    <a:pt x="803794" y="4826049"/>
                  </a:moveTo>
                  <a:cubicBezTo>
                    <a:pt x="778816" y="4848945"/>
                    <a:pt x="769797" y="4871841"/>
                    <a:pt x="776735" y="4904451"/>
                  </a:cubicBezTo>
                  <a:cubicBezTo>
                    <a:pt x="780204" y="4920409"/>
                    <a:pt x="747594" y="4968977"/>
                    <a:pt x="747594" y="4991873"/>
                  </a:cubicBezTo>
                  <a:cubicBezTo>
                    <a:pt x="732330" y="4946775"/>
                    <a:pt x="758001" y="4873923"/>
                    <a:pt x="750369" y="4834374"/>
                  </a:cubicBezTo>
                  <a:cubicBezTo>
                    <a:pt x="702495" y="4579046"/>
                    <a:pt x="649764" y="4325798"/>
                    <a:pt x="585238" y="4073938"/>
                  </a:cubicBezTo>
                  <a:cubicBezTo>
                    <a:pt x="569974" y="4013575"/>
                    <a:pt x="550547" y="3953906"/>
                    <a:pt x="544996" y="3892155"/>
                  </a:cubicBezTo>
                  <a:cubicBezTo>
                    <a:pt x="539446" y="3824854"/>
                    <a:pt x="535283" y="3706903"/>
                    <a:pt x="565117" y="3647234"/>
                  </a:cubicBezTo>
                  <a:cubicBezTo>
                    <a:pt x="617848" y="3543854"/>
                    <a:pt x="631031" y="3468226"/>
                    <a:pt x="653233" y="3355826"/>
                  </a:cubicBezTo>
                  <a:cubicBezTo>
                    <a:pt x="655315" y="3345419"/>
                    <a:pt x="683068" y="3115761"/>
                    <a:pt x="685843" y="3104660"/>
                  </a:cubicBezTo>
                  <a:cubicBezTo>
                    <a:pt x="704577" y="3183063"/>
                    <a:pt x="731636" y="3495286"/>
                    <a:pt x="738574" y="3575770"/>
                  </a:cubicBezTo>
                  <a:cubicBezTo>
                    <a:pt x="750369" y="3717310"/>
                    <a:pt x="763552" y="3858158"/>
                    <a:pt x="776735" y="3999005"/>
                  </a:cubicBezTo>
                  <a:cubicBezTo>
                    <a:pt x="786448" y="4103773"/>
                    <a:pt x="794081" y="4208541"/>
                    <a:pt x="807957" y="4313309"/>
                  </a:cubicBezTo>
                  <a:cubicBezTo>
                    <a:pt x="822528" y="4424322"/>
                    <a:pt x="839179" y="4534641"/>
                    <a:pt x="859994" y="4644266"/>
                  </a:cubicBezTo>
                  <a:cubicBezTo>
                    <a:pt x="873871" y="4717118"/>
                    <a:pt x="856525" y="4778174"/>
                    <a:pt x="803794" y="4826049"/>
                  </a:cubicBezTo>
                  <a:close/>
                  <a:moveTo>
                    <a:pt x="1515662" y="1842586"/>
                  </a:moveTo>
                  <a:cubicBezTo>
                    <a:pt x="1413669" y="1896705"/>
                    <a:pt x="1312370" y="1950130"/>
                    <a:pt x="1210378" y="2003554"/>
                  </a:cubicBezTo>
                  <a:cubicBezTo>
                    <a:pt x="1163197" y="2028532"/>
                    <a:pt x="1115323" y="2053510"/>
                    <a:pt x="1063286" y="2081263"/>
                  </a:cubicBezTo>
                  <a:cubicBezTo>
                    <a:pt x="1070224" y="2021594"/>
                    <a:pt x="1090345" y="1972332"/>
                    <a:pt x="1111854" y="1924458"/>
                  </a:cubicBezTo>
                  <a:cubicBezTo>
                    <a:pt x="1171523" y="1791937"/>
                    <a:pt x="1249232" y="1669823"/>
                    <a:pt x="1327635" y="1547709"/>
                  </a:cubicBezTo>
                  <a:cubicBezTo>
                    <a:pt x="1335961" y="1534526"/>
                    <a:pt x="1340124" y="1536608"/>
                    <a:pt x="1347756" y="1548403"/>
                  </a:cubicBezTo>
                  <a:cubicBezTo>
                    <a:pt x="1406731" y="1637213"/>
                    <a:pt x="1465706" y="1726023"/>
                    <a:pt x="1526763" y="1814139"/>
                  </a:cubicBezTo>
                  <a:cubicBezTo>
                    <a:pt x="1539252" y="1832873"/>
                    <a:pt x="1526763" y="1836342"/>
                    <a:pt x="1515662" y="1842586"/>
                  </a:cubicBezTo>
                  <a:close/>
                </a:path>
              </a:pathLst>
            </a:custGeom>
            <a:solidFill>
              <a:srgbClr val="000000"/>
            </a:solidFill>
            <a:ln w="6927" cap="flat">
              <a:noFill/>
              <a:prstDash val="solid"/>
              <a:miter/>
            </a:ln>
          </p:spPr>
          <p:txBody>
            <a:bodyPr rtlCol="0" anchor="ctr"/>
            <a:lstStyle/>
            <a:p>
              <a:endParaRPr lang="en-US">
                <a:cs typeface="B Nazanin" panose="00000700000000000000" pitchFamily="2" charset="-78"/>
              </a:endParaRPr>
            </a:p>
          </p:txBody>
        </p:sp>
        <p:sp>
          <p:nvSpPr>
            <p:cNvPr id="29" name="Freeform: Shape 28">
              <a:extLst>
                <a:ext uri="{FF2B5EF4-FFF2-40B4-BE49-F238E27FC236}">
                  <a16:creationId xmlns:a16="http://schemas.microsoft.com/office/drawing/2014/main" id="{6C9F55DD-EF3E-47C6-B9E3-2107677B4801}"/>
                </a:ext>
              </a:extLst>
            </p:cNvPr>
            <p:cNvSpPr/>
            <p:nvPr/>
          </p:nvSpPr>
          <p:spPr>
            <a:xfrm>
              <a:off x="7695937" y="1812094"/>
              <a:ext cx="846471" cy="1068496"/>
            </a:xfrm>
            <a:custGeom>
              <a:avLst/>
              <a:gdLst>
                <a:gd name="connsiteX0" fmla="*/ 849357 w 846470"/>
                <a:gd name="connsiteY0" fmla="*/ 915631 h 1068495"/>
                <a:gd name="connsiteX1" fmla="*/ 845888 w 846470"/>
                <a:gd name="connsiteY1" fmla="*/ 946854 h 1068495"/>
                <a:gd name="connsiteX2" fmla="*/ 827154 w 846470"/>
                <a:gd name="connsiteY2" fmla="*/ 963505 h 1068495"/>
                <a:gd name="connsiteX3" fmla="*/ 685613 w 846470"/>
                <a:gd name="connsiteY3" fmla="*/ 927426 h 1068495"/>
                <a:gd name="connsiteX4" fmla="*/ 659942 w 846470"/>
                <a:gd name="connsiteY4" fmla="*/ 939221 h 1068495"/>
                <a:gd name="connsiteX5" fmla="*/ 625944 w 846470"/>
                <a:gd name="connsiteY5" fmla="*/ 984320 h 1068495"/>
                <a:gd name="connsiteX6" fmla="*/ 514932 w 846470"/>
                <a:gd name="connsiteY6" fmla="*/ 1075212 h 1068495"/>
                <a:gd name="connsiteX7" fmla="*/ 517707 w 846470"/>
                <a:gd name="connsiteY7" fmla="*/ 1044683 h 1068495"/>
                <a:gd name="connsiteX8" fmla="*/ 541991 w 846470"/>
                <a:gd name="connsiteY8" fmla="*/ 878858 h 1068495"/>
                <a:gd name="connsiteX9" fmla="*/ 464282 w 846470"/>
                <a:gd name="connsiteY9" fmla="*/ 1029419 h 1068495"/>
                <a:gd name="connsiteX10" fmla="*/ 458732 w 846470"/>
                <a:gd name="connsiteY10" fmla="*/ 1040520 h 1068495"/>
                <a:gd name="connsiteX11" fmla="*/ 444161 w 846470"/>
                <a:gd name="connsiteY11" fmla="*/ 1055785 h 1068495"/>
                <a:gd name="connsiteX12" fmla="*/ 432366 w 846470"/>
                <a:gd name="connsiteY12" fmla="*/ 1036357 h 1068495"/>
                <a:gd name="connsiteX13" fmla="*/ 406001 w 846470"/>
                <a:gd name="connsiteY13" fmla="*/ 894817 h 1068495"/>
                <a:gd name="connsiteX14" fmla="*/ 361596 w 846470"/>
                <a:gd name="connsiteY14" fmla="*/ 714421 h 1068495"/>
                <a:gd name="connsiteX15" fmla="*/ 278336 w 846470"/>
                <a:gd name="connsiteY15" fmla="*/ 496559 h 1068495"/>
                <a:gd name="connsiteX16" fmla="*/ 90309 w 846470"/>
                <a:gd name="connsiteY16" fmla="*/ 271065 h 1068495"/>
                <a:gd name="connsiteX17" fmla="*/ 70882 w 846470"/>
                <a:gd name="connsiteY17" fmla="*/ 253025 h 1068495"/>
                <a:gd name="connsiteX18" fmla="*/ 8437 w 846470"/>
                <a:gd name="connsiteY18" fmla="*/ 210008 h 1068495"/>
                <a:gd name="connsiteX19" fmla="*/ 20232 w 846470"/>
                <a:gd name="connsiteY19" fmla="*/ 149645 h 1068495"/>
                <a:gd name="connsiteX20" fmla="*/ 376166 w 846470"/>
                <a:gd name="connsiteY20" fmla="*/ 1165 h 1068495"/>
                <a:gd name="connsiteX21" fmla="*/ 549623 w 846470"/>
                <a:gd name="connsiteY21" fmla="*/ 60141 h 1068495"/>
                <a:gd name="connsiteX22" fmla="*/ 659248 w 846470"/>
                <a:gd name="connsiteY22" fmla="*/ 230129 h 1068495"/>
                <a:gd name="connsiteX23" fmla="*/ 781362 w 846470"/>
                <a:gd name="connsiteY23" fmla="*/ 633243 h 1068495"/>
                <a:gd name="connsiteX24" fmla="*/ 834787 w 846470"/>
                <a:gd name="connsiteY24" fmla="*/ 895510 h 1068495"/>
                <a:gd name="connsiteX25" fmla="*/ 849357 w 846470"/>
                <a:gd name="connsiteY25" fmla="*/ 915631 h 10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6470" h="1068495">
                  <a:moveTo>
                    <a:pt x="849357" y="915631"/>
                  </a:moveTo>
                  <a:cubicBezTo>
                    <a:pt x="829930" y="923264"/>
                    <a:pt x="843806" y="937834"/>
                    <a:pt x="845888" y="946854"/>
                  </a:cubicBezTo>
                  <a:cubicBezTo>
                    <a:pt x="850051" y="966975"/>
                    <a:pt x="844500" y="968362"/>
                    <a:pt x="827154" y="963505"/>
                  </a:cubicBezTo>
                  <a:cubicBezTo>
                    <a:pt x="779974" y="951017"/>
                    <a:pt x="732794" y="939221"/>
                    <a:pt x="685613" y="927426"/>
                  </a:cubicBezTo>
                  <a:cubicBezTo>
                    <a:pt x="673818" y="924651"/>
                    <a:pt x="664105" y="923264"/>
                    <a:pt x="659942" y="939221"/>
                  </a:cubicBezTo>
                  <a:cubicBezTo>
                    <a:pt x="655085" y="958649"/>
                    <a:pt x="639821" y="971832"/>
                    <a:pt x="625944" y="984320"/>
                  </a:cubicBezTo>
                  <a:cubicBezTo>
                    <a:pt x="590559" y="1016236"/>
                    <a:pt x="555868" y="1050234"/>
                    <a:pt x="514932" y="1075212"/>
                  </a:cubicBezTo>
                  <a:cubicBezTo>
                    <a:pt x="507300" y="1064111"/>
                    <a:pt x="514238" y="1054397"/>
                    <a:pt x="517707" y="1044683"/>
                  </a:cubicBezTo>
                  <a:cubicBezTo>
                    <a:pt x="537828" y="991259"/>
                    <a:pt x="549623" y="937140"/>
                    <a:pt x="541991" y="878858"/>
                  </a:cubicBezTo>
                  <a:cubicBezTo>
                    <a:pt x="516319" y="929508"/>
                    <a:pt x="491342" y="980157"/>
                    <a:pt x="464282" y="1029419"/>
                  </a:cubicBezTo>
                  <a:cubicBezTo>
                    <a:pt x="462201" y="1032888"/>
                    <a:pt x="460813" y="1037051"/>
                    <a:pt x="458732" y="1040520"/>
                  </a:cubicBezTo>
                  <a:cubicBezTo>
                    <a:pt x="454569" y="1046765"/>
                    <a:pt x="451793" y="1056479"/>
                    <a:pt x="444161" y="1055785"/>
                  </a:cubicBezTo>
                  <a:cubicBezTo>
                    <a:pt x="434448" y="1054397"/>
                    <a:pt x="433754" y="1043990"/>
                    <a:pt x="432366" y="1036357"/>
                  </a:cubicBezTo>
                  <a:cubicBezTo>
                    <a:pt x="424734" y="989177"/>
                    <a:pt x="418490" y="941303"/>
                    <a:pt x="406001" y="894817"/>
                  </a:cubicBezTo>
                  <a:cubicBezTo>
                    <a:pt x="400450" y="832372"/>
                    <a:pt x="381717" y="773397"/>
                    <a:pt x="361596" y="714421"/>
                  </a:cubicBezTo>
                  <a:cubicBezTo>
                    <a:pt x="335924" y="640875"/>
                    <a:pt x="308865" y="568023"/>
                    <a:pt x="278336" y="496559"/>
                  </a:cubicBezTo>
                  <a:cubicBezTo>
                    <a:pt x="237400" y="400811"/>
                    <a:pt x="172180" y="329346"/>
                    <a:pt x="90309" y="271065"/>
                  </a:cubicBezTo>
                  <a:cubicBezTo>
                    <a:pt x="83370" y="266208"/>
                    <a:pt x="73657" y="263433"/>
                    <a:pt x="70882" y="253025"/>
                  </a:cubicBezTo>
                  <a:cubicBezTo>
                    <a:pt x="39659" y="253719"/>
                    <a:pt x="23007" y="234292"/>
                    <a:pt x="8437" y="210008"/>
                  </a:cubicBezTo>
                  <a:cubicBezTo>
                    <a:pt x="-5440" y="185724"/>
                    <a:pt x="-2664" y="165603"/>
                    <a:pt x="20232" y="149645"/>
                  </a:cubicBezTo>
                  <a:cubicBezTo>
                    <a:pt x="129163" y="76099"/>
                    <a:pt x="242951" y="13654"/>
                    <a:pt x="376166" y="1165"/>
                  </a:cubicBezTo>
                  <a:cubicBezTo>
                    <a:pt x="441386" y="-5079"/>
                    <a:pt x="500361" y="13654"/>
                    <a:pt x="549623" y="60141"/>
                  </a:cubicBezTo>
                  <a:cubicBezTo>
                    <a:pt x="600273" y="108015"/>
                    <a:pt x="632189" y="167684"/>
                    <a:pt x="659248" y="230129"/>
                  </a:cubicBezTo>
                  <a:cubicBezTo>
                    <a:pt x="716142" y="359181"/>
                    <a:pt x="749446" y="495865"/>
                    <a:pt x="781362" y="633243"/>
                  </a:cubicBezTo>
                  <a:cubicBezTo>
                    <a:pt x="801483" y="719972"/>
                    <a:pt x="820216" y="807394"/>
                    <a:pt x="834787" y="895510"/>
                  </a:cubicBezTo>
                  <a:cubicBezTo>
                    <a:pt x="836174" y="905918"/>
                    <a:pt x="843806" y="909387"/>
                    <a:pt x="849357" y="915631"/>
                  </a:cubicBezTo>
                  <a:close/>
                </a:path>
              </a:pathLst>
            </a:custGeom>
            <a:solidFill>
              <a:srgbClr val="663515"/>
            </a:solidFill>
            <a:ln w="6927" cap="flat">
              <a:noFill/>
              <a:prstDash val="solid"/>
              <a:miter/>
            </a:ln>
          </p:spPr>
          <p:txBody>
            <a:bodyPr rtlCol="0" anchor="ctr"/>
            <a:lstStyle/>
            <a:p>
              <a:endParaRPr lang="en-US">
                <a:cs typeface="B Nazanin" panose="00000700000000000000" pitchFamily="2" charset="-78"/>
              </a:endParaRPr>
            </a:p>
          </p:txBody>
        </p:sp>
        <p:sp>
          <p:nvSpPr>
            <p:cNvPr id="30" name="Freeform: Shape 29">
              <a:extLst>
                <a:ext uri="{FF2B5EF4-FFF2-40B4-BE49-F238E27FC236}">
                  <a16:creationId xmlns:a16="http://schemas.microsoft.com/office/drawing/2014/main" id="{22F82C48-F824-4446-A03C-1D8761D55DEC}"/>
                </a:ext>
              </a:extLst>
            </p:cNvPr>
            <p:cNvSpPr/>
            <p:nvPr/>
          </p:nvSpPr>
          <p:spPr>
            <a:xfrm>
              <a:off x="7682420" y="2663893"/>
              <a:ext cx="562001" cy="881162"/>
            </a:xfrm>
            <a:custGeom>
              <a:avLst/>
              <a:gdLst>
                <a:gd name="connsiteX0" fmla="*/ 424374 w 562000"/>
                <a:gd name="connsiteY0" fmla="*/ 38854 h 881162"/>
                <a:gd name="connsiteX1" fmla="*/ 454903 w 562000"/>
                <a:gd name="connsiteY1" fmla="*/ 205373 h 881162"/>
                <a:gd name="connsiteX2" fmla="*/ 561752 w 562000"/>
                <a:gd name="connsiteY2" fmla="*/ 0 h 881162"/>
                <a:gd name="connsiteX3" fmla="*/ 536775 w 562000"/>
                <a:gd name="connsiteY3" fmla="*/ 194966 h 881162"/>
                <a:gd name="connsiteX4" fmla="*/ 527755 w 562000"/>
                <a:gd name="connsiteY4" fmla="*/ 222719 h 881162"/>
                <a:gd name="connsiteX5" fmla="*/ 469473 w 562000"/>
                <a:gd name="connsiteY5" fmla="*/ 308754 h 881162"/>
                <a:gd name="connsiteX6" fmla="*/ 334870 w 562000"/>
                <a:gd name="connsiteY6" fmla="*/ 543268 h 881162"/>
                <a:gd name="connsiteX7" fmla="*/ 205125 w 562000"/>
                <a:gd name="connsiteY7" fmla="*/ 786801 h 881162"/>
                <a:gd name="connsiteX8" fmla="*/ 142680 w 562000"/>
                <a:gd name="connsiteY8" fmla="*/ 881856 h 881162"/>
                <a:gd name="connsiteX9" fmla="*/ 126722 w 562000"/>
                <a:gd name="connsiteY9" fmla="*/ 879774 h 881162"/>
                <a:gd name="connsiteX10" fmla="*/ 7383 w 562000"/>
                <a:gd name="connsiteY10" fmla="*/ 615426 h 881162"/>
                <a:gd name="connsiteX11" fmla="*/ 42075 w 562000"/>
                <a:gd name="connsiteY11" fmla="*/ 430867 h 881162"/>
                <a:gd name="connsiteX12" fmla="*/ 114927 w 562000"/>
                <a:gd name="connsiteY12" fmla="*/ 299040 h 881162"/>
                <a:gd name="connsiteX13" fmla="*/ 123947 w 562000"/>
                <a:gd name="connsiteY13" fmla="*/ 104074 h 881162"/>
                <a:gd name="connsiteX14" fmla="*/ 135742 w 562000"/>
                <a:gd name="connsiteY14" fmla="*/ 63138 h 881162"/>
                <a:gd name="connsiteX15" fmla="*/ 212757 w 562000"/>
                <a:gd name="connsiteY15" fmla="*/ 9714 h 881162"/>
                <a:gd name="connsiteX16" fmla="*/ 212063 w 562000"/>
                <a:gd name="connsiteY16" fmla="*/ 115175 h 881162"/>
                <a:gd name="connsiteX17" fmla="*/ 173208 w 562000"/>
                <a:gd name="connsiteY17" fmla="*/ 202598 h 881162"/>
                <a:gd name="connsiteX18" fmla="*/ 260631 w 562000"/>
                <a:gd name="connsiteY18" fmla="*/ 158193 h 881162"/>
                <a:gd name="connsiteX19" fmla="*/ 286302 w 562000"/>
                <a:gd name="connsiteY19" fmla="*/ 149867 h 881162"/>
                <a:gd name="connsiteX20" fmla="*/ 295322 w 562000"/>
                <a:gd name="connsiteY20" fmla="*/ 178314 h 881162"/>
                <a:gd name="connsiteX21" fmla="*/ 282139 w 562000"/>
                <a:gd name="connsiteY21" fmla="*/ 297652 h 881162"/>
                <a:gd name="connsiteX22" fmla="*/ 338340 w 562000"/>
                <a:gd name="connsiteY22" fmla="*/ 104074 h 881162"/>
                <a:gd name="connsiteX23" fmla="*/ 424374 w 562000"/>
                <a:gd name="connsiteY23" fmla="*/ 38854 h 88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2000" h="881162">
                  <a:moveTo>
                    <a:pt x="424374" y="38854"/>
                  </a:moveTo>
                  <a:cubicBezTo>
                    <a:pt x="440332" y="91585"/>
                    <a:pt x="445189" y="146398"/>
                    <a:pt x="454903" y="205373"/>
                  </a:cubicBezTo>
                  <a:cubicBezTo>
                    <a:pt x="490982" y="136684"/>
                    <a:pt x="524979" y="71464"/>
                    <a:pt x="561752" y="0"/>
                  </a:cubicBezTo>
                  <a:cubicBezTo>
                    <a:pt x="569384" y="71464"/>
                    <a:pt x="561752" y="133909"/>
                    <a:pt x="536775" y="194966"/>
                  </a:cubicBezTo>
                  <a:cubicBezTo>
                    <a:pt x="533305" y="203986"/>
                    <a:pt x="527061" y="212311"/>
                    <a:pt x="527755" y="222719"/>
                  </a:cubicBezTo>
                  <a:cubicBezTo>
                    <a:pt x="503471" y="247697"/>
                    <a:pt x="484044" y="277531"/>
                    <a:pt x="469473" y="308754"/>
                  </a:cubicBezTo>
                  <a:cubicBezTo>
                    <a:pt x="431313" y="390625"/>
                    <a:pt x="388295" y="470416"/>
                    <a:pt x="334870" y="543268"/>
                  </a:cubicBezTo>
                  <a:cubicBezTo>
                    <a:pt x="280058" y="618201"/>
                    <a:pt x="243285" y="702154"/>
                    <a:pt x="205125" y="786801"/>
                  </a:cubicBezTo>
                  <a:cubicBezTo>
                    <a:pt x="189166" y="822187"/>
                    <a:pt x="162801" y="849940"/>
                    <a:pt x="142680" y="881856"/>
                  </a:cubicBezTo>
                  <a:cubicBezTo>
                    <a:pt x="135742" y="892263"/>
                    <a:pt x="131579" y="888100"/>
                    <a:pt x="126722" y="879774"/>
                  </a:cubicBezTo>
                  <a:cubicBezTo>
                    <a:pt x="77460" y="795821"/>
                    <a:pt x="31667" y="710480"/>
                    <a:pt x="7383" y="615426"/>
                  </a:cubicBezTo>
                  <a:cubicBezTo>
                    <a:pt x="-9962" y="548818"/>
                    <a:pt x="3914" y="487761"/>
                    <a:pt x="42075" y="430867"/>
                  </a:cubicBezTo>
                  <a:cubicBezTo>
                    <a:pt x="69828" y="389238"/>
                    <a:pt x="101050" y="348996"/>
                    <a:pt x="114927" y="299040"/>
                  </a:cubicBezTo>
                  <a:cubicBezTo>
                    <a:pt x="132966" y="234514"/>
                    <a:pt x="128803" y="169294"/>
                    <a:pt x="123947" y="104074"/>
                  </a:cubicBezTo>
                  <a:cubicBezTo>
                    <a:pt x="122559" y="88116"/>
                    <a:pt x="123947" y="74240"/>
                    <a:pt x="135742" y="63138"/>
                  </a:cubicBezTo>
                  <a:cubicBezTo>
                    <a:pt x="157250" y="39548"/>
                    <a:pt x="178065" y="13877"/>
                    <a:pt x="212757" y="9714"/>
                  </a:cubicBezTo>
                  <a:cubicBezTo>
                    <a:pt x="228021" y="45099"/>
                    <a:pt x="222470" y="80484"/>
                    <a:pt x="212063" y="115175"/>
                  </a:cubicBezTo>
                  <a:cubicBezTo>
                    <a:pt x="203043" y="144316"/>
                    <a:pt x="191248" y="172763"/>
                    <a:pt x="173208" y="202598"/>
                  </a:cubicBezTo>
                  <a:cubicBezTo>
                    <a:pt x="204431" y="185946"/>
                    <a:pt x="232878" y="172763"/>
                    <a:pt x="260631" y="158193"/>
                  </a:cubicBezTo>
                  <a:cubicBezTo>
                    <a:pt x="268263" y="154030"/>
                    <a:pt x="275895" y="148479"/>
                    <a:pt x="286302" y="149867"/>
                  </a:cubicBezTo>
                  <a:cubicBezTo>
                    <a:pt x="302954" y="154724"/>
                    <a:pt x="298098" y="167213"/>
                    <a:pt x="295322" y="178314"/>
                  </a:cubicBezTo>
                  <a:cubicBezTo>
                    <a:pt x="286302" y="217862"/>
                    <a:pt x="275895" y="256717"/>
                    <a:pt x="282139" y="297652"/>
                  </a:cubicBezTo>
                  <a:cubicBezTo>
                    <a:pt x="307811" y="235208"/>
                    <a:pt x="330707" y="172069"/>
                    <a:pt x="338340" y="104074"/>
                  </a:cubicBezTo>
                  <a:cubicBezTo>
                    <a:pt x="344584" y="49262"/>
                    <a:pt x="370256" y="31222"/>
                    <a:pt x="424374" y="38854"/>
                  </a:cubicBezTo>
                  <a:close/>
                </a:path>
              </a:pathLst>
            </a:custGeom>
            <a:solidFill>
              <a:srgbClr val="FEFEFE"/>
            </a:solidFill>
            <a:ln w="6927" cap="flat">
              <a:noFill/>
              <a:prstDash val="solid"/>
              <a:miter/>
            </a:ln>
          </p:spPr>
          <p:txBody>
            <a:bodyPr rtlCol="0" anchor="ctr"/>
            <a:lstStyle/>
            <a:p>
              <a:endParaRPr lang="en-US">
                <a:cs typeface="B Nazanin" panose="00000700000000000000" pitchFamily="2" charset="-78"/>
              </a:endParaRPr>
            </a:p>
          </p:txBody>
        </p:sp>
        <p:sp>
          <p:nvSpPr>
            <p:cNvPr id="31" name="Freeform: Shape 30">
              <a:extLst>
                <a:ext uri="{FF2B5EF4-FFF2-40B4-BE49-F238E27FC236}">
                  <a16:creationId xmlns:a16="http://schemas.microsoft.com/office/drawing/2014/main" id="{B50E8076-B5AA-4C51-91F3-1B2258C4BA66}"/>
                </a:ext>
              </a:extLst>
            </p:cNvPr>
            <p:cNvSpPr/>
            <p:nvPr/>
          </p:nvSpPr>
          <p:spPr>
            <a:xfrm>
              <a:off x="7715120" y="2065119"/>
              <a:ext cx="388544" cy="915854"/>
            </a:xfrm>
            <a:custGeom>
              <a:avLst/>
              <a:gdLst>
                <a:gd name="connsiteX0" fmla="*/ 391674 w 388543"/>
                <a:gd name="connsiteY0" fmla="*/ 637628 h 915853"/>
                <a:gd name="connsiteX1" fmla="*/ 336862 w 388543"/>
                <a:gd name="connsiteY1" fmla="*/ 650811 h 915853"/>
                <a:gd name="connsiteX2" fmla="*/ 319516 w 388543"/>
                <a:gd name="connsiteY2" fmla="*/ 670932 h 915853"/>
                <a:gd name="connsiteX3" fmla="*/ 303558 w 388543"/>
                <a:gd name="connsiteY3" fmla="*/ 755579 h 915853"/>
                <a:gd name="connsiteX4" fmla="*/ 257072 w 388543"/>
                <a:gd name="connsiteY4" fmla="*/ 895733 h 915853"/>
                <a:gd name="connsiteX5" fmla="*/ 244583 w 388543"/>
                <a:gd name="connsiteY5" fmla="*/ 915854 h 915853"/>
                <a:gd name="connsiteX6" fmla="*/ 245277 w 388543"/>
                <a:gd name="connsiteY6" fmla="*/ 824268 h 915853"/>
                <a:gd name="connsiteX7" fmla="*/ 259153 w 388543"/>
                <a:gd name="connsiteY7" fmla="*/ 766680 h 915853"/>
                <a:gd name="connsiteX8" fmla="*/ 251521 w 388543"/>
                <a:gd name="connsiteY8" fmla="*/ 752110 h 915853"/>
                <a:gd name="connsiteX9" fmla="*/ 276499 w 388543"/>
                <a:gd name="connsiteY9" fmla="*/ 665381 h 915853"/>
                <a:gd name="connsiteX10" fmla="*/ 258459 w 388543"/>
                <a:gd name="connsiteY10" fmla="*/ 539799 h 915853"/>
                <a:gd name="connsiteX11" fmla="*/ 193933 w 388543"/>
                <a:gd name="connsiteY11" fmla="*/ 510658 h 915853"/>
                <a:gd name="connsiteX12" fmla="*/ 170343 w 388543"/>
                <a:gd name="connsiteY12" fmla="*/ 509270 h 915853"/>
                <a:gd name="connsiteX13" fmla="*/ 93328 w 388543"/>
                <a:gd name="connsiteY13" fmla="*/ 457233 h 915853"/>
                <a:gd name="connsiteX14" fmla="*/ 56555 w 388543"/>
                <a:gd name="connsiteY14" fmla="*/ 330956 h 915853"/>
                <a:gd name="connsiteX15" fmla="*/ 28108 w 388543"/>
                <a:gd name="connsiteY15" fmla="*/ 299734 h 915853"/>
                <a:gd name="connsiteX16" fmla="*/ 5906 w 388543"/>
                <a:gd name="connsiteY16" fmla="*/ 262267 h 915853"/>
                <a:gd name="connsiteX17" fmla="*/ 19089 w 388543"/>
                <a:gd name="connsiteY17" fmla="*/ 224800 h 915853"/>
                <a:gd name="connsiteX18" fmla="*/ 13538 w 388543"/>
                <a:gd name="connsiteY18" fmla="*/ 154724 h 915853"/>
                <a:gd name="connsiteX19" fmla="*/ 3131 w 388543"/>
                <a:gd name="connsiteY19" fmla="*/ 58282 h 915853"/>
                <a:gd name="connsiteX20" fmla="*/ 6600 w 388543"/>
                <a:gd name="connsiteY20" fmla="*/ 38854 h 915853"/>
                <a:gd name="connsiteX21" fmla="*/ 51005 w 388543"/>
                <a:gd name="connsiteY21" fmla="*/ 0 h 915853"/>
                <a:gd name="connsiteX22" fmla="*/ 244583 w 388543"/>
                <a:gd name="connsiteY22" fmla="*/ 204679 h 915853"/>
                <a:gd name="connsiteX23" fmla="*/ 388205 w 388543"/>
                <a:gd name="connsiteY23" fmla="*/ 614038 h 915853"/>
                <a:gd name="connsiteX24" fmla="*/ 391674 w 388543"/>
                <a:gd name="connsiteY24" fmla="*/ 637628 h 915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8543" h="915853">
                  <a:moveTo>
                    <a:pt x="391674" y="637628"/>
                  </a:moveTo>
                  <a:cubicBezTo>
                    <a:pt x="374329" y="646648"/>
                    <a:pt x="354901" y="643179"/>
                    <a:pt x="336862" y="650811"/>
                  </a:cubicBezTo>
                  <a:cubicBezTo>
                    <a:pt x="325761" y="655668"/>
                    <a:pt x="321598" y="659831"/>
                    <a:pt x="319516" y="670932"/>
                  </a:cubicBezTo>
                  <a:cubicBezTo>
                    <a:pt x="314659" y="699379"/>
                    <a:pt x="307721" y="727132"/>
                    <a:pt x="303558" y="755579"/>
                  </a:cubicBezTo>
                  <a:cubicBezTo>
                    <a:pt x="296620" y="804841"/>
                    <a:pt x="274417" y="849246"/>
                    <a:pt x="257072" y="895733"/>
                  </a:cubicBezTo>
                  <a:cubicBezTo>
                    <a:pt x="254990" y="900589"/>
                    <a:pt x="251521" y="904752"/>
                    <a:pt x="244583" y="915854"/>
                  </a:cubicBezTo>
                  <a:cubicBezTo>
                    <a:pt x="241114" y="880468"/>
                    <a:pt x="238338" y="852021"/>
                    <a:pt x="245277" y="824268"/>
                  </a:cubicBezTo>
                  <a:cubicBezTo>
                    <a:pt x="250133" y="804841"/>
                    <a:pt x="250133" y="784720"/>
                    <a:pt x="259153" y="766680"/>
                  </a:cubicBezTo>
                  <a:cubicBezTo>
                    <a:pt x="262622" y="759742"/>
                    <a:pt x="260541" y="753498"/>
                    <a:pt x="251521" y="752110"/>
                  </a:cubicBezTo>
                  <a:cubicBezTo>
                    <a:pt x="265398" y="725051"/>
                    <a:pt x="272336" y="695216"/>
                    <a:pt x="276499" y="665381"/>
                  </a:cubicBezTo>
                  <a:cubicBezTo>
                    <a:pt x="282743" y="621670"/>
                    <a:pt x="277887" y="579347"/>
                    <a:pt x="258459" y="539799"/>
                  </a:cubicBezTo>
                  <a:cubicBezTo>
                    <a:pt x="242501" y="508576"/>
                    <a:pt x="228625" y="503026"/>
                    <a:pt x="193933" y="510658"/>
                  </a:cubicBezTo>
                  <a:cubicBezTo>
                    <a:pt x="185607" y="512739"/>
                    <a:pt x="177975" y="515515"/>
                    <a:pt x="170343" y="509270"/>
                  </a:cubicBezTo>
                  <a:cubicBezTo>
                    <a:pt x="123163" y="509964"/>
                    <a:pt x="110674" y="501638"/>
                    <a:pt x="93328" y="457233"/>
                  </a:cubicBezTo>
                  <a:cubicBezTo>
                    <a:pt x="78064" y="416297"/>
                    <a:pt x="66269" y="373974"/>
                    <a:pt x="56555" y="330956"/>
                  </a:cubicBezTo>
                  <a:cubicBezTo>
                    <a:pt x="53086" y="313610"/>
                    <a:pt x="46842" y="303203"/>
                    <a:pt x="28108" y="299734"/>
                  </a:cubicBezTo>
                  <a:cubicBezTo>
                    <a:pt x="7293" y="296265"/>
                    <a:pt x="-2420" y="284470"/>
                    <a:pt x="5906" y="262267"/>
                  </a:cubicBezTo>
                  <a:cubicBezTo>
                    <a:pt x="10763" y="249778"/>
                    <a:pt x="14232" y="237289"/>
                    <a:pt x="19089" y="224800"/>
                  </a:cubicBezTo>
                  <a:cubicBezTo>
                    <a:pt x="29496" y="200516"/>
                    <a:pt x="33659" y="180395"/>
                    <a:pt x="13538" y="154724"/>
                  </a:cubicBezTo>
                  <a:cubicBezTo>
                    <a:pt x="-7277" y="127664"/>
                    <a:pt x="1743" y="90892"/>
                    <a:pt x="3131" y="58282"/>
                  </a:cubicBezTo>
                  <a:cubicBezTo>
                    <a:pt x="3131" y="52037"/>
                    <a:pt x="5212" y="45099"/>
                    <a:pt x="6600" y="38854"/>
                  </a:cubicBezTo>
                  <a:cubicBezTo>
                    <a:pt x="11456" y="5551"/>
                    <a:pt x="17701" y="0"/>
                    <a:pt x="51005" y="0"/>
                  </a:cubicBezTo>
                  <a:cubicBezTo>
                    <a:pt x="134958" y="49262"/>
                    <a:pt x="203647" y="115869"/>
                    <a:pt x="244583" y="204679"/>
                  </a:cubicBezTo>
                  <a:cubicBezTo>
                    <a:pt x="306333" y="335813"/>
                    <a:pt x="358371" y="471110"/>
                    <a:pt x="388205" y="614038"/>
                  </a:cubicBezTo>
                  <a:cubicBezTo>
                    <a:pt x="390981" y="621670"/>
                    <a:pt x="390981" y="629996"/>
                    <a:pt x="391674" y="637628"/>
                  </a:cubicBezTo>
                  <a:close/>
                </a:path>
              </a:pathLst>
            </a:custGeom>
            <a:solidFill>
              <a:srgbClr val="FCC791"/>
            </a:solidFill>
            <a:ln w="6927" cap="flat">
              <a:noFill/>
              <a:prstDash val="solid"/>
              <a:miter/>
            </a:ln>
          </p:spPr>
          <p:txBody>
            <a:bodyPr rtlCol="0" anchor="ctr"/>
            <a:lstStyle/>
            <a:p>
              <a:endParaRPr lang="en-US">
                <a:cs typeface="B Nazanin" panose="00000700000000000000" pitchFamily="2" charset="-78"/>
              </a:endParaRPr>
            </a:p>
          </p:txBody>
        </p:sp>
        <p:sp>
          <p:nvSpPr>
            <p:cNvPr id="32" name="Freeform: Shape 31">
              <a:extLst>
                <a:ext uri="{FF2B5EF4-FFF2-40B4-BE49-F238E27FC236}">
                  <a16:creationId xmlns:a16="http://schemas.microsoft.com/office/drawing/2014/main" id="{94076AC1-E6FB-4508-8AB7-991B3C51E9D3}"/>
                </a:ext>
              </a:extLst>
            </p:cNvPr>
            <p:cNvSpPr/>
            <p:nvPr/>
          </p:nvSpPr>
          <p:spPr>
            <a:xfrm>
              <a:off x="7841751" y="2565970"/>
              <a:ext cx="159581" cy="312223"/>
            </a:xfrm>
            <a:custGeom>
              <a:avLst/>
              <a:gdLst>
                <a:gd name="connsiteX0" fmla="*/ 45099 w 159580"/>
                <a:gd name="connsiteY0" fmla="*/ 8419 h 312222"/>
                <a:gd name="connsiteX1" fmla="*/ 61751 w 159580"/>
                <a:gd name="connsiteY1" fmla="*/ 4950 h 312222"/>
                <a:gd name="connsiteX2" fmla="*/ 144316 w 159580"/>
                <a:gd name="connsiteY2" fmla="*/ 45886 h 312222"/>
                <a:gd name="connsiteX3" fmla="*/ 142929 w 159580"/>
                <a:gd name="connsiteY3" fmla="*/ 234607 h 312222"/>
                <a:gd name="connsiteX4" fmla="*/ 126277 w 159580"/>
                <a:gd name="connsiteY4" fmla="*/ 251259 h 312222"/>
                <a:gd name="connsiteX5" fmla="*/ 0 w 159580"/>
                <a:gd name="connsiteY5" fmla="*/ 314398 h 312222"/>
                <a:gd name="connsiteX6" fmla="*/ 54812 w 159580"/>
                <a:gd name="connsiteY6" fmla="*/ 107637 h 312222"/>
                <a:gd name="connsiteX7" fmla="*/ 32610 w 159580"/>
                <a:gd name="connsiteY7" fmla="*/ 43805 h 312222"/>
                <a:gd name="connsiteX8" fmla="*/ 45099 w 159580"/>
                <a:gd name="connsiteY8" fmla="*/ 8419 h 31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580" h="312222">
                  <a:moveTo>
                    <a:pt x="45099" y="8419"/>
                  </a:moveTo>
                  <a:cubicBezTo>
                    <a:pt x="50649" y="7032"/>
                    <a:pt x="56200" y="6338"/>
                    <a:pt x="61751" y="4950"/>
                  </a:cubicBezTo>
                  <a:cubicBezTo>
                    <a:pt x="109625" y="-6845"/>
                    <a:pt x="126277" y="787"/>
                    <a:pt x="144316" y="45886"/>
                  </a:cubicBezTo>
                  <a:cubicBezTo>
                    <a:pt x="169294" y="109024"/>
                    <a:pt x="161662" y="172163"/>
                    <a:pt x="142929" y="234607"/>
                  </a:cubicBezTo>
                  <a:cubicBezTo>
                    <a:pt x="140153" y="244321"/>
                    <a:pt x="131134" y="245015"/>
                    <a:pt x="126277" y="251259"/>
                  </a:cubicBezTo>
                  <a:cubicBezTo>
                    <a:pt x="86035" y="271380"/>
                    <a:pt x="45793" y="291501"/>
                    <a:pt x="0" y="314398"/>
                  </a:cubicBezTo>
                  <a:cubicBezTo>
                    <a:pt x="37467" y="246402"/>
                    <a:pt x="69383" y="182570"/>
                    <a:pt x="54812" y="107637"/>
                  </a:cubicBezTo>
                  <a:cubicBezTo>
                    <a:pt x="50649" y="85434"/>
                    <a:pt x="45099" y="62538"/>
                    <a:pt x="32610" y="43805"/>
                  </a:cubicBezTo>
                  <a:cubicBezTo>
                    <a:pt x="20121" y="25071"/>
                    <a:pt x="20815" y="13276"/>
                    <a:pt x="45099" y="8419"/>
                  </a:cubicBezTo>
                  <a:close/>
                </a:path>
              </a:pathLst>
            </a:custGeom>
            <a:solidFill>
              <a:srgbClr val="653515"/>
            </a:solidFill>
            <a:ln w="6927" cap="flat">
              <a:noFill/>
              <a:prstDash val="solid"/>
              <a:miter/>
            </a:ln>
          </p:spPr>
          <p:txBody>
            <a:bodyPr rtlCol="0" anchor="ctr"/>
            <a:lstStyle/>
            <a:p>
              <a:endParaRPr lang="en-US">
                <a:cs typeface="B Nazanin" panose="00000700000000000000" pitchFamily="2" charset="-78"/>
              </a:endParaRPr>
            </a:p>
          </p:txBody>
        </p:sp>
        <p:sp>
          <p:nvSpPr>
            <p:cNvPr id="33" name="Freeform: Shape 32">
              <a:extLst>
                <a:ext uri="{FF2B5EF4-FFF2-40B4-BE49-F238E27FC236}">
                  <a16:creationId xmlns:a16="http://schemas.microsoft.com/office/drawing/2014/main" id="{8E391461-817D-4B4F-A290-5461448A8735}"/>
                </a:ext>
              </a:extLst>
            </p:cNvPr>
            <p:cNvSpPr/>
            <p:nvPr/>
          </p:nvSpPr>
          <p:spPr>
            <a:xfrm>
              <a:off x="7517089" y="3909052"/>
              <a:ext cx="131827" cy="333038"/>
            </a:xfrm>
            <a:custGeom>
              <a:avLst/>
              <a:gdLst>
                <a:gd name="connsiteX0" fmla="*/ 2033 w 131827"/>
                <a:gd name="connsiteY0" fmla="*/ 250041 h 333037"/>
                <a:gd name="connsiteX1" fmla="*/ 9665 w 131827"/>
                <a:gd name="connsiteY1" fmla="*/ 189679 h 333037"/>
                <a:gd name="connsiteX2" fmla="*/ 43662 w 131827"/>
                <a:gd name="connsiteY2" fmla="*/ 110582 h 333037"/>
                <a:gd name="connsiteX3" fmla="*/ 64477 w 131827"/>
                <a:gd name="connsiteY3" fmla="*/ 96012 h 333037"/>
                <a:gd name="connsiteX4" fmla="*/ 83904 w 131827"/>
                <a:gd name="connsiteY4" fmla="*/ 64789 h 333037"/>
                <a:gd name="connsiteX5" fmla="*/ 77660 w 131827"/>
                <a:gd name="connsiteY5" fmla="*/ 30792 h 333037"/>
                <a:gd name="connsiteX6" fmla="*/ 89455 w 131827"/>
                <a:gd name="connsiteY6" fmla="*/ 3732 h 333037"/>
                <a:gd name="connsiteX7" fmla="*/ 132472 w 131827"/>
                <a:gd name="connsiteY7" fmla="*/ 7202 h 333037"/>
                <a:gd name="connsiteX8" fmla="*/ 124840 w 131827"/>
                <a:gd name="connsiteY8" fmla="*/ 63402 h 333037"/>
                <a:gd name="connsiteX9" fmla="*/ 104719 w 131827"/>
                <a:gd name="connsiteY9" fmla="*/ 73115 h 333037"/>
                <a:gd name="connsiteX10" fmla="*/ 110270 w 131827"/>
                <a:gd name="connsiteY10" fmla="*/ 121683 h 333037"/>
                <a:gd name="connsiteX11" fmla="*/ 115127 w 131827"/>
                <a:gd name="connsiteY11" fmla="*/ 137641 h 333037"/>
                <a:gd name="connsiteX12" fmla="*/ 131779 w 131827"/>
                <a:gd name="connsiteY12" fmla="*/ 177883 h 333037"/>
                <a:gd name="connsiteX13" fmla="*/ 101250 w 131827"/>
                <a:gd name="connsiteY13" fmla="*/ 204249 h 333037"/>
                <a:gd name="connsiteX14" fmla="*/ 117902 w 131827"/>
                <a:gd name="connsiteY14" fmla="*/ 269469 h 333037"/>
                <a:gd name="connsiteX15" fmla="*/ 61702 w 131827"/>
                <a:gd name="connsiteY15" fmla="*/ 254898 h 333037"/>
                <a:gd name="connsiteX16" fmla="*/ 95006 w 131827"/>
                <a:gd name="connsiteY16" fmla="*/ 318037 h 333037"/>
                <a:gd name="connsiteX17" fmla="*/ 81129 w 131827"/>
                <a:gd name="connsiteY17" fmla="*/ 336770 h 333037"/>
                <a:gd name="connsiteX18" fmla="*/ 2033 w 131827"/>
                <a:gd name="connsiteY18" fmla="*/ 250041 h 33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827" h="333037">
                  <a:moveTo>
                    <a:pt x="2033" y="250041"/>
                  </a:moveTo>
                  <a:cubicBezTo>
                    <a:pt x="-2130" y="229227"/>
                    <a:pt x="-49" y="208412"/>
                    <a:pt x="9665" y="189679"/>
                  </a:cubicBezTo>
                  <a:cubicBezTo>
                    <a:pt x="22848" y="164007"/>
                    <a:pt x="38806" y="139723"/>
                    <a:pt x="43662" y="110582"/>
                  </a:cubicBezTo>
                  <a:cubicBezTo>
                    <a:pt x="45050" y="100175"/>
                    <a:pt x="54070" y="96706"/>
                    <a:pt x="64477" y="96012"/>
                  </a:cubicBezTo>
                  <a:cubicBezTo>
                    <a:pt x="85292" y="94624"/>
                    <a:pt x="88067" y="82135"/>
                    <a:pt x="83904" y="64789"/>
                  </a:cubicBezTo>
                  <a:cubicBezTo>
                    <a:pt x="81129" y="53688"/>
                    <a:pt x="79048" y="41893"/>
                    <a:pt x="77660" y="30792"/>
                  </a:cubicBezTo>
                  <a:cubicBezTo>
                    <a:pt x="76272" y="19691"/>
                    <a:pt x="75579" y="7895"/>
                    <a:pt x="89455" y="3732"/>
                  </a:cubicBezTo>
                  <a:cubicBezTo>
                    <a:pt x="104026" y="-430"/>
                    <a:pt x="119290" y="-3206"/>
                    <a:pt x="132472" y="7202"/>
                  </a:cubicBezTo>
                  <a:cubicBezTo>
                    <a:pt x="142880" y="15528"/>
                    <a:pt x="136635" y="55770"/>
                    <a:pt x="124840" y="63402"/>
                  </a:cubicBezTo>
                  <a:cubicBezTo>
                    <a:pt x="119290" y="66871"/>
                    <a:pt x="113045" y="69646"/>
                    <a:pt x="104719" y="73115"/>
                  </a:cubicBezTo>
                  <a:cubicBezTo>
                    <a:pt x="124840" y="87686"/>
                    <a:pt x="129003" y="103644"/>
                    <a:pt x="110270" y="121683"/>
                  </a:cubicBezTo>
                  <a:cubicBezTo>
                    <a:pt x="102638" y="128621"/>
                    <a:pt x="111658" y="133478"/>
                    <a:pt x="115127" y="137641"/>
                  </a:cubicBezTo>
                  <a:cubicBezTo>
                    <a:pt x="124147" y="149436"/>
                    <a:pt x="132472" y="161925"/>
                    <a:pt x="131779" y="177883"/>
                  </a:cubicBezTo>
                  <a:cubicBezTo>
                    <a:pt x="131085" y="196617"/>
                    <a:pt x="126922" y="211187"/>
                    <a:pt x="101250" y="204249"/>
                  </a:cubicBezTo>
                  <a:cubicBezTo>
                    <a:pt x="114433" y="225757"/>
                    <a:pt x="142880" y="243797"/>
                    <a:pt x="117902" y="269469"/>
                  </a:cubicBezTo>
                  <a:cubicBezTo>
                    <a:pt x="97781" y="290284"/>
                    <a:pt x="82517" y="268775"/>
                    <a:pt x="61702" y="254898"/>
                  </a:cubicBezTo>
                  <a:cubicBezTo>
                    <a:pt x="74885" y="279182"/>
                    <a:pt x="85986" y="297916"/>
                    <a:pt x="95006" y="318037"/>
                  </a:cubicBezTo>
                  <a:cubicBezTo>
                    <a:pt x="99863" y="329138"/>
                    <a:pt x="102638" y="343015"/>
                    <a:pt x="81129" y="336770"/>
                  </a:cubicBezTo>
                  <a:cubicBezTo>
                    <a:pt x="40193" y="321506"/>
                    <a:pt x="11053" y="294447"/>
                    <a:pt x="2033" y="250041"/>
                  </a:cubicBezTo>
                  <a:close/>
                </a:path>
              </a:pathLst>
            </a:custGeom>
            <a:solidFill>
              <a:srgbClr val="FBC792"/>
            </a:solidFill>
            <a:ln w="6927" cap="flat">
              <a:noFill/>
              <a:prstDash val="solid"/>
              <a:miter/>
            </a:ln>
          </p:spPr>
          <p:txBody>
            <a:bodyPr rtlCol="0" anchor="ctr"/>
            <a:lstStyle/>
            <a:p>
              <a:endParaRPr lang="en-US">
                <a:cs typeface="B Nazanin" panose="00000700000000000000" pitchFamily="2" charset="-78"/>
              </a:endParaRPr>
            </a:p>
          </p:txBody>
        </p:sp>
        <p:sp>
          <p:nvSpPr>
            <p:cNvPr id="34" name="Freeform: Shape 33">
              <a:extLst>
                <a:ext uri="{FF2B5EF4-FFF2-40B4-BE49-F238E27FC236}">
                  <a16:creationId xmlns:a16="http://schemas.microsoft.com/office/drawing/2014/main" id="{DAA3AA9B-8EEC-4A05-B5DA-54762FAB9BB6}"/>
                </a:ext>
              </a:extLst>
            </p:cNvPr>
            <p:cNvSpPr/>
            <p:nvPr/>
          </p:nvSpPr>
          <p:spPr>
            <a:xfrm>
              <a:off x="8031111" y="3840625"/>
              <a:ext cx="444050" cy="367729"/>
            </a:xfrm>
            <a:custGeom>
              <a:avLst/>
              <a:gdLst>
                <a:gd name="connsiteX0" fmla="*/ 161023 w 444050"/>
                <a:gd name="connsiteY0" fmla="*/ 74935 h 367729"/>
                <a:gd name="connsiteX1" fmla="*/ 82621 w 444050"/>
                <a:gd name="connsiteY1" fmla="*/ 92281 h 367729"/>
                <a:gd name="connsiteX2" fmla="*/ 49317 w 444050"/>
                <a:gd name="connsiteY2" fmla="*/ 108932 h 367729"/>
                <a:gd name="connsiteX3" fmla="*/ 18095 w 444050"/>
                <a:gd name="connsiteY3" fmla="*/ 100606 h 367729"/>
                <a:gd name="connsiteX4" fmla="*/ 20176 w 444050"/>
                <a:gd name="connsiteY4" fmla="*/ 72853 h 367729"/>
                <a:gd name="connsiteX5" fmla="*/ 156167 w 444050"/>
                <a:gd name="connsiteY5" fmla="*/ 695 h 367729"/>
                <a:gd name="connsiteX6" fmla="*/ 315053 w 444050"/>
                <a:gd name="connsiteY6" fmla="*/ 30530 h 367729"/>
                <a:gd name="connsiteX7" fmla="*/ 371253 w 444050"/>
                <a:gd name="connsiteY7" fmla="*/ 94362 h 367729"/>
                <a:gd name="connsiteX8" fmla="*/ 437861 w 444050"/>
                <a:gd name="connsiteY8" fmla="*/ 256024 h 367729"/>
                <a:gd name="connsiteX9" fmla="*/ 448962 w 444050"/>
                <a:gd name="connsiteY9" fmla="*/ 274064 h 367729"/>
                <a:gd name="connsiteX10" fmla="*/ 426760 w 444050"/>
                <a:gd name="connsiteY10" fmla="*/ 278920 h 367729"/>
                <a:gd name="connsiteX11" fmla="*/ 307421 w 444050"/>
                <a:gd name="connsiteY11" fmla="*/ 281696 h 367729"/>
                <a:gd name="connsiteX12" fmla="*/ 156860 w 444050"/>
                <a:gd name="connsiteY12" fmla="*/ 330264 h 367729"/>
                <a:gd name="connsiteX13" fmla="*/ 95804 w 444050"/>
                <a:gd name="connsiteY13" fmla="*/ 362874 h 367729"/>
                <a:gd name="connsiteX14" fmla="*/ 64581 w 444050"/>
                <a:gd name="connsiteY14" fmla="*/ 361486 h 367729"/>
                <a:gd name="connsiteX15" fmla="*/ 76376 w 444050"/>
                <a:gd name="connsiteY15" fmla="*/ 334427 h 367729"/>
                <a:gd name="connsiteX16" fmla="*/ 140902 w 444050"/>
                <a:gd name="connsiteY16" fmla="*/ 271982 h 367729"/>
                <a:gd name="connsiteX17" fmla="*/ 197796 w 444050"/>
                <a:gd name="connsiteY17" fmla="*/ 215088 h 367729"/>
                <a:gd name="connsiteX18" fmla="*/ 167962 w 444050"/>
                <a:gd name="connsiteY18" fmla="*/ 216476 h 367729"/>
                <a:gd name="connsiteX19" fmla="*/ 62500 w 444050"/>
                <a:gd name="connsiteY19" fmla="*/ 253943 h 367729"/>
                <a:gd name="connsiteX20" fmla="*/ 11850 w 444050"/>
                <a:gd name="connsiteY20" fmla="*/ 255330 h 367729"/>
                <a:gd name="connsiteX21" fmla="*/ 7687 w 444050"/>
                <a:gd name="connsiteY21" fmla="*/ 183866 h 367729"/>
                <a:gd name="connsiteX22" fmla="*/ 46542 w 444050"/>
                <a:gd name="connsiteY22" fmla="*/ 139461 h 367729"/>
                <a:gd name="connsiteX23" fmla="*/ 147147 w 444050"/>
                <a:gd name="connsiteY23" fmla="*/ 86730 h 367729"/>
                <a:gd name="connsiteX24" fmla="*/ 161023 w 444050"/>
                <a:gd name="connsiteY24" fmla="*/ 74935 h 367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050" h="367729">
                  <a:moveTo>
                    <a:pt x="161023" y="74935"/>
                  </a:moveTo>
                  <a:cubicBezTo>
                    <a:pt x="132576" y="74241"/>
                    <a:pt x="106905" y="78404"/>
                    <a:pt x="82621" y="92281"/>
                  </a:cubicBezTo>
                  <a:cubicBezTo>
                    <a:pt x="71520" y="98525"/>
                    <a:pt x="61112" y="104769"/>
                    <a:pt x="49317" y="108932"/>
                  </a:cubicBezTo>
                  <a:cubicBezTo>
                    <a:pt x="37522" y="113095"/>
                    <a:pt x="25727" y="111014"/>
                    <a:pt x="18095" y="100606"/>
                  </a:cubicBezTo>
                  <a:cubicBezTo>
                    <a:pt x="10463" y="90893"/>
                    <a:pt x="15319" y="81873"/>
                    <a:pt x="20176" y="72853"/>
                  </a:cubicBezTo>
                  <a:cubicBezTo>
                    <a:pt x="42379" y="31224"/>
                    <a:pt x="110374" y="-5549"/>
                    <a:pt x="156167" y="695"/>
                  </a:cubicBezTo>
                  <a:cubicBezTo>
                    <a:pt x="209591" y="7633"/>
                    <a:pt x="262322" y="16653"/>
                    <a:pt x="315053" y="30530"/>
                  </a:cubicBezTo>
                  <a:cubicBezTo>
                    <a:pt x="355989" y="40937"/>
                    <a:pt x="361540" y="54120"/>
                    <a:pt x="371253" y="94362"/>
                  </a:cubicBezTo>
                  <a:cubicBezTo>
                    <a:pt x="385130" y="151256"/>
                    <a:pt x="399007" y="208844"/>
                    <a:pt x="437861" y="256024"/>
                  </a:cubicBezTo>
                  <a:cubicBezTo>
                    <a:pt x="442718" y="261575"/>
                    <a:pt x="451738" y="267125"/>
                    <a:pt x="448962" y="274064"/>
                  </a:cubicBezTo>
                  <a:cubicBezTo>
                    <a:pt x="445493" y="283083"/>
                    <a:pt x="434392" y="278920"/>
                    <a:pt x="426760" y="278920"/>
                  </a:cubicBezTo>
                  <a:cubicBezTo>
                    <a:pt x="387211" y="280308"/>
                    <a:pt x="346969" y="282390"/>
                    <a:pt x="307421" y="281696"/>
                  </a:cubicBezTo>
                  <a:cubicBezTo>
                    <a:pt x="251221" y="279614"/>
                    <a:pt x="201265" y="296266"/>
                    <a:pt x="156860" y="330264"/>
                  </a:cubicBezTo>
                  <a:cubicBezTo>
                    <a:pt x="138127" y="344140"/>
                    <a:pt x="118700" y="356629"/>
                    <a:pt x="95804" y="362874"/>
                  </a:cubicBezTo>
                  <a:cubicBezTo>
                    <a:pt x="85396" y="365649"/>
                    <a:pt x="72213" y="374669"/>
                    <a:pt x="64581" y="361486"/>
                  </a:cubicBezTo>
                  <a:cubicBezTo>
                    <a:pt x="58337" y="350385"/>
                    <a:pt x="68744" y="341365"/>
                    <a:pt x="76376" y="334427"/>
                  </a:cubicBezTo>
                  <a:cubicBezTo>
                    <a:pt x="97885" y="313612"/>
                    <a:pt x="118700" y="292797"/>
                    <a:pt x="140902" y="271982"/>
                  </a:cubicBezTo>
                  <a:cubicBezTo>
                    <a:pt x="159636" y="253943"/>
                    <a:pt x="180451" y="237291"/>
                    <a:pt x="197796" y="215088"/>
                  </a:cubicBezTo>
                  <a:cubicBezTo>
                    <a:pt x="185307" y="207456"/>
                    <a:pt x="176288" y="213701"/>
                    <a:pt x="167962" y="216476"/>
                  </a:cubicBezTo>
                  <a:cubicBezTo>
                    <a:pt x="132576" y="228271"/>
                    <a:pt x="97885" y="242147"/>
                    <a:pt x="62500" y="253943"/>
                  </a:cubicBezTo>
                  <a:cubicBezTo>
                    <a:pt x="45848" y="259493"/>
                    <a:pt x="23645" y="272676"/>
                    <a:pt x="11850" y="255330"/>
                  </a:cubicBezTo>
                  <a:cubicBezTo>
                    <a:pt x="-2026" y="235209"/>
                    <a:pt x="-4108" y="208150"/>
                    <a:pt x="7687" y="183866"/>
                  </a:cubicBezTo>
                  <a:cubicBezTo>
                    <a:pt x="16013" y="165826"/>
                    <a:pt x="31277" y="151950"/>
                    <a:pt x="46542" y="139461"/>
                  </a:cubicBezTo>
                  <a:cubicBezTo>
                    <a:pt x="76376" y="114483"/>
                    <a:pt x="109680" y="97137"/>
                    <a:pt x="147147" y="86730"/>
                  </a:cubicBezTo>
                  <a:cubicBezTo>
                    <a:pt x="151310" y="83955"/>
                    <a:pt x="158248" y="84648"/>
                    <a:pt x="161023" y="74935"/>
                  </a:cubicBezTo>
                  <a:close/>
                </a:path>
              </a:pathLst>
            </a:custGeom>
            <a:solidFill>
              <a:srgbClr val="FCC792"/>
            </a:solidFill>
            <a:ln w="6927" cap="flat">
              <a:noFill/>
              <a:prstDash val="solid"/>
              <a:miter/>
            </a:ln>
          </p:spPr>
          <p:txBody>
            <a:bodyPr rtlCol="0" anchor="ctr"/>
            <a:lstStyle/>
            <a:p>
              <a:endParaRPr lang="en-US">
                <a:cs typeface="B Nazanin" panose="00000700000000000000" pitchFamily="2" charset="-78"/>
              </a:endParaRPr>
            </a:p>
          </p:txBody>
        </p:sp>
      </p:grpSp>
      <p:grpSp>
        <p:nvGrpSpPr>
          <p:cNvPr id="35" name="Graphic 24">
            <a:extLst>
              <a:ext uri="{FF2B5EF4-FFF2-40B4-BE49-F238E27FC236}">
                <a16:creationId xmlns:a16="http://schemas.microsoft.com/office/drawing/2014/main" id="{F9D9D43D-193B-47F5-90F5-3439C539264E}"/>
              </a:ext>
            </a:extLst>
          </p:cNvPr>
          <p:cNvGrpSpPr/>
          <p:nvPr/>
        </p:nvGrpSpPr>
        <p:grpSpPr>
          <a:xfrm>
            <a:off x="352914" y="1406768"/>
            <a:ext cx="4470723" cy="5451231"/>
            <a:chOff x="3282132" y="608"/>
            <a:chExt cx="5624458" cy="6858000"/>
          </a:xfrm>
        </p:grpSpPr>
        <p:grpSp>
          <p:nvGrpSpPr>
            <p:cNvPr id="36" name="Graphic 24">
              <a:extLst>
                <a:ext uri="{FF2B5EF4-FFF2-40B4-BE49-F238E27FC236}">
                  <a16:creationId xmlns:a16="http://schemas.microsoft.com/office/drawing/2014/main" id="{88649FBC-9008-4B91-B2F8-9D38BE614D39}"/>
                </a:ext>
              </a:extLst>
            </p:cNvPr>
            <p:cNvGrpSpPr/>
            <p:nvPr/>
          </p:nvGrpSpPr>
          <p:grpSpPr>
            <a:xfrm>
              <a:off x="3286299" y="608"/>
              <a:ext cx="5620291" cy="6858000"/>
              <a:chOff x="3286299" y="608"/>
              <a:chExt cx="5620291" cy="6858000"/>
            </a:xfrm>
            <a:solidFill>
              <a:schemeClr val="accent1"/>
            </a:solidFill>
          </p:grpSpPr>
          <p:sp>
            <p:nvSpPr>
              <p:cNvPr id="57" name="Freeform: Shape 56">
                <a:extLst>
                  <a:ext uri="{FF2B5EF4-FFF2-40B4-BE49-F238E27FC236}">
                    <a16:creationId xmlns:a16="http://schemas.microsoft.com/office/drawing/2014/main" id="{24A3318E-870F-4736-A7FD-532F77A61ECC}"/>
                  </a:ext>
                </a:extLst>
              </p:cNvPr>
              <p:cNvSpPr/>
              <p:nvPr/>
            </p:nvSpPr>
            <p:spPr>
              <a:xfrm>
                <a:off x="6980300" y="5304247"/>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778"/>
                      <a:pt x="0" y="778"/>
                      <a:pt x="0" y="0"/>
                    </a:cubicBezTo>
                    <a:cubicBezTo>
                      <a:pt x="0" y="778"/>
                      <a:pt x="0" y="778"/>
                      <a:pt x="0" y="0"/>
                    </a:cubicBezTo>
                    <a:lnTo>
                      <a:pt x="0" y="0"/>
                    </a:lnTo>
                    <a:close/>
                  </a:path>
                </a:pathLst>
              </a:custGeom>
              <a:solidFill>
                <a:srgbClr val="A1C1E2"/>
              </a:solidFill>
              <a:ln w="7773" cap="flat">
                <a:noFill/>
                <a:prstDash val="solid"/>
                <a:miter/>
              </a:ln>
            </p:spPr>
            <p:txBody>
              <a:bodyPr rtlCol="0" anchor="ctr"/>
              <a:lstStyle/>
              <a:p>
                <a:endParaRPr lang="en-US">
                  <a:cs typeface="B Nazanin" panose="00000700000000000000" pitchFamily="2" charset="-78"/>
                </a:endParaRPr>
              </a:p>
            </p:txBody>
          </p:sp>
          <p:sp>
            <p:nvSpPr>
              <p:cNvPr id="58" name="Freeform: Shape 57">
                <a:extLst>
                  <a:ext uri="{FF2B5EF4-FFF2-40B4-BE49-F238E27FC236}">
                    <a16:creationId xmlns:a16="http://schemas.microsoft.com/office/drawing/2014/main" id="{864FBD5F-3B2B-4B1B-8717-BE19623BCE2E}"/>
                  </a:ext>
                </a:extLst>
              </p:cNvPr>
              <p:cNvSpPr/>
              <p:nvPr/>
            </p:nvSpPr>
            <p:spPr>
              <a:xfrm>
                <a:off x="6925031" y="5090177"/>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778"/>
                      <a:pt x="0" y="0"/>
                    </a:cubicBezTo>
                    <a:cubicBezTo>
                      <a:pt x="0" y="778"/>
                      <a:pt x="0" y="778"/>
                      <a:pt x="0" y="0"/>
                    </a:cubicBezTo>
                    <a:lnTo>
                      <a:pt x="0" y="0"/>
                    </a:lnTo>
                    <a:close/>
                  </a:path>
                </a:pathLst>
              </a:custGeom>
              <a:solidFill>
                <a:srgbClr val="A1C1E2"/>
              </a:solidFill>
              <a:ln w="7773" cap="flat">
                <a:noFill/>
                <a:prstDash val="solid"/>
                <a:miter/>
              </a:ln>
            </p:spPr>
            <p:txBody>
              <a:bodyPr rtlCol="0" anchor="ctr"/>
              <a:lstStyle/>
              <a:p>
                <a:endParaRPr lang="en-US">
                  <a:cs typeface="B Nazanin" panose="00000700000000000000" pitchFamily="2" charset="-78"/>
                </a:endParaRPr>
              </a:p>
            </p:txBody>
          </p:sp>
          <p:sp>
            <p:nvSpPr>
              <p:cNvPr id="59" name="Freeform: Shape 58">
                <a:extLst>
                  <a:ext uri="{FF2B5EF4-FFF2-40B4-BE49-F238E27FC236}">
                    <a16:creationId xmlns:a16="http://schemas.microsoft.com/office/drawing/2014/main" id="{96CB6AA1-C536-466D-8139-9F3B3CDD822E}"/>
                  </a:ext>
                </a:extLst>
              </p:cNvPr>
              <p:cNvSpPr/>
              <p:nvPr/>
            </p:nvSpPr>
            <p:spPr>
              <a:xfrm>
                <a:off x="8639920" y="790110"/>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0"/>
                      <a:pt x="0" y="0"/>
                    </a:cubicBezTo>
                    <a:lnTo>
                      <a:pt x="0" y="0"/>
                    </a:lnTo>
                    <a:lnTo>
                      <a:pt x="0" y="0"/>
                    </a:lnTo>
                    <a:close/>
                  </a:path>
                </a:pathLst>
              </a:custGeom>
              <a:solidFill>
                <a:srgbClr val="A1C1E2"/>
              </a:solidFill>
              <a:ln w="7773" cap="flat">
                <a:noFill/>
                <a:prstDash val="solid"/>
                <a:miter/>
              </a:ln>
            </p:spPr>
            <p:txBody>
              <a:bodyPr rtlCol="0" anchor="ctr"/>
              <a:lstStyle/>
              <a:p>
                <a:endParaRPr lang="en-US">
                  <a:cs typeface="B Nazanin" panose="00000700000000000000" pitchFamily="2" charset="-78"/>
                </a:endParaRPr>
              </a:p>
            </p:txBody>
          </p:sp>
          <p:sp>
            <p:nvSpPr>
              <p:cNvPr id="60" name="Freeform: Shape 59">
                <a:extLst>
                  <a:ext uri="{FF2B5EF4-FFF2-40B4-BE49-F238E27FC236}">
                    <a16:creationId xmlns:a16="http://schemas.microsoft.com/office/drawing/2014/main" id="{EB80817C-48BF-483F-BF53-C7B3E158E7C5}"/>
                  </a:ext>
                </a:extLst>
              </p:cNvPr>
              <p:cNvSpPr/>
              <p:nvPr/>
            </p:nvSpPr>
            <p:spPr>
              <a:xfrm>
                <a:off x="3286299" y="608"/>
                <a:ext cx="5620291" cy="6858000"/>
              </a:xfrm>
              <a:custGeom>
                <a:avLst/>
                <a:gdLst>
                  <a:gd name="connsiteX0" fmla="*/ 5622960 w 5620290"/>
                  <a:gd name="connsiteY0" fmla="*/ 1118001 h 6858000"/>
                  <a:gd name="connsiteX1" fmla="*/ 5610504 w 5620290"/>
                  <a:gd name="connsiteY1" fmla="*/ 1073630 h 6858000"/>
                  <a:gd name="connsiteX2" fmla="*/ 5466494 w 5620290"/>
                  <a:gd name="connsiteY2" fmla="*/ 916387 h 6858000"/>
                  <a:gd name="connsiteX3" fmla="*/ 5423680 w 5620290"/>
                  <a:gd name="connsiteY3" fmla="*/ 783275 h 6858000"/>
                  <a:gd name="connsiteX4" fmla="*/ 5324819 w 5620290"/>
                  <a:gd name="connsiteY4" fmla="*/ 840879 h 6858000"/>
                  <a:gd name="connsiteX5" fmla="*/ 5250868 w 5620290"/>
                  <a:gd name="connsiteY5" fmla="*/ 868902 h 6858000"/>
                  <a:gd name="connsiteX6" fmla="*/ 5121648 w 5620290"/>
                  <a:gd name="connsiteY6" fmla="*/ 943632 h 6858000"/>
                  <a:gd name="connsiteX7" fmla="*/ 4992428 w 5620290"/>
                  <a:gd name="connsiteY7" fmla="*/ 1118779 h 6858000"/>
                  <a:gd name="connsiteX8" fmla="*/ 5121648 w 5620290"/>
                  <a:gd name="connsiteY8" fmla="*/ 1484643 h 6858000"/>
                  <a:gd name="connsiteX9" fmla="*/ 5112307 w 5620290"/>
                  <a:gd name="connsiteY9" fmla="*/ 1689371 h 6858000"/>
                  <a:gd name="connsiteX10" fmla="*/ 5030571 w 5620290"/>
                  <a:gd name="connsiteY10" fmla="*/ 1882423 h 6858000"/>
                  <a:gd name="connsiteX11" fmla="*/ 4964404 w 5620290"/>
                  <a:gd name="connsiteY11" fmla="*/ 1907333 h 6858000"/>
                  <a:gd name="connsiteX12" fmla="*/ 4885004 w 5620290"/>
                  <a:gd name="connsiteY12" fmla="*/ 2028768 h 6858000"/>
                  <a:gd name="connsiteX13" fmla="*/ 4588421 w 5620290"/>
                  <a:gd name="connsiteY13" fmla="*/ 2488823 h 6858000"/>
                  <a:gd name="connsiteX14" fmla="*/ 4435070 w 5620290"/>
                  <a:gd name="connsiteY14" fmla="*/ 2723131 h 6858000"/>
                  <a:gd name="connsiteX15" fmla="*/ 4297287 w 5620290"/>
                  <a:gd name="connsiteY15" fmla="*/ 2909955 h 6858000"/>
                  <a:gd name="connsiteX16" fmla="*/ 4108906 w 5620290"/>
                  <a:gd name="connsiteY16" fmla="*/ 2942649 h 6858000"/>
                  <a:gd name="connsiteX17" fmla="*/ 3887831 w 5620290"/>
                  <a:gd name="connsiteY17" fmla="*/ 2969895 h 6858000"/>
                  <a:gd name="connsiteX18" fmla="*/ 2873532 w 5620290"/>
                  <a:gd name="connsiteY18" fmla="*/ 2864028 h 6858000"/>
                  <a:gd name="connsiteX19" fmla="*/ 2650121 w 5620290"/>
                  <a:gd name="connsiteY19" fmla="*/ 2882710 h 6858000"/>
                  <a:gd name="connsiteX20" fmla="*/ 2527129 w 5620290"/>
                  <a:gd name="connsiteY20" fmla="*/ 2937200 h 6858000"/>
                  <a:gd name="connsiteX21" fmla="*/ 2455513 w 5620290"/>
                  <a:gd name="connsiteY21" fmla="*/ 2920075 h 6858000"/>
                  <a:gd name="connsiteX22" fmla="*/ 2536470 w 5620290"/>
                  <a:gd name="connsiteY22" fmla="*/ 2705227 h 6858000"/>
                  <a:gd name="connsiteX23" fmla="*/ 2684372 w 5620290"/>
                  <a:gd name="connsiteY23" fmla="*/ 2368165 h 6858000"/>
                  <a:gd name="connsiteX24" fmla="*/ 2683594 w 5620290"/>
                  <a:gd name="connsiteY24" fmla="*/ 2255292 h 6858000"/>
                  <a:gd name="connsiteX25" fmla="*/ 2657906 w 5620290"/>
                  <a:gd name="connsiteY25" fmla="*/ 2052121 h 6858000"/>
                  <a:gd name="connsiteX26" fmla="*/ 2672696 w 5620290"/>
                  <a:gd name="connsiteY26" fmla="*/ 1753203 h 6858000"/>
                  <a:gd name="connsiteX27" fmla="*/ 2618984 w 5620290"/>
                  <a:gd name="connsiteY27" fmla="*/ 1554702 h 6858000"/>
                  <a:gd name="connsiteX28" fmla="*/ 2566829 w 5620290"/>
                  <a:gd name="connsiteY28" fmla="*/ 1455063 h 6858000"/>
                  <a:gd name="connsiteX29" fmla="*/ 2562937 w 5620290"/>
                  <a:gd name="connsiteY29" fmla="*/ 1375663 h 6858000"/>
                  <a:gd name="connsiteX30" fmla="*/ 2326293 w 5620290"/>
                  <a:gd name="connsiteY30" fmla="*/ 1143689 h 6858000"/>
                  <a:gd name="connsiteX31" fmla="*/ 1781389 w 5620290"/>
                  <a:gd name="connsiteY31" fmla="*/ 1128121 h 6858000"/>
                  <a:gd name="connsiteX32" fmla="*/ 1572769 w 5620290"/>
                  <a:gd name="connsiteY32" fmla="*/ 1281472 h 6858000"/>
                  <a:gd name="connsiteX33" fmla="*/ 1441214 w 5620290"/>
                  <a:gd name="connsiteY33" fmla="*/ 1490871 h 6858000"/>
                  <a:gd name="connsiteX34" fmla="*/ 1438100 w 5620290"/>
                  <a:gd name="connsiteY34" fmla="*/ 1497098 h 6858000"/>
                  <a:gd name="connsiteX35" fmla="*/ 1337682 w 5620290"/>
                  <a:gd name="connsiteY35" fmla="*/ 1996074 h 6858000"/>
                  <a:gd name="connsiteX36" fmla="*/ 1547859 w 5620290"/>
                  <a:gd name="connsiteY36" fmla="*/ 2529301 h 6858000"/>
                  <a:gd name="connsiteX37" fmla="*/ 1569655 w 5620290"/>
                  <a:gd name="connsiteY37" fmla="*/ 2550319 h 6858000"/>
                  <a:gd name="connsiteX38" fmla="*/ 1569655 w 5620290"/>
                  <a:gd name="connsiteY38" fmla="*/ 2550319 h 6858000"/>
                  <a:gd name="connsiteX39" fmla="*/ 1540075 w 5620290"/>
                  <a:gd name="connsiteY39" fmla="*/ 2727023 h 6858000"/>
                  <a:gd name="connsiteX40" fmla="*/ 1522949 w 5620290"/>
                  <a:gd name="connsiteY40" fmla="*/ 2895943 h 6858000"/>
                  <a:gd name="connsiteX41" fmla="*/ 1073015 w 5620290"/>
                  <a:gd name="connsiteY41" fmla="*/ 3086660 h 6858000"/>
                  <a:gd name="connsiteX42" fmla="*/ 728169 w 5620290"/>
                  <a:gd name="connsiteY42" fmla="*/ 2980014 h 6858000"/>
                  <a:gd name="connsiteX43" fmla="*/ 723498 w 5620290"/>
                  <a:gd name="connsiteY43" fmla="*/ 2944985 h 6858000"/>
                  <a:gd name="connsiteX44" fmla="*/ 733618 w 5620290"/>
                  <a:gd name="connsiteY44" fmla="*/ 1404465 h 6858000"/>
                  <a:gd name="connsiteX45" fmla="*/ 718049 w 5620290"/>
                  <a:gd name="connsiteY45" fmla="*/ 1376441 h 6858000"/>
                  <a:gd name="connsiteX46" fmla="*/ 700923 w 5620290"/>
                  <a:gd name="connsiteY46" fmla="*/ 1374884 h 6858000"/>
                  <a:gd name="connsiteX47" fmla="*/ 718827 w 5620290"/>
                  <a:gd name="connsiteY47" fmla="*/ 1348417 h 6858000"/>
                  <a:gd name="connsiteX48" fmla="*/ 883077 w 5620290"/>
                  <a:gd name="connsiteY48" fmla="*/ 918722 h 6858000"/>
                  <a:gd name="connsiteX49" fmla="*/ 898646 w 5620290"/>
                  <a:gd name="connsiteY49" fmla="*/ 903932 h 6858000"/>
                  <a:gd name="connsiteX50" fmla="*/ 1093254 w 5620290"/>
                  <a:gd name="connsiteY50" fmla="*/ 710880 h 6858000"/>
                  <a:gd name="connsiteX51" fmla="*/ 1272294 w 5620290"/>
                  <a:gd name="connsiteY51" fmla="*/ 215796 h 6858000"/>
                  <a:gd name="connsiteX52" fmla="*/ 1299539 w 5620290"/>
                  <a:gd name="connsiteY52" fmla="*/ 54661 h 6858000"/>
                  <a:gd name="connsiteX53" fmla="*/ 1232594 w 5620290"/>
                  <a:gd name="connsiteY53" fmla="*/ 1727 h 6858000"/>
                  <a:gd name="connsiteX54" fmla="*/ 1118942 w 5620290"/>
                  <a:gd name="connsiteY54" fmla="*/ 79571 h 6858000"/>
                  <a:gd name="connsiteX55" fmla="*/ 1079242 w 5620290"/>
                  <a:gd name="connsiteY55" fmla="*/ 98253 h 6858000"/>
                  <a:gd name="connsiteX56" fmla="*/ 607511 w 5620290"/>
                  <a:gd name="connsiteY56" fmla="*/ 109151 h 6858000"/>
                  <a:gd name="connsiteX57" fmla="*/ 590386 w 5620290"/>
                  <a:gd name="connsiteY57" fmla="*/ 120049 h 6858000"/>
                  <a:gd name="connsiteX58" fmla="*/ 430807 w 5620290"/>
                  <a:gd name="connsiteY58" fmla="*/ 728006 h 6858000"/>
                  <a:gd name="connsiteX59" fmla="*/ 359191 w 5620290"/>
                  <a:gd name="connsiteY59" fmla="*/ 1103989 h 6858000"/>
                  <a:gd name="connsiteX60" fmla="*/ 288354 w 5620290"/>
                  <a:gd name="connsiteY60" fmla="*/ 1289256 h 6858000"/>
                  <a:gd name="connsiteX61" fmla="*/ 207397 w 5620290"/>
                  <a:gd name="connsiteY61" fmla="*/ 1321951 h 6858000"/>
                  <a:gd name="connsiteX62" fmla="*/ 156798 w 5620290"/>
                  <a:gd name="connsiteY62" fmla="*/ 1335962 h 6858000"/>
                  <a:gd name="connsiteX63" fmla="*/ 151349 w 5620290"/>
                  <a:gd name="connsiteY63" fmla="*/ 1344525 h 6858000"/>
                  <a:gd name="connsiteX64" fmla="*/ 108535 w 5620290"/>
                  <a:gd name="connsiteY64" fmla="*/ 1578834 h 6858000"/>
                  <a:gd name="connsiteX65" fmla="*/ 4225 w 5620290"/>
                  <a:gd name="connsiteY65" fmla="*/ 2533193 h 6858000"/>
                  <a:gd name="connsiteX66" fmla="*/ 120990 w 5620290"/>
                  <a:gd name="connsiteY66" fmla="*/ 3475876 h 6858000"/>
                  <a:gd name="connsiteX67" fmla="*/ 416017 w 5620290"/>
                  <a:gd name="connsiteY67" fmla="*/ 3993535 h 6858000"/>
                  <a:gd name="connsiteX68" fmla="*/ 695474 w 5620290"/>
                  <a:gd name="connsiteY68" fmla="*/ 4238741 h 6858000"/>
                  <a:gd name="connsiteX69" fmla="*/ 862059 w 5620290"/>
                  <a:gd name="connsiteY69" fmla="*/ 4336824 h 6858000"/>
                  <a:gd name="connsiteX70" fmla="*/ 991279 w 5620290"/>
                  <a:gd name="connsiteY70" fmla="*/ 4479277 h 6858000"/>
                  <a:gd name="connsiteX71" fmla="*/ 1363370 w 5620290"/>
                  <a:gd name="connsiteY71" fmla="*/ 4968134 h 6858000"/>
                  <a:gd name="connsiteX72" fmla="*/ 1671630 w 5620290"/>
                  <a:gd name="connsiteY72" fmla="*/ 5476451 h 6858000"/>
                  <a:gd name="connsiteX73" fmla="*/ 1808634 w 5620290"/>
                  <a:gd name="connsiteY73" fmla="*/ 6085965 h 6858000"/>
                  <a:gd name="connsiteX74" fmla="*/ 1821868 w 5620290"/>
                  <a:gd name="connsiteY74" fmla="*/ 6108539 h 6858000"/>
                  <a:gd name="connsiteX75" fmla="*/ 1794623 w 5620290"/>
                  <a:gd name="connsiteY75" fmla="*/ 6142790 h 6858000"/>
                  <a:gd name="connsiteX76" fmla="*/ 1737019 w 5620290"/>
                  <a:gd name="connsiteY76" fmla="*/ 6553025 h 6858000"/>
                  <a:gd name="connsiteX77" fmla="*/ 1741689 w 5620290"/>
                  <a:gd name="connsiteY77" fmla="*/ 6823920 h 6858000"/>
                  <a:gd name="connsiteX78" fmla="*/ 1755701 w 5620290"/>
                  <a:gd name="connsiteY78" fmla="*/ 6852722 h 6858000"/>
                  <a:gd name="connsiteX79" fmla="*/ 1898154 w 5620290"/>
                  <a:gd name="connsiteY79" fmla="*/ 6852722 h 6858000"/>
                  <a:gd name="connsiteX80" fmla="*/ 2066296 w 5620290"/>
                  <a:gd name="connsiteY80" fmla="*/ 6852722 h 6858000"/>
                  <a:gd name="connsiteX81" fmla="*/ 2390125 w 5620290"/>
                  <a:gd name="connsiteY81" fmla="*/ 6852722 h 6858000"/>
                  <a:gd name="connsiteX82" fmla="*/ 3037003 w 5620290"/>
                  <a:gd name="connsiteY82" fmla="*/ 6852722 h 6858000"/>
                  <a:gd name="connsiteX83" fmla="*/ 3683881 w 5620290"/>
                  <a:gd name="connsiteY83" fmla="*/ 6852722 h 6858000"/>
                  <a:gd name="connsiteX84" fmla="*/ 4097230 w 5620290"/>
                  <a:gd name="connsiteY84" fmla="*/ 6859727 h 6858000"/>
                  <a:gd name="connsiteX85" fmla="*/ 3904956 w 5620290"/>
                  <a:gd name="connsiteY85" fmla="*/ 6193388 h 6858000"/>
                  <a:gd name="connsiteX86" fmla="*/ 3760168 w 5620290"/>
                  <a:gd name="connsiteY86" fmla="*/ 5566749 h 6858000"/>
                  <a:gd name="connsiteX87" fmla="*/ 3616157 w 5620290"/>
                  <a:gd name="connsiteY87" fmla="*/ 5004720 h 6858000"/>
                  <a:gd name="connsiteX88" fmla="*/ 3304784 w 5620290"/>
                  <a:gd name="connsiteY88" fmla="*/ 3805154 h 6858000"/>
                  <a:gd name="connsiteX89" fmla="*/ 3319574 w 5620290"/>
                  <a:gd name="connsiteY89" fmla="*/ 3777909 h 6858000"/>
                  <a:gd name="connsiteX90" fmla="*/ 3616157 w 5620290"/>
                  <a:gd name="connsiteY90" fmla="*/ 3771681 h 6858000"/>
                  <a:gd name="connsiteX91" fmla="*/ 3949327 w 5620290"/>
                  <a:gd name="connsiteY91" fmla="*/ 3693059 h 6858000"/>
                  <a:gd name="connsiteX92" fmla="*/ 4364232 w 5620290"/>
                  <a:gd name="connsiteY92" fmla="*/ 3593420 h 6858000"/>
                  <a:gd name="connsiteX93" fmla="*/ 4565846 w 5620290"/>
                  <a:gd name="connsiteY93" fmla="*/ 3545157 h 6858000"/>
                  <a:gd name="connsiteX94" fmla="*/ 4718420 w 5620290"/>
                  <a:gd name="connsiteY94" fmla="*/ 3489110 h 6858000"/>
                  <a:gd name="connsiteX95" fmla="*/ 4823508 w 5620290"/>
                  <a:gd name="connsiteY95" fmla="*/ 3407374 h 6858000"/>
                  <a:gd name="connsiteX96" fmla="*/ 5000213 w 5620290"/>
                  <a:gd name="connsiteY96" fmla="*/ 3107677 h 6858000"/>
                  <a:gd name="connsiteX97" fmla="*/ 5173025 w 5620290"/>
                  <a:gd name="connsiteY97" fmla="*/ 2784627 h 6858000"/>
                  <a:gd name="connsiteX98" fmla="*/ 5401884 w 5620290"/>
                  <a:gd name="connsiteY98" fmla="*/ 2112839 h 6858000"/>
                  <a:gd name="connsiteX99" fmla="*/ 5390208 w 5620290"/>
                  <a:gd name="connsiteY99" fmla="*/ 2064576 h 6858000"/>
                  <a:gd name="connsiteX100" fmla="*/ 5362963 w 5620290"/>
                  <a:gd name="connsiteY100" fmla="*/ 2043559 h 6858000"/>
                  <a:gd name="connsiteX101" fmla="*/ 5357513 w 5620290"/>
                  <a:gd name="connsiteY101" fmla="*/ 2039666 h 6858000"/>
                  <a:gd name="connsiteX102" fmla="*/ 5367633 w 5620290"/>
                  <a:gd name="connsiteY102" fmla="*/ 2030325 h 6858000"/>
                  <a:gd name="connsiteX103" fmla="*/ 5513200 w 5620290"/>
                  <a:gd name="connsiteY103" fmla="*/ 1653563 h 6858000"/>
                  <a:gd name="connsiteX104" fmla="*/ 5605055 w 5620290"/>
                  <a:gd name="connsiteY104" fmla="*/ 1431710 h 6858000"/>
                  <a:gd name="connsiteX105" fmla="*/ 5626852 w 5620290"/>
                  <a:gd name="connsiteY105" fmla="*/ 1182611 h 6858000"/>
                  <a:gd name="connsiteX106" fmla="*/ 5622960 w 5620290"/>
                  <a:gd name="connsiteY106" fmla="*/ 1118001 h 6858000"/>
                  <a:gd name="connsiteX107" fmla="*/ 2438387 w 5620290"/>
                  <a:gd name="connsiteY107" fmla="*/ 2923189 h 6858000"/>
                  <a:gd name="connsiteX108" fmla="*/ 2436052 w 5620290"/>
                  <a:gd name="connsiteY108" fmla="*/ 2930194 h 6858000"/>
                  <a:gd name="connsiteX109" fmla="*/ 2446950 w 5620290"/>
                  <a:gd name="connsiteY109" fmla="*/ 2962889 h 6858000"/>
                  <a:gd name="connsiteX110" fmla="*/ 2457070 w 5620290"/>
                  <a:gd name="connsiteY110" fmla="*/ 2981571 h 6858000"/>
                  <a:gd name="connsiteX111" fmla="*/ 2446172 w 5620290"/>
                  <a:gd name="connsiteY111" fmla="*/ 2981571 h 6858000"/>
                  <a:gd name="connsiteX112" fmla="*/ 2433717 w 5620290"/>
                  <a:gd name="connsiteY112" fmla="*/ 2928638 h 6858000"/>
                  <a:gd name="connsiteX113" fmla="*/ 2428268 w 5620290"/>
                  <a:gd name="connsiteY113" fmla="*/ 2927081 h 6858000"/>
                  <a:gd name="connsiteX114" fmla="*/ 2438387 w 5620290"/>
                  <a:gd name="connsiteY114" fmla="*/ 2923189 h 6858000"/>
                  <a:gd name="connsiteX115" fmla="*/ 2405693 w 5620290"/>
                  <a:gd name="connsiteY115" fmla="*/ 2936422 h 6858000"/>
                  <a:gd name="connsiteX116" fmla="*/ 2415813 w 5620290"/>
                  <a:gd name="connsiteY116" fmla="*/ 2930973 h 6858000"/>
                  <a:gd name="connsiteX117" fmla="*/ 2398687 w 5620290"/>
                  <a:gd name="connsiteY117" fmla="*/ 2937200 h 6858000"/>
                  <a:gd name="connsiteX118" fmla="*/ 2405693 w 5620290"/>
                  <a:gd name="connsiteY118" fmla="*/ 2936422 h 6858000"/>
                  <a:gd name="connsiteX119" fmla="*/ 5099073 w 5620290"/>
                  <a:gd name="connsiteY119" fmla="*/ 1926015 h 6858000"/>
                  <a:gd name="connsiteX120" fmla="*/ 5113086 w 5620290"/>
                  <a:gd name="connsiteY120" fmla="*/ 1934578 h 6858000"/>
                  <a:gd name="connsiteX121" fmla="*/ 5099073 w 5620290"/>
                  <a:gd name="connsiteY121" fmla="*/ 1926015 h 6858000"/>
                  <a:gd name="connsiteX122" fmla="*/ 5222845 w 5620290"/>
                  <a:gd name="connsiteY122" fmla="*/ 1983619 h 6858000"/>
                  <a:gd name="connsiteX123" fmla="*/ 5219731 w 5620290"/>
                  <a:gd name="connsiteY123" fmla="*/ 1980505 h 6858000"/>
                  <a:gd name="connsiteX124" fmla="*/ 5229851 w 5620290"/>
                  <a:gd name="connsiteY124" fmla="*/ 1987511 h 6858000"/>
                  <a:gd name="connsiteX125" fmla="*/ 5236078 w 5620290"/>
                  <a:gd name="connsiteY125" fmla="*/ 1991403 h 6858000"/>
                  <a:gd name="connsiteX126" fmla="*/ 5222845 w 5620290"/>
                  <a:gd name="connsiteY126" fmla="*/ 198361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620290" h="6858000">
                    <a:moveTo>
                      <a:pt x="5622960" y="1118001"/>
                    </a:moveTo>
                    <a:cubicBezTo>
                      <a:pt x="5620624" y="1102432"/>
                      <a:pt x="5617510" y="1087642"/>
                      <a:pt x="5610504" y="1073630"/>
                    </a:cubicBezTo>
                    <a:cubicBezTo>
                      <a:pt x="5566912" y="975548"/>
                      <a:pt x="5450147" y="1051834"/>
                      <a:pt x="5466494" y="916387"/>
                    </a:cubicBezTo>
                    <a:cubicBezTo>
                      <a:pt x="5475057" y="846328"/>
                      <a:pt x="5483620" y="823753"/>
                      <a:pt x="5423680" y="783275"/>
                    </a:cubicBezTo>
                    <a:cubicBezTo>
                      <a:pt x="5368412" y="745910"/>
                      <a:pt x="5347394" y="808184"/>
                      <a:pt x="5324819" y="840879"/>
                    </a:cubicBezTo>
                    <a:cubicBezTo>
                      <a:pt x="5293682" y="884471"/>
                      <a:pt x="5299131" y="871238"/>
                      <a:pt x="5250868" y="868902"/>
                    </a:cubicBezTo>
                    <a:cubicBezTo>
                      <a:pt x="5180031" y="865010"/>
                      <a:pt x="5172246" y="921836"/>
                      <a:pt x="5121648" y="943632"/>
                    </a:cubicBezTo>
                    <a:cubicBezTo>
                      <a:pt x="5065601" y="986446"/>
                      <a:pt x="5025901" y="1058062"/>
                      <a:pt x="4992428" y="1118779"/>
                    </a:cubicBezTo>
                    <a:cubicBezTo>
                      <a:pt x="4934046" y="1223090"/>
                      <a:pt x="5102187" y="1379555"/>
                      <a:pt x="5121648" y="1484643"/>
                    </a:cubicBezTo>
                    <a:cubicBezTo>
                      <a:pt x="5134103" y="1552367"/>
                      <a:pt x="5128654" y="1622426"/>
                      <a:pt x="5112307" y="1689371"/>
                    </a:cubicBezTo>
                    <a:cubicBezTo>
                      <a:pt x="5108415" y="1706497"/>
                      <a:pt x="5040691" y="1887872"/>
                      <a:pt x="5030571" y="1882423"/>
                    </a:cubicBezTo>
                    <a:cubicBezTo>
                      <a:pt x="4997877" y="1862962"/>
                      <a:pt x="4981530" y="1879309"/>
                      <a:pt x="4964404" y="1907333"/>
                    </a:cubicBezTo>
                    <a:cubicBezTo>
                      <a:pt x="4939494" y="1948590"/>
                      <a:pt x="4910693" y="1988290"/>
                      <a:pt x="4885004" y="2028768"/>
                    </a:cubicBezTo>
                    <a:cubicBezTo>
                      <a:pt x="4787700" y="2182898"/>
                      <a:pt x="4688061" y="2336250"/>
                      <a:pt x="4588421" y="2488823"/>
                    </a:cubicBezTo>
                    <a:cubicBezTo>
                      <a:pt x="4537045" y="2566666"/>
                      <a:pt x="4485668" y="2645288"/>
                      <a:pt x="4435070" y="2723131"/>
                    </a:cubicBezTo>
                    <a:cubicBezTo>
                      <a:pt x="4398483" y="2779178"/>
                      <a:pt x="4357226" y="2875704"/>
                      <a:pt x="4297287" y="2909955"/>
                    </a:cubicBezTo>
                    <a:cubicBezTo>
                      <a:pt x="4249024" y="2937979"/>
                      <a:pt x="4163396" y="2935644"/>
                      <a:pt x="4108906" y="2942649"/>
                    </a:cubicBezTo>
                    <a:cubicBezTo>
                      <a:pt x="4035733" y="2951991"/>
                      <a:pt x="3961782" y="2966002"/>
                      <a:pt x="3887831" y="2969895"/>
                    </a:cubicBezTo>
                    <a:cubicBezTo>
                      <a:pt x="3541428" y="2987799"/>
                      <a:pt x="3212929" y="2924745"/>
                      <a:pt x="2873532" y="2864028"/>
                    </a:cubicBezTo>
                    <a:cubicBezTo>
                      <a:pt x="2796467" y="2850016"/>
                      <a:pt x="2722516" y="2854686"/>
                      <a:pt x="2650121" y="2882710"/>
                    </a:cubicBezTo>
                    <a:cubicBezTo>
                      <a:pt x="2608086" y="2899057"/>
                      <a:pt x="2567607" y="2917740"/>
                      <a:pt x="2527129" y="2937200"/>
                    </a:cubicBezTo>
                    <a:cubicBezTo>
                      <a:pt x="2478866" y="2961332"/>
                      <a:pt x="2483537" y="2964446"/>
                      <a:pt x="2455513" y="2920075"/>
                    </a:cubicBezTo>
                    <a:cubicBezTo>
                      <a:pt x="2450064" y="2913069"/>
                      <a:pt x="2531021" y="2732472"/>
                      <a:pt x="2536470" y="2705227"/>
                    </a:cubicBezTo>
                    <a:cubicBezTo>
                      <a:pt x="2560601" y="2583013"/>
                      <a:pt x="2651678" y="2487266"/>
                      <a:pt x="2684372" y="2368165"/>
                    </a:cubicBezTo>
                    <a:cubicBezTo>
                      <a:pt x="2693714" y="2333914"/>
                      <a:pt x="2685929" y="2291100"/>
                      <a:pt x="2683594" y="2255292"/>
                    </a:cubicBezTo>
                    <a:cubicBezTo>
                      <a:pt x="2679702" y="2187569"/>
                      <a:pt x="2661798" y="2119067"/>
                      <a:pt x="2657906" y="2052121"/>
                    </a:cubicBezTo>
                    <a:cubicBezTo>
                      <a:pt x="2652457" y="1951703"/>
                      <a:pt x="2685151" y="1855956"/>
                      <a:pt x="2672696" y="1753203"/>
                    </a:cubicBezTo>
                    <a:cubicBezTo>
                      <a:pt x="2664133" y="1684701"/>
                      <a:pt x="2646229" y="1617755"/>
                      <a:pt x="2618984" y="1554702"/>
                    </a:cubicBezTo>
                    <a:cubicBezTo>
                      <a:pt x="2604972" y="1522008"/>
                      <a:pt x="2576170" y="1487757"/>
                      <a:pt x="2566829" y="1455063"/>
                    </a:cubicBezTo>
                    <a:cubicBezTo>
                      <a:pt x="2559823" y="1429374"/>
                      <a:pt x="2567607" y="1402129"/>
                      <a:pt x="2562937" y="1375663"/>
                    </a:cubicBezTo>
                    <a:cubicBezTo>
                      <a:pt x="2541919" y="1258898"/>
                      <a:pt x="2421262" y="1193509"/>
                      <a:pt x="2326293" y="1143689"/>
                    </a:cubicBezTo>
                    <a:cubicBezTo>
                      <a:pt x="2154259" y="1053391"/>
                      <a:pt x="1960429" y="1045607"/>
                      <a:pt x="1781389" y="1128121"/>
                    </a:cubicBezTo>
                    <a:cubicBezTo>
                      <a:pt x="1701989" y="1164707"/>
                      <a:pt x="1631152" y="1216862"/>
                      <a:pt x="1572769" y="1281472"/>
                    </a:cubicBezTo>
                    <a:cubicBezTo>
                      <a:pt x="1515944" y="1343747"/>
                      <a:pt x="1493369" y="1430931"/>
                      <a:pt x="1441214" y="1490871"/>
                    </a:cubicBezTo>
                    <a:cubicBezTo>
                      <a:pt x="1439657" y="1493206"/>
                      <a:pt x="1438879" y="1494763"/>
                      <a:pt x="1438100" y="1497098"/>
                    </a:cubicBezTo>
                    <a:cubicBezTo>
                      <a:pt x="1402292" y="1669132"/>
                      <a:pt x="1329119" y="1812364"/>
                      <a:pt x="1337682" y="1996074"/>
                    </a:cubicBezTo>
                    <a:cubicBezTo>
                      <a:pt x="1347023" y="2196132"/>
                      <a:pt x="1417861" y="2379064"/>
                      <a:pt x="1547859" y="2529301"/>
                    </a:cubicBezTo>
                    <a:cubicBezTo>
                      <a:pt x="1558757" y="2532415"/>
                      <a:pt x="1566542" y="2539421"/>
                      <a:pt x="1569655" y="2550319"/>
                    </a:cubicBezTo>
                    <a:cubicBezTo>
                      <a:pt x="1569655" y="2550319"/>
                      <a:pt x="1569655" y="2550319"/>
                      <a:pt x="1569655" y="2550319"/>
                    </a:cubicBezTo>
                    <a:cubicBezTo>
                      <a:pt x="1564985" y="2612594"/>
                      <a:pt x="1547081" y="2674868"/>
                      <a:pt x="1540075" y="2727023"/>
                    </a:cubicBezTo>
                    <a:cubicBezTo>
                      <a:pt x="1532291" y="2783071"/>
                      <a:pt x="1522949" y="2839118"/>
                      <a:pt x="1522949" y="2895943"/>
                    </a:cubicBezTo>
                    <a:cubicBezTo>
                      <a:pt x="1522171" y="3001810"/>
                      <a:pt x="1143852" y="3075762"/>
                      <a:pt x="1073015" y="3086660"/>
                    </a:cubicBezTo>
                    <a:cubicBezTo>
                      <a:pt x="936010" y="3107677"/>
                      <a:pt x="840263" y="3049295"/>
                      <a:pt x="728169" y="2980014"/>
                    </a:cubicBezTo>
                    <a:cubicBezTo>
                      <a:pt x="721163" y="2969116"/>
                      <a:pt x="723498" y="2956661"/>
                      <a:pt x="723498" y="2944985"/>
                    </a:cubicBezTo>
                    <a:cubicBezTo>
                      <a:pt x="722720" y="2431219"/>
                      <a:pt x="725833" y="1917452"/>
                      <a:pt x="733618" y="1404465"/>
                    </a:cubicBezTo>
                    <a:cubicBezTo>
                      <a:pt x="733618" y="1392788"/>
                      <a:pt x="739067" y="1376441"/>
                      <a:pt x="718049" y="1376441"/>
                    </a:cubicBezTo>
                    <a:cubicBezTo>
                      <a:pt x="712600" y="1375663"/>
                      <a:pt x="706373" y="1375663"/>
                      <a:pt x="700923" y="1374884"/>
                    </a:cubicBezTo>
                    <a:cubicBezTo>
                      <a:pt x="707151" y="1372549"/>
                      <a:pt x="711043" y="1364764"/>
                      <a:pt x="718827" y="1348417"/>
                    </a:cubicBezTo>
                    <a:cubicBezTo>
                      <a:pt x="778767" y="1217641"/>
                      <a:pt x="774875" y="1019918"/>
                      <a:pt x="883077" y="918722"/>
                    </a:cubicBezTo>
                    <a:cubicBezTo>
                      <a:pt x="888526" y="914051"/>
                      <a:pt x="893197" y="908602"/>
                      <a:pt x="898646" y="903932"/>
                    </a:cubicBezTo>
                    <a:cubicBezTo>
                      <a:pt x="971040" y="847106"/>
                      <a:pt x="1041877" y="788724"/>
                      <a:pt x="1093254" y="710880"/>
                    </a:cubicBezTo>
                    <a:cubicBezTo>
                      <a:pt x="1187445" y="568427"/>
                      <a:pt x="1225588" y="380046"/>
                      <a:pt x="1272294" y="215796"/>
                    </a:cubicBezTo>
                    <a:cubicBezTo>
                      <a:pt x="1287084" y="162863"/>
                      <a:pt x="1301096" y="109929"/>
                      <a:pt x="1299539" y="54661"/>
                    </a:cubicBezTo>
                    <a:cubicBezTo>
                      <a:pt x="1297982" y="12625"/>
                      <a:pt x="1273851" y="-6057"/>
                      <a:pt x="1232594" y="1727"/>
                    </a:cubicBezTo>
                    <a:cubicBezTo>
                      <a:pt x="1182774" y="11068"/>
                      <a:pt x="1145409" y="38314"/>
                      <a:pt x="1118942" y="79571"/>
                    </a:cubicBezTo>
                    <a:cubicBezTo>
                      <a:pt x="1108044" y="96696"/>
                      <a:pt x="1097146" y="100588"/>
                      <a:pt x="1079242" y="98253"/>
                    </a:cubicBezTo>
                    <a:cubicBezTo>
                      <a:pt x="936789" y="78014"/>
                      <a:pt x="745294" y="40649"/>
                      <a:pt x="607511" y="109151"/>
                    </a:cubicBezTo>
                    <a:cubicBezTo>
                      <a:pt x="602841" y="114600"/>
                      <a:pt x="595835" y="116157"/>
                      <a:pt x="590386" y="120049"/>
                    </a:cubicBezTo>
                    <a:cubicBezTo>
                      <a:pt x="395777" y="217353"/>
                      <a:pt x="451825" y="554415"/>
                      <a:pt x="430807" y="728006"/>
                    </a:cubicBezTo>
                    <a:cubicBezTo>
                      <a:pt x="415238" y="854890"/>
                      <a:pt x="395777" y="981775"/>
                      <a:pt x="359191" y="1103989"/>
                    </a:cubicBezTo>
                    <a:cubicBezTo>
                      <a:pt x="342066" y="1162372"/>
                      <a:pt x="324162" y="1239437"/>
                      <a:pt x="288354" y="1289256"/>
                    </a:cubicBezTo>
                    <a:cubicBezTo>
                      <a:pt x="259552" y="1330513"/>
                      <a:pt x="257216" y="1318058"/>
                      <a:pt x="207397" y="1321951"/>
                    </a:cubicBezTo>
                    <a:cubicBezTo>
                      <a:pt x="176259" y="1324286"/>
                      <a:pt x="180930" y="1319615"/>
                      <a:pt x="156798" y="1335962"/>
                    </a:cubicBezTo>
                    <a:cubicBezTo>
                      <a:pt x="153685" y="1338298"/>
                      <a:pt x="152128" y="1341411"/>
                      <a:pt x="151349" y="1344525"/>
                    </a:cubicBezTo>
                    <a:cubicBezTo>
                      <a:pt x="136559" y="1422369"/>
                      <a:pt x="122547" y="1500990"/>
                      <a:pt x="108535" y="1578834"/>
                    </a:cubicBezTo>
                    <a:cubicBezTo>
                      <a:pt x="56380" y="1890207"/>
                      <a:pt x="16680" y="2213257"/>
                      <a:pt x="4225" y="2533193"/>
                    </a:cubicBezTo>
                    <a:cubicBezTo>
                      <a:pt x="-8230" y="2857800"/>
                      <a:pt x="333" y="3170730"/>
                      <a:pt x="120990" y="3475876"/>
                    </a:cubicBezTo>
                    <a:cubicBezTo>
                      <a:pt x="194163" y="3661144"/>
                      <a:pt x="290689" y="3837848"/>
                      <a:pt x="416017" y="3993535"/>
                    </a:cubicBezTo>
                    <a:cubicBezTo>
                      <a:pt x="494639" y="4090839"/>
                      <a:pt x="591164" y="4170239"/>
                      <a:pt x="695474" y="4238741"/>
                    </a:cubicBezTo>
                    <a:cubicBezTo>
                      <a:pt x="748408" y="4272993"/>
                      <a:pt x="811461" y="4298681"/>
                      <a:pt x="862059" y="4336824"/>
                    </a:cubicBezTo>
                    <a:cubicBezTo>
                      <a:pt x="911101" y="4373411"/>
                      <a:pt x="951579" y="4432571"/>
                      <a:pt x="991279" y="4479277"/>
                    </a:cubicBezTo>
                    <a:cubicBezTo>
                      <a:pt x="1123613" y="4635742"/>
                      <a:pt x="1247384" y="4799213"/>
                      <a:pt x="1363370" y="4968134"/>
                    </a:cubicBezTo>
                    <a:cubicBezTo>
                      <a:pt x="1475465" y="5131605"/>
                      <a:pt x="1587559" y="5296633"/>
                      <a:pt x="1671630" y="5476451"/>
                    </a:cubicBezTo>
                    <a:cubicBezTo>
                      <a:pt x="1764264" y="5674951"/>
                      <a:pt x="1789952" y="5869560"/>
                      <a:pt x="1808634" y="6085965"/>
                    </a:cubicBezTo>
                    <a:cubicBezTo>
                      <a:pt x="1810191" y="6100755"/>
                      <a:pt x="1814084" y="6106982"/>
                      <a:pt x="1821868" y="6108539"/>
                    </a:cubicBezTo>
                    <a:cubicBezTo>
                      <a:pt x="1804742" y="6113210"/>
                      <a:pt x="1797736" y="6123329"/>
                      <a:pt x="1794623" y="6142790"/>
                    </a:cubicBezTo>
                    <a:cubicBezTo>
                      <a:pt x="1772048" y="6279016"/>
                      <a:pt x="1749474" y="6415242"/>
                      <a:pt x="1737019" y="6553025"/>
                    </a:cubicBezTo>
                    <a:cubicBezTo>
                      <a:pt x="1728456" y="6643323"/>
                      <a:pt x="1724564" y="6733621"/>
                      <a:pt x="1741689" y="6823920"/>
                    </a:cubicBezTo>
                    <a:cubicBezTo>
                      <a:pt x="1744025" y="6834817"/>
                      <a:pt x="1746360" y="6845716"/>
                      <a:pt x="1755701" y="6852722"/>
                    </a:cubicBezTo>
                    <a:cubicBezTo>
                      <a:pt x="1774383" y="6868290"/>
                      <a:pt x="1871688" y="6852722"/>
                      <a:pt x="1898154" y="6852722"/>
                    </a:cubicBezTo>
                    <a:cubicBezTo>
                      <a:pt x="1954202" y="6852722"/>
                      <a:pt x="2010249" y="6852722"/>
                      <a:pt x="2066296" y="6852722"/>
                    </a:cubicBezTo>
                    <a:cubicBezTo>
                      <a:pt x="2174498" y="6852722"/>
                      <a:pt x="2281922" y="6852722"/>
                      <a:pt x="2390125" y="6852722"/>
                    </a:cubicBezTo>
                    <a:cubicBezTo>
                      <a:pt x="2605750" y="6852722"/>
                      <a:pt x="2821377" y="6852722"/>
                      <a:pt x="3037003" y="6852722"/>
                    </a:cubicBezTo>
                    <a:cubicBezTo>
                      <a:pt x="3252629" y="6852722"/>
                      <a:pt x="3468255" y="6852722"/>
                      <a:pt x="3683881" y="6852722"/>
                    </a:cubicBezTo>
                    <a:cubicBezTo>
                      <a:pt x="3792084" y="6852722"/>
                      <a:pt x="3989027" y="6859727"/>
                      <a:pt x="4097230" y="6859727"/>
                    </a:cubicBezTo>
                    <a:cubicBezTo>
                      <a:pt x="4078547" y="6593503"/>
                      <a:pt x="3925195" y="6247879"/>
                      <a:pt x="3904956" y="6193388"/>
                    </a:cubicBezTo>
                    <a:cubicBezTo>
                      <a:pt x="3884717" y="6138898"/>
                      <a:pt x="3783521" y="5658604"/>
                      <a:pt x="3760168" y="5566749"/>
                    </a:cubicBezTo>
                    <a:cubicBezTo>
                      <a:pt x="3711905" y="5379147"/>
                      <a:pt x="3664420" y="5191544"/>
                      <a:pt x="3616157" y="5004720"/>
                    </a:cubicBezTo>
                    <a:cubicBezTo>
                      <a:pt x="3513404" y="4604605"/>
                      <a:pt x="3408316" y="4204491"/>
                      <a:pt x="3304784" y="3805154"/>
                    </a:cubicBezTo>
                    <a:cubicBezTo>
                      <a:pt x="3301670" y="3791921"/>
                      <a:pt x="3295443" y="3777909"/>
                      <a:pt x="3319574" y="3777909"/>
                    </a:cubicBezTo>
                    <a:cubicBezTo>
                      <a:pt x="3416878" y="3778687"/>
                      <a:pt x="3519632" y="3778687"/>
                      <a:pt x="3616157" y="3771681"/>
                    </a:cubicBezTo>
                    <a:cubicBezTo>
                      <a:pt x="3725138" y="3763897"/>
                      <a:pt x="3842682" y="3718748"/>
                      <a:pt x="3949327" y="3693059"/>
                    </a:cubicBezTo>
                    <a:cubicBezTo>
                      <a:pt x="4087888" y="3659587"/>
                      <a:pt x="4226449" y="3626893"/>
                      <a:pt x="4364232" y="3593420"/>
                    </a:cubicBezTo>
                    <a:cubicBezTo>
                      <a:pt x="4431177" y="3577073"/>
                      <a:pt x="4498901" y="3563839"/>
                      <a:pt x="4565846" y="3545157"/>
                    </a:cubicBezTo>
                    <a:cubicBezTo>
                      <a:pt x="4618780" y="3530367"/>
                      <a:pt x="4664708" y="3500008"/>
                      <a:pt x="4718420" y="3489110"/>
                    </a:cubicBezTo>
                    <a:cubicBezTo>
                      <a:pt x="4766683" y="3478990"/>
                      <a:pt x="4804826" y="3455637"/>
                      <a:pt x="4823508" y="3407374"/>
                    </a:cubicBezTo>
                    <a:cubicBezTo>
                      <a:pt x="4861651" y="3307735"/>
                      <a:pt x="4944944" y="3203425"/>
                      <a:pt x="5000213" y="3107677"/>
                    </a:cubicBezTo>
                    <a:cubicBezTo>
                      <a:pt x="5060930" y="3001810"/>
                      <a:pt x="5119313" y="2894386"/>
                      <a:pt x="5173025" y="2784627"/>
                    </a:cubicBezTo>
                    <a:cubicBezTo>
                      <a:pt x="5268772" y="2590019"/>
                      <a:pt x="5404998" y="2335471"/>
                      <a:pt x="5401884" y="2112839"/>
                    </a:cubicBezTo>
                    <a:cubicBezTo>
                      <a:pt x="5401106" y="2095714"/>
                      <a:pt x="5408890" y="2077031"/>
                      <a:pt x="5390208" y="2064576"/>
                    </a:cubicBezTo>
                    <a:cubicBezTo>
                      <a:pt x="5383202" y="2055235"/>
                      <a:pt x="5369190" y="2053678"/>
                      <a:pt x="5362963" y="2043559"/>
                    </a:cubicBezTo>
                    <a:cubicBezTo>
                      <a:pt x="5361406" y="2042002"/>
                      <a:pt x="5359070" y="2040445"/>
                      <a:pt x="5357513" y="2039666"/>
                    </a:cubicBezTo>
                    <a:cubicBezTo>
                      <a:pt x="5361406" y="2037331"/>
                      <a:pt x="5365298" y="2034996"/>
                      <a:pt x="5367633" y="2030325"/>
                    </a:cubicBezTo>
                    <a:cubicBezTo>
                      <a:pt x="5428351" y="1909668"/>
                      <a:pt x="5468829" y="1781226"/>
                      <a:pt x="5513200" y="1653563"/>
                    </a:cubicBezTo>
                    <a:cubicBezTo>
                      <a:pt x="5539667" y="1578055"/>
                      <a:pt x="5580146" y="1507996"/>
                      <a:pt x="5605055" y="1431710"/>
                    </a:cubicBezTo>
                    <a:cubicBezTo>
                      <a:pt x="5631522" y="1349196"/>
                      <a:pt x="5626852" y="1269017"/>
                      <a:pt x="5626852" y="1182611"/>
                    </a:cubicBezTo>
                    <a:cubicBezTo>
                      <a:pt x="5626073" y="1160815"/>
                      <a:pt x="5626073" y="1139019"/>
                      <a:pt x="5622960" y="1118001"/>
                    </a:cubicBezTo>
                    <a:close/>
                    <a:moveTo>
                      <a:pt x="2438387" y="2923189"/>
                    </a:moveTo>
                    <a:cubicBezTo>
                      <a:pt x="2437609" y="2925524"/>
                      <a:pt x="2436831" y="2927859"/>
                      <a:pt x="2436052" y="2930194"/>
                    </a:cubicBezTo>
                    <a:cubicBezTo>
                      <a:pt x="2434495" y="2942649"/>
                      <a:pt x="2441501" y="2952769"/>
                      <a:pt x="2446950" y="2962889"/>
                    </a:cubicBezTo>
                    <a:cubicBezTo>
                      <a:pt x="2450064" y="2969116"/>
                      <a:pt x="2453178" y="2975344"/>
                      <a:pt x="2457070" y="2981571"/>
                    </a:cubicBezTo>
                    <a:lnTo>
                      <a:pt x="2446172" y="2981571"/>
                    </a:lnTo>
                    <a:cubicBezTo>
                      <a:pt x="2441501" y="2963667"/>
                      <a:pt x="2436831" y="2946542"/>
                      <a:pt x="2433717" y="2928638"/>
                    </a:cubicBezTo>
                    <a:cubicBezTo>
                      <a:pt x="2432160" y="2927859"/>
                      <a:pt x="2430603" y="2927859"/>
                      <a:pt x="2428268" y="2927081"/>
                    </a:cubicBezTo>
                    <a:cubicBezTo>
                      <a:pt x="2432160" y="2925524"/>
                      <a:pt x="2435274" y="2924745"/>
                      <a:pt x="2438387" y="2923189"/>
                    </a:cubicBezTo>
                    <a:close/>
                    <a:moveTo>
                      <a:pt x="2405693" y="2936422"/>
                    </a:moveTo>
                    <a:cubicBezTo>
                      <a:pt x="2408807" y="2934087"/>
                      <a:pt x="2412699" y="2932530"/>
                      <a:pt x="2415813" y="2930973"/>
                    </a:cubicBezTo>
                    <a:cubicBezTo>
                      <a:pt x="2411142" y="2935644"/>
                      <a:pt x="2404915" y="2937200"/>
                      <a:pt x="2398687" y="2937200"/>
                    </a:cubicBezTo>
                    <a:cubicBezTo>
                      <a:pt x="2401023" y="2936422"/>
                      <a:pt x="2403358" y="2936422"/>
                      <a:pt x="2405693" y="2936422"/>
                    </a:cubicBezTo>
                    <a:close/>
                    <a:moveTo>
                      <a:pt x="5099073" y="1926015"/>
                    </a:moveTo>
                    <a:cubicBezTo>
                      <a:pt x="5103744" y="1929129"/>
                      <a:pt x="5108415" y="1932243"/>
                      <a:pt x="5113086" y="1934578"/>
                    </a:cubicBezTo>
                    <a:cubicBezTo>
                      <a:pt x="5107636" y="1933021"/>
                      <a:pt x="5102966" y="1929907"/>
                      <a:pt x="5099073" y="1926015"/>
                    </a:cubicBezTo>
                    <a:close/>
                    <a:moveTo>
                      <a:pt x="5222845" y="1983619"/>
                    </a:moveTo>
                    <a:cubicBezTo>
                      <a:pt x="5222066" y="1982841"/>
                      <a:pt x="5220509" y="1981284"/>
                      <a:pt x="5219731" y="1980505"/>
                    </a:cubicBezTo>
                    <a:cubicBezTo>
                      <a:pt x="5223623" y="1982062"/>
                      <a:pt x="5227515" y="1983619"/>
                      <a:pt x="5229851" y="1987511"/>
                    </a:cubicBezTo>
                    <a:cubicBezTo>
                      <a:pt x="5231407" y="1989068"/>
                      <a:pt x="5233743" y="1990625"/>
                      <a:pt x="5236078" y="1991403"/>
                    </a:cubicBezTo>
                    <a:cubicBezTo>
                      <a:pt x="5230629" y="1989847"/>
                      <a:pt x="5225958" y="1987511"/>
                      <a:pt x="5222845" y="1983619"/>
                    </a:cubicBezTo>
                    <a:close/>
                  </a:path>
                </a:pathLst>
              </a:custGeom>
              <a:solidFill>
                <a:srgbClr val="FDCC94"/>
              </a:solidFill>
              <a:ln w="7773" cap="flat">
                <a:noFill/>
                <a:prstDash val="solid"/>
                <a:miter/>
              </a:ln>
            </p:spPr>
            <p:txBody>
              <a:bodyPr rtlCol="0" anchor="ctr"/>
              <a:lstStyle/>
              <a:p>
                <a:endParaRPr lang="en-US">
                  <a:cs typeface="B Nazanin" panose="00000700000000000000" pitchFamily="2" charset="-78"/>
                </a:endParaRPr>
              </a:p>
            </p:txBody>
          </p:sp>
        </p:grpSp>
        <p:grpSp>
          <p:nvGrpSpPr>
            <p:cNvPr id="37" name="Graphic 24">
              <a:extLst>
                <a:ext uri="{FF2B5EF4-FFF2-40B4-BE49-F238E27FC236}">
                  <a16:creationId xmlns:a16="http://schemas.microsoft.com/office/drawing/2014/main" id="{C681B81A-1463-4A27-A664-350AA46D029E}"/>
                </a:ext>
              </a:extLst>
            </p:cNvPr>
            <p:cNvGrpSpPr/>
            <p:nvPr/>
          </p:nvGrpSpPr>
          <p:grpSpPr>
            <a:xfrm>
              <a:off x="3282132" y="1314938"/>
              <a:ext cx="5410114" cy="4795151"/>
              <a:chOff x="3282132" y="1314938"/>
              <a:chExt cx="5410114" cy="4795151"/>
            </a:xfrm>
            <a:solidFill>
              <a:schemeClr val="accent1"/>
            </a:solidFill>
          </p:grpSpPr>
          <p:sp>
            <p:nvSpPr>
              <p:cNvPr id="54" name="Freeform: Shape 53">
                <a:extLst>
                  <a:ext uri="{FF2B5EF4-FFF2-40B4-BE49-F238E27FC236}">
                    <a16:creationId xmlns:a16="http://schemas.microsoft.com/office/drawing/2014/main" id="{AD166E5D-0658-4DAA-A020-B4A9A4B82A2D}"/>
                  </a:ext>
                </a:extLst>
              </p:cNvPr>
              <p:cNvSpPr/>
              <p:nvPr/>
            </p:nvSpPr>
            <p:spPr>
              <a:xfrm>
                <a:off x="6926588" y="5089399"/>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0"/>
                      <a:pt x="0" y="0"/>
                    </a:cubicBezTo>
                    <a:cubicBezTo>
                      <a:pt x="0" y="0"/>
                      <a:pt x="0" y="0"/>
                      <a:pt x="0" y="0"/>
                    </a:cubicBezTo>
                    <a:lnTo>
                      <a:pt x="0" y="0"/>
                    </a:lnTo>
                    <a:close/>
                  </a:path>
                </a:pathLst>
              </a:custGeom>
              <a:solidFill>
                <a:srgbClr val="F95422"/>
              </a:solidFill>
              <a:ln w="7773" cap="flat">
                <a:noFill/>
                <a:prstDash val="solid"/>
                <a:miter/>
              </a:ln>
            </p:spPr>
            <p:txBody>
              <a:bodyPr rtlCol="0" anchor="ctr"/>
              <a:lstStyle/>
              <a:p>
                <a:endParaRPr lang="en-US">
                  <a:cs typeface="B Nazanin" panose="00000700000000000000" pitchFamily="2" charset="-78"/>
                </a:endParaRPr>
              </a:p>
            </p:txBody>
          </p:sp>
          <p:sp>
            <p:nvSpPr>
              <p:cNvPr id="55" name="Freeform: Shape 54">
                <a:extLst>
                  <a:ext uri="{FF2B5EF4-FFF2-40B4-BE49-F238E27FC236}">
                    <a16:creationId xmlns:a16="http://schemas.microsoft.com/office/drawing/2014/main" id="{89B718E9-52D9-422A-BB52-BCC250E6E618}"/>
                  </a:ext>
                </a:extLst>
              </p:cNvPr>
              <p:cNvSpPr/>
              <p:nvPr/>
            </p:nvSpPr>
            <p:spPr>
              <a:xfrm>
                <a:off x="3282132" y="1314938"/>
                <a:ext cx="5410114" cy="4795151"/>
              </a:xfrm>
              <a:custGeom>
                <a:avLst/>
                <a:gdLst>
                  <a:gd name="connsiteX0" fmla="*/ 5395932 w 5410113"/>
                  <a:gd name="connsiteY0" fmla="*/ 747912 h 4795150"/>
                  <a:gd name="connsiteX1" fmla="*/ 5368687 w 5410113"/>
                  <a:gd name="connsiteY1" fmla="*/ 726894 h 4795150"/>
                  <a:gd name="connsiteX2" fmla="*/ 5359346 w 5410113"/>
                  <a:gd name="connsiteY2" fmla="*/ 720666 h 4795150"/>
                  <a:gd name="connsiteX3" fmla="*/ 5348448 w 5410113"/>
                  <a:gd name="connsiteY3" fmla="*/ 719109 h 4795150"/>
                  <a:gd name="connsiteX4" fmla="*/ 5176414 w 5410113"/>
                  <a:gd name="connsiteY4" fmla="*/ 649829 h 4795150"/>
                  <a:gd name="connsiteX5" fmla="*/ 5046416 w 5410113"/>
                  <a:gd name="connsiteY5" fmla="*/ 578213 h 4795150"/>
                  <a:gd name="connsiteX6" fmla="*/ 5040188 w 5410113"/>
                  <a:gd name="connsiteY6" fmla="*/ 568872 h 4795150"/>
                  <a:gd name="connsiteX7" fmla="*/ 4970907 w 5410113"/>
                  <a:gd name="connsiteY7" fmla="*/ 589890 h 4795150"/>
                  <a:gd name="connsiteX8" fmla="*/ 4891508 w 5410113"/>
                  <a:gd name="connsiteY8" fmla="*/ 711325 h 4795150"/>
                  <a:gd name="connsiteX9" fmla="*/ 4721809 w 5410113"/>
                  <a:gd name="connsiteY9" fmla="*/ 973657 h 4795150"/>
                  <a:gd name="connsiteX10" fmla="*/ 4501512 w 5410113"/>
                  <a:gd name="connsiteY10" fmla="*/ 1311497 h 4795150"/>
                  <a:gd name="connsiteX11" fmla="*/ 4321694 w 5410113"/>
                  <a:gd name="connsiteY11" fmla="*/ 1563710 h 4795150"/>
                  <a:gd name="connsiteX12" fmla="*/ 4264090 w 5410113"/>
                  <a:gd name="connsiteY12" fmla="*/ 1605746 h 4795150"/>
                  <a:gd name="connsiteX13" fmla="*/ 4025110 w 5410113"/>
                  <a:gd name="connsiteY13" fmla="*/ 1622871 h 4795150"/>
                  <a:gd name="connsiteX14" fmla="*/ 3702061 w 5410113"/>
                  <a:gd name="connsiteY14" fmla="*/ 1655565 h 4795150"/>
                  <a:gd name="connsiteX15" fmla="*/ 3266916 w 5410113"/>
                  <a:gd name="connsiteY15" fmla="*/ 1619757 h 4795150"/>
                  <a:gd name="connsiteX16" fmla="*/ 3148594 w 5410113"/>
                  <a:gd name="connsiteY16" fmla="*/ 1597183 h 4795150"/>
                  <a:gd name="connsiteX17" fmla="*/ 2879256 w 5410113"/>
                  <a:gd name="connsiteY17" fmla="*/ 1548920 h 4795150"/>
                  <a:gd name="connsiteX18" fmla="*/ 2655846 w 5410113"/>
                  <a:gd name="connsiteY18" fmla="*/ 1567602 h 4795150"/>
                  <a:gd name="connsiteX19" fmla="*/ 2532853 w 5410113"/>
                  <a:gd name="connsiteY19" fmla="*/ 1622092 h 4795150"/>
                  <a:gd name="connsiteX20" fmla="*/ 2461238 w 5410113"/>
                  <a:gd name="connsiteY20" fmla="*/ 1604189 h 4795150"/>
                  <a:gd name="connsiteX21" fmla="*/ 2448004 w 5410113"/>
                  <a:gd name="connsiteY21" fmla="*/ 1602632 h 4795150"/>
                  <a:gd name="connsiteX22" fmla="*/ 2441777 w 5410113"/>
                  <a:gd name="connsiteY22" fmla="*/ 1626763 h 4795150"/>
                  <a:gd name="connsiteX23" fmla="*/ 2314892 w 5410113"/>
                  <a:gd name="connsiteY23" fmla="*/ 1611973 h 4795150"/>
                  <a:gd name="connsiteX24" fmla="*/ 2081362 w 5410113"/>
                  <a:gd name="connsiteY24" fmla="*/ 1560596 h 4795150"/>
                  <a:gd name="connsiteX25" fmla="*/ 1569153 w 5410113"/>
                  <a:gd name="connsiteY25" fmla="*/ 1417364 h 4795150"/>
                  <a:gd name="connsiteX26" fmla="*/ 1568374 w 5410113"/>
                  <a:gd name="connsiteY26" fmla="*/ 1390119 h 4795150"/>
                  <a:gd name="connsiteX27" fmla="*/ 1545800 w 5410113"/>
                  <a:gd name="connsiteY27" fmla="*/ 1411915 h 4795150"/>
                  <a:gd name="connsiteX28" fmla="*/ 1528674 w 5410113"/>
                  <a:gd name="connsiteY28" fmla="*/ 1580836 h 4795150"/>
                  <a:gd name="connsiteX29" fmla="*/ 1484303 w 5410113"/>
                  <a:gd name="connsiteY29" fmla="*/ 1637661 h 4795150"/>
                  <a:gd name="connsiteX30" fmla="*/ 1352748 w 5410113"/>
                  <a:gd name="connsiteY30" fmla="*/ 1683589 h 4795150"/>
                  <a:gd name="connsiteX31" fmla="*/ 1333287 w 5410113"/>
                  <a:gd name="connsiteY31" fmla="*/ 1697601 h 4795150"/>
                  <a:gd name="connsiteX32" fmla="*/ 1034369 w 5410113"/>
                  <a:gd name="connsiteY32" fmla="*/ 1759875 h 4795150"/>
                  <a:gd name="connsiteX33" fmla="*/ 945627 w 5410113"/>
                  <a:gd name="connsiteY33" fmla="*/ 1762989 h 4795150"/>
                  <a:gd name="connsiteX34" fmla="*/ 733893 w 5410113"/>
                  <a:gd name="connsiteY34" fmla="*/ 1664906 h 4795150"/>
                  <a:gd name="connsiteX35" fmla="*/ 729223 w 5410113"/>
                  <a:gd name="connsiteY35" fmla="*/ 1629877 h 4795150"/>
                  <a:gd name="connsiteX36" fmla="*/ 731558 w 5410113"/>
                  <a:gd name="connsiteY36" fmla="*/ 1255450 h 4795150"/>
                  <a:gd name="connsiteX37" fmla="*/ 731558 w 5410113"/>
                  <a:gd name="connsiteY37" fmla="*/ 968208 h 4795150"/>
                  <a:gd name="connsiteX38" fmla="*/ 731558 w 5410113"/>
                  <a:gd name="connsiteY38" fmla="*/ 825755 h 4795150"/>
                  <a:gd name="connsiteX39" fmla="*/ 732336 w 5410113"/>
                  <a:gd name="connsiteY39" fmla="*/ 645158 h 4795150"/>
                  <a:gd name="connsiteX40" fmla="*/ 733893 w 5410113"/>
                  <a:gd name="connsiteY40" fmla="*/ 403844 h 4795150"/>
                  <a:gd name="connsiteX41" fmla="*/ 738564 w 5410113"/>
                  <a:gd name="connsiteY41" fmla="*/ 88578 h 4795150"/>
                  <a:gd name="connsiteX42" fmla="*/ 722995 w 5410113"/>
                  <a:gd name="connsiteY42" fmla="*/ 60555 h 4795150"/>
                  <a:gd name="connsiteX43" fmla="*/ 677068 w 5410113"/>
                  <a:gd name="connsiteY43" fmla="*/ 50435 h 4795150"/>
                  <a:gd name="connsiteX44" fmla="*/ 647487 w 5410113"/>
                  <a:gd name="connsiteY44" fmla="*/ 47321 h 4795150"/>
                  <a:gd name="connsiteX45" fmla="*/ 402280 w 5410113"/>
                  <a:gd name="connsiteY45" fmla="*/ 20855 h 4795150"/>
                  <a:gd name="connsiteX46" fmla="*/ 193660 w 5410113"/>
                  <a:gd name="connsiteY46" fmla="*/ 1394 h 4795150"/>
                  <a:gd name="connsiteX47" fmla="*/ 163301 w 5410113"/>
                  <a:gd name="connsiteY47" fmla="*/ 17741 h 4795150"/>
                  <a:gd name="connsiteX48" fmla="*/ 157852 w 5410113"/>
                  <a:gd name="connsiteY48" fmla="*/ 26304 h 4795150"/>
                  <a:gd name="connsiteX49" fmla="*/ 115038 w 5410113"/>
                  <a:gd name="connsiteY49" fmla="*/ 260612 h 4795150"/>
                  <a:gd name="connsiteX50" fmla="*/ 66776 w 5410113"/>
                  <a:gd name="connsiteY50" fmla="*/ 580548 h 4795150"/>
                  <a:gd name="connsiteX51" fmla="*/ 26297 w 5410113"/>
                  <a:gd name="connsiteY51" fmla="*/ 934736 h 4795150"/>
                  <a:gd name="connsiteX52" fmla="*/ 6836 w 5410113"/>
                  <a:gd name="connsiteY52" fmla="*/ 1232876 h 4795150"/>
                  <a:gd name="connsiteX53" fmla="*/ 6058 w 5410113"/>
                  <a:gd name="connsiteY53" fmla="*/ 1299042 h 4795150"/>
                  <a:gd name="connsiteX54" fmla="*/ 15399 w 5410113"/>
                  <a:gd name="connsiteY54" fmla="*/ 1709277 h 4795150"/>
                  <a:gd name="connsiteX55" fmla="*/ 127493 w 5410113"/>
                  <a:gd name="connsiteY55" fmla="*/ 2159990 h 4795150"/>
                  <a:gd name="connsiteX56" fmla="*/ 553297 w 5410113"/>
                  <a:gd name="connsiteY56" fmla="*/ 2821659 h 4795150"/>
                  <a:gd name="connsiteX57" fmla="*/ 710540 w 5410113"/>
                  <a:gd name="connsiteY57" fmla="*/ 2929861 h 4795150"/>
                  <a:gd name="connsiteX58" fmla="*/ 862335 w 5410113"/>
                  <a:gd name="connsiteY58" fmla="*/ 3017046 h 4795150"/>
                  <a:gd name="connsiteX59" fmla="*/ 998561 w 5410113"/>
                  <a:gd name="connsiteY59" fmla="*/ 3163391 h 4795150"/>
                  <a:gd name="connsiteX60" fmla="*/ 1355083 w 5410113"/>
                  <a:gd name="connsiteY60" fmla="*/ 3652247 h 4795150"/>
                  <a:gd name="connsiteX61" fmla="*/ 1411130 w 5410113"/>
                  <a:gd name="connsiteY61" fmla="*/ 3723863 h 4795150"/>
                  <a:gd name="connsiteX62" fmla="*/ 1542686 w 5410113"/>
                  <a:gd name="connsiteY62" fmla="*/ 3924699 h 4795150"/>
                  <a:gd name="connsiteX63" fmla="*/ 1749749 w 5410113"/>
                  <a:gd name="connsiteY63" fmla="*/ 4388646 h 4795150"/>
                  <a:gd name="connsiteX64" fmla="*/ 1799569 w 5410113"/>
                  <a:gd name="connsiteY64" fmla="*/ 4777863 h 4795150"/>
                  <a:gd name="connsiteX65" fmla="*/ 1828371 w 5410113"/>
                  <a:gd name="connsiteY65" fmla="*/ 4800437 h 4795150"/>
                  <a:gd name="connsiteX66" fmla="*/ 3843735 w 5410113"/>
                  <a:gd name="connsiteY66" fmla="*/ 4653313 h 4795150"/>
                  <a:gd name="connsiteX67" fmla="*/ 3858526 w 5410113"/>
                  <a:gd name="connsiteY67" fmla="*/ 4641637 h 4795150"/>
                  <a:gd name="connsiteX68" fmla="*/ 3837508 w 5410113"/>
                  <a:gd name="connsiteY68" fmla="*/ 4548225 h 4795150"/>
                  <a:gd name="connsiteX69" fmla="*/ 3607092 w 5410113"/>
                  <a:gd name="connsiteY69" fmla="*/ 3628894 h 4795150"/>
                  <a:gd name="connsiteX70" fmla="*/ 3375897 w 5410113"/>
                  <a:gd name="connsiteY70" fmla="*/ 2736031 h 4795150"/>
                  <a:gd name="connsiteX71" fmla="*/ 3361107 w 5410113"/>
                  <a:gd name="connsiteY71" fmla="*/ 2676870 h 4795150"/>
                  <a:gd name="connsiteX72" fmla="*/ 3310508 w 5410113"/>
                  <a:gd name="connsiteY72" fmla="*/ 2488489 h 4795150"/>
                  <a:gd name="connsiteX73" fmla="*/ 3325299 w 5410113"/>
                  <a:gd name="connsiteY73" fmla="*/ 2461244 h 4795150"/>
                  <a:gd name="connsiteX74" fmla="*/ 3642900 w 5410113"/>
                  <a:gd name="connsiteY74" fmla="*/ 2453460 h 4795150"/>
                  <a:gd name="connsiteX75" fmla="*/ 4049242 w 5410113"/>
                  <a:gd name="connsiteY75" fmla="*/ 2366275 h 4795150"/>
                  <a:gd name="connsiteX76" fmla="*/ 4527979 w 5410113"/>
                  <a:gd name="connsiteY76" fmla="*/ 2235498 h 4795150"/>
                  <a:gd name="connsiteX77" fmla="*/ 4682887 w 5410113"/>
                  <a:gd name="connsiteY77" fmla="*/ 2185679 h 4795150"/>
                  <a:gd name="connsiteX78" fmla="*/ 4724144 w 5410113"/>
                  <a:gd name="connsiteY78" fmla="*/ 2171667 h 4795150"/>
                  <a:gd name="connsiteX79" fmla="*/ 4837017 w 5410113"/>
                  <a:gd name="connsiteY79" fmla="*/ 2097715 h 4795150"/>
                  <a:gd name="connsiteX80" fmla="*/ 5115696 w 5410113"/>
                  <a:gd name="connsiteY80" fmla="*/ 1597961 h 4795150"/>
                  <a:gd name="connsiteX81" fmla="*/ 5276053 w 5410113"/>
                  <a:gd name="connsiteY81" fmla="*/ 1271797 h 4795150"/>
                  <a:gd name="connsiteX82" fmla="*/ 5355454 w 5410113"/>
                  <a:gd name="connsiteY82" fmla="*/ 1095871 h 4795150"/>
                  <a:gd name="connsiteX83" fmla="*/ 5408387 w 5410113"/>
                  <a:gd name="connsiteY83" fmla="*/ 926951 h 4795150"/>
                  <a:gd name="connsiteX84" fmla="*/ 5406830 w 5410113"/>
                  <a:gd name="connsiteY84" fmla="*/ 796175 h 4795150"/>
                  <a:gd name="connsiteX85" fmla="*/ 5395932 w 5410113"/>
                  <a:gd name="connsiteY85" fmla="*/ 747912 h 4795150"/>
                  <a:gd name="connsiteX86" fmla="*/ 2184894 w 5410113"/>
                  <a:gd name="connsiteY86" fmla="*/ 1682810 h 4795150"/>
                  <a:gd name="connsiteX87" fmla="*/ 2181780 w 5410113"/>
                  <a:gd name="connsiteY87" fmla="*/ 1682810 h 4795150"/>
                  <a:gd name="connsiteX88" fmla="*/ 2183337 w 5410113"/>
                  <a:gd name="connsiteY88" fmla="*/ 1678918 h 4795150"/>
                  <a:gd name="connsiteX89" fmla="*/ 2184894 w 5410113"/>
                  <a:gd name="connsiteY89" fmla="*/ 1682810 h 4795150"/>
                  <a:gd name="connsiteX90" fmla="*/ 3492662 w 5410113"/>
                  <a:gd name="connsiteY90" fmla="*/ 4619062 h 4795150"/>
                  <a:gd name="connsiteX91" fmla="*/ 3495776 w 5410113"/>
                  <a:gd name="connsiteY91" fmla="*/ 4615170 h 4795150"/>
                  <a:gd name="connsiteX92" fmla="*/ 3488770 w 5410113"/>
                  <a:gd name="connsiteY92" fmla="*/ 4633852 h 4795150"/>
                  <a:gd name="connsiteX93" fmla="*/ 3485656 w 5410113"/>
                  <a:gd name="connsiteY93" fmla="*/ 4636966 h 4795150"/>
                  <a:gd name="connsiteX94" fmla="*/ 3492662 w 5410113"/>
                  <a:gd name="connsiteY94" fmla="*/ 4619062 h 479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410113" h="4795150">
                    <a:moveTo>
                      <a:pt x="5395932" y="747912"/>
                    </a:moveTo>
                    <a:cubicBezTo>
                      <a:pt x="5388926" y="738570"/>
                      <a:pt x="5374915" y="737014"/>
                      <a:pt x="5368687" y="726894"/>
                    </a:cubicBezTo>
                    <a:cubicBezTo>
                      <a:pt x="5366352" y="724559"/>
                      <a:pt x="5363238" y="722223"/>
                      <a:pt x="5359346" y="720666"/>
                    </a:cubicBezTo>
                    <a:cubicBezTo>
                      <a:pt x="5356232" y="719888"/>
                      <a:pt x="5352340" y="719109"/>
                      <a:pt x="5348448" y="719109"/>
                    </a:cubicBezTo>
                    <a:cubicBezTo>
                      <a:pt x="5286952" y="716774"/>
                      <a:pt x="5228569" y="679409"/>
                      <a:pt x="5176414" y="649829"/>
                    </a:cubicBezTo>
                    <a:cubicBezTo>
                      <a:pt x="5153061" y="636596"/>
                      <a:pt x="5055757" y="600009"/>
                      <a:pt x="5046416" y="578213"/>
                    </a:cubicBezTo>
                    <a:cubicBezTo>
                      <a:pt x="5044859" y="575099"/>
                      <a:pt x="5043302" y="571207"/>
                      <a:pt x="5040188" y="568872"/>
                    </a:cubicBezTo>
                    <a:cubicBezTo>
                      <a:pt x="4996596" y="550189"/>
                      <a:pt x="4995039" y="549411"/>
                      <a:pt x="4970907" y="589890"/>
                    </a:cubicBezTo>
                    <a:cubicBezTo>
                      <a:pt x="4945998" y="631147"/>
                      <a:pt x="4917196" y="670847"/>
                      <a:pt x="4891508" y="711325"/>
                    </a:cubicBezTo>
                    <a:cubicBezTo>
                      <a:pt x="4836238" y="799288"/>
                      <a:pt x="4778635" y="886473"/>
                      <a:pt x="4721809" y="973657"/>
                    </a:cubicBezTo>
                    <a:cubicBezTo>
                      <a:pt x="4648636" y="1086530"/>
                      <a:pt x="4575463" y="1198625"/>
                      <a:pt x="4501512" y="1311497"/>
                    </a:cubicBezTo>
                    <a:cubicBezTo>
                      <a:pt x="4441573" y="1403353"/>
                      <a:pt x="4381633" y="1471855"/>
                      <a:pt x="4321694" y="1563710"/>
                    </a:cubicBezTo>
                    <a:cubicBezTo>
                      <a:pt x="4307682" y="1585506"/>
                      <a:pt x="4290557" y="1606524"/>
                      <a:pt x="4264090" y="1605746"/>
                    </a:cubicBezTo>
                    <a:cubicBezTo>
                      <a:pt x="4253970" y="1609638"/>
                      <a:pt x="4063254" y="1623649"/>
                      <a:pt x="4025110" y="1622871"/>
                    </a:cubicBezTo>
                    <a:cubicBezTo>
                      <a:pt x="3920801" y="1619757"/>
                      <a:pt x="3809484" y="1656344"/>
                      <a:pt x="3702061" y="1655565"/>
                    </a:cubicBezTo>
                    <a:cubicBezTo>
                      <a:pt x="3558050" y="1654008"/>
                      <a:pt x="3408591" y="1647781"/>
                      <a:pt x="3266916" y="1619757"/>
                    </a:cubicBezTo>
                    <a:cubicBezTo>
                      <a:pt x="3227216" y="1611973"/>
                      <a:pt x="3188295" y="1604967"/>
                      <a:pt x="3148594" y="1597183"/>
                    </a:cubicBezTo>
                    <a:cubicBezTo>
                      <a:pt x="3059074" y="1579279"/>
                      <a:pt x="2968776" y="1564488"/>
                      <a:pt x="2879256" y="1548920"/>
                    </a:cubicBezTo>
                    <a:cubicBezTo>
                      <a:pt x="2802191" y="1534908"/>
                      <a:pt x="2728240" y="1539579"/>
                      <a:pt x="2655846" y="1567602"/>
                    </a:cubicBezTo>
                    <a:cubicBezTo>
                      <a:pt x="2613810" y="1583949"/>
                      <a:pt x="2573332" y="1602632"/>
                      <a:pt x="2532853" y="1622092"/>
                    </a:cubicBezTo>
                    <a:cubicBezTo>
                      <a:pt x="2484591" y="1646224"/>
                      <a:pt x="2489261" y="1650116"/>
                      <a:pt x="2461238" y="1604189"/>
                    </a:cubicBezTo>
                    <a:cubicBezTo>
                      <a:pt x="2457345" y="1601075"/>
                      <a:pt x="2452675" y="1601075"/>
                      <a:pt x="2448004" y="1602632"/>
                    </a:cubicBezTo>
                    <a:cubicBezTo>
                      <a:pt x="2441777" y="1608081"/>
                      <a:pt x="2440220" y="1618979"/>
                      <a:pt x="2441777" y="1626763"/>
                    </a:cubicBezTo>
                    <a:cubicBezTo>
                      <a:pt x="2437106" y="1608081"/>
                      <a:pt x="2346029" y="1618979"/>
                      <a:pt x="2314892" y="1611973"/>
                    </a:cubicBezTo>
                    <a:cubicBezTo>
                      <a:pt x="2237049" y="1595626"/>
                      <a:pt x="2159205" y="1578500"/>
                      <a:pt x="2081362" y="1560596"/>
                    </a:cubicBezTo>
                    <a:cubicBezTo>
                      <a:pt x="2025315" y="1547363"/>
                      <a:pt x="1570709" y="1457843"/>
                      <a:pt x="1569153" y="1417364"/>
                    </a:cubicBezTo>
                    <a:cubicBezTo>
                      <a:pt x="1569153" y="1408023"/>
                      <a:pt x="1568374" y="1398682"/>
                      <a:pt x="1568374" y="1390119"/>
                    </a:cubicBezTo>
                    <a:cubicBezTo>
                      <a:pt x="1545021" y="1380778"/>
                      <a:pt x="1547356" y="1399461"/>
                      <a:pt x="1545800" y="1411915"/>
                    </a:cubicBezTo>
                    <a:cubicBezTo>
                      <a:pt x="1538015" y="1467963"/>
                      <a:pt x="1528674" y="1524010"/>
                      <a:pt x="1528674" y="1580836"/>
                    </a:cubicBezTo>
                    <a:cubicBezTo>
                      <a:pt x="1528674" y="1611194"/>
                      <a:pt x="1514662" y="1628320"/>
                      <a:pt x="1484303" y="1637661"/>
                    </a:cubicBezTo>
                    <a:cubicBezTo>
                      <a:pt x="1439933" y="1651673"/>
                      <a:pt x="1397119" y="1671134"/>
                      <a:pt x="1352748" y="1683589"/>
                    </a:cubicBezTo>
                    <a:cubicBezTo>
                      <a:pt x="1344964" y="1685924"/>
                      <a:pt x="1337179" y="1689038"/>
                      <a:pt x="1333287" y="1697601"/>
                    </a:cubicBezTo>
                    <a:cubicBezTo>
                      <a:pt x="1235983" y="1732630"/>
                      <a:pt x="1136343" y="1743528"/>
                      <a:pt x="1034369" y="1759875"/>
                    </a:cubicBezTo>
                    <a:cubicBezTo>
                      <a:pt x="1004788" y="1764546"/>
                      <a:pt x="972094" y="1776222"/>
                      <a:pt x="945627" y="1762989"/>
                    </a:cubicBezTo>
                    <a:cubicBezTo>
                      <a:pt x="873233" y="1727959"/>
                      <a:pt x="802395" y="1706942"/>
                      <a:pt x="733893" y="1664906"/>
                    </a:cubicBezTo>
                    <a:cubicBezTo>
                      <a:pt x="726887" y="1654008"/>
                      <a:pt x="729223" y="1641553"/>
                      <a:pt x="729223" y="1629877"/>
                    </a:cubicBezTo>
                    <a:cubicBezTo>
                      <a:pt x="729223" y="1505327"/>
                      <a:pt x="730779" y="1380000"/>
                      <a:pt x="731558" y="1255450"/>
                    </a:cubicBezTo>
                    <a:cubicBezTo>
                      <a:pt x="732336" y="1159703"/>
                      <a:pt x="731558" y="1063956"/>
                      <a:pt x="731558" y="968208"/>
                    </a:cubicBezTo>
                    <a:cubicBezTo>
                      <a:pt x="726887" y="920724"/>
                      <a:pt x="735450" y="872461"/>
                      <a:pt x="731558" y="825755"/>
                    </a:cubicBezTo>
                    <a:cubicBezTo>
                      <a:pt x="726887" y="765037"/>
                      <a:pt x="733893" y="705098"/>
                      <a:pt x="732336" y="645158"/>
                    </a:cubicBezTo>
                    <a:cubicBezTo>
                      <a:pt x="730779" y="564980"/>
                      <a:pt x="732336" y="484023"/>
                      <a:pt x="733893" y="403844"/>
                    </a:cubicBezTo>
                    <a:cubicBezTo>
                      <a:pt x="735450" y="298755"/>
                      <a:pt x="737007" y="193667"/>
                      <a:pt x="738564" y="88578"/>
                    </a:cubicBezTo>
                    <a:cubicBezTo>
                      <a:pt x="738564" y="76902"/>
                      <a:pt x="744013" y="60555"/>
                      <a:pt x="722995" y="60555"/>
                    </a:cubicBezTo>
                    <a:cubicBezTo>
                      <a:pt x="707426" y="58219"/>
                      <a:pt x="691079" y="59776"/>
                      <a:pt x="677068" y="50435"/>
                    </a:cubicBezTo>
                    <a:cubicBezTo>
                      <a:pt x="667726" y="47321"/>
                      <a:pt x="657607" y="47321"/>
                      <a:pt x="647487" y="47321"/>
                    </a:cubicBezTo>
                    <a:cubicBezTo>
                      <a:pt x="564973" y="42651"/>
                      <a:pt x="484016" y="31753"/>
                      <a:pt x="402280" y="20855"/>
                    </a:cubicBezTo>
                    <a:cubicBezTo>
                      <a:pt x="336114" y="11513"/>
                      <a:pt x="255935" y="17741"/>
                      <a:pt x="193660" y="1394"/>
                    </a:cubicBezTo>
                    <a:cubicBezTo>
                      <a:pt x="178870" y="-2498"/>
                      <a:pt x="167194" y="1394"/>
                      <a:pt x="163301" y="17741"/>
                    </a:cubicBezTo>
                    <a:cubicBezTo>
                      <a:pt x="160188" y="20076"/>
                      <a:pt x="158631" y="23190"/>
                      <a:pt x="157852" y="26304"/>
                    </a:cubicBezTo>
                    <a:cubicBezTo>
                      <a:pt x="143062" y="104147"/>
                      <a:pt x="129050" y="182769"/>
                      <a:pt x="115038" y="260612"/>
                    </a:cubicBezTo>
                    <a:cubicBezTo>
                      <a:pt x="97134" y="367258"/>
                      <a:pt x="80787" y="473903"/>
                      <a:pt x="66776" y="580548"/>
                    </a:cubicBezTo>
                    <a:cubicBezTo>
                      <a:pt x="51207" y="698092"/>
                      <a:pt x="37974" y="816414"/>
                      <a:pt x="26297" y="934736"/>
                    </a:cubicBezTo>
                    <a:cubicBezTo>
                      <a:pt x="16177" y="1033597"/>
                      <a:pt x="6836" y="1133236"/>
                      <a:pt x="6836" y="1232876"/>
                    </a:cubicBezTo>
                    <a:cubicBezTo>
                      <a:pt x="6836" y="1254672"/>
                      <a:pt x="8393" y="1276468"/>
                      <a:pt x="6058" y="1299042"/>
                    </a:cubicBezTo>
                    <a:cubicBezTo>
                      <a:pt x="-6397" y="1436047"/>
                      <a:pt x="2166" y="1573051"/>
                      <a:pt x="15399" y="1709277"/>
                    </a:cubicBezTo>
                    <a:cubicBezTo>
                      <a:pt x="30189" y="1864964"/>
                      <a:pt x="69889" y="2014423"/>
                      <a:pt x="127493" y="2159990"/>
                    </a:cubicBezTo>
                    <a:cubicBezTo>
                      <a:pt x="226354" y="2409089"/>
                      <a:pt x="361023" y="2633278"/>
                      <a:pt x="553297" y="2821659"/>
                    </a:cubicBezTo>
                    <a:cubicBezTo>
                      <a:pt x="600003" y="2867586"/>
                      <a:pt x="651379" y="2902616"/>
                      <a:pt x="710540" y="2929861"/>
                    </a:cubicBezTo>
                    <a:cubicBezTo>
                      <a:pt x="763474" y="2954771"/>
                      <a:pt x="817186" y="2976567"/>
                      <a:pt x="862335" y="3017046"/>
                    </a:cubicBezTo>
                    <a:cubicBezTo>
                      <a:pt x="912933" y="3061416"/>
                      <a:pt x="955747" y="3112793"/>
                      <a:pt x="998561" y="3163391"/>
                    </a:cubicBezTo>
                    <a:cubicBezTo>
                      <a:pt x="1130894" y="3319856"/>
                      <a:pt x="1239097" y="3483327"/>
                      <a:pt x="1355083" y="3652247"/>
                    </a:cubicBezTo>
                    <a:cubicBezTo>
                      <a:pt x="1376879" y="3674044"/>
                      <a:pt x="1385442" y="3705181"/>
                      <a:pt x="1411130" y="3723863"/>
                    </a:cubicBezTo>
                    <a:cubicBezTo>
                      <a:pt x="1459393" y="3788473"/>
                      <a:pt x="1500650" y="3856976"/>
                      <a:pt x="1542686" y="3924699"/>
                    </a:cubicBezTo>
                    <a:cubicBezTo>
                      <a:pt x="1631427" y="4070266"/>
                      <a:pt x="1705378" y="4222061"/>
                      <a:pt x="1749749" y="4388646"/>
                    </a:cubicBezTo>
                    <a:cubicBezTo>
                      <a:pt x="1782443" y="4513973"/>
                      <a:pt x="1789449" y="4650199"/>
                      <a:pt x="1799569" y="4777863"/>
                    </a:cubicBezTo>
                    <a:cubicBezTo>
                      <a:pt x="1801126" y="4800437"/>
                      <a:pt x="1809688" y="4803551"/>
                      <a:pt x="1828371" y="4800437"/>
                    </a:cubicBezTo>
                    <a:cubicBezTo>
                      <a:pt x="1850167" y="4796545"/>
                      <a:pt x="3723078" y="4661876"/>
                      <a:pt x="3843735" y="4653313"/>
                    </a:cubicBezTo>
                    <a:cubicBezTo>
                      <a:pt x="3852298" y="4654870"/>
                      <a:pt x="3864753" y="4661098"/>
                      <a:pt x="3858526" y="4641637"/>
                    </a:cubicBezTo>
                    <a:cubicBezTo>
                      <a:pt x="3847628" y="4611278"/>
                      <a:pt x="3845292" y="4579362"/>
                      <a:pt x="3837508" y="4548225"/>
                    </a:cubicBezTo>
                    <a:cubicBezTo>
                      <a:pt x="3762000" y="4241522"/>
                      <a:pt x="3684935" y="3935597"/>
                      <a:pt x="3607092" y="3628894"/>
                    </a:cubicBezTo>
                    <a:cubicBezTo>
                      <a:pt x="3531584" y="3332311"/>
                      <a:pt x="3467752" y="3027944"/>
                      <a:pt x="3375897" y="2736031"/>
                    </a:cubicBezTo>
                    <a:cubicBezTo>
                      <a:pt x="3369669" y="2716570"/>
                      <a:pt x="3364999" y="2697110"/>
                      <a:pt x="3361107" y="2676870"/>
                    </a:cubicBezTo>
                    <a:cubicBezTo>
                      <a:pt x="3344760" y="2613817"/>
                      <a:pt x="3326856" y="2551542"/>
                      <a:pt x="3310508" y="2488489"/>
                    </a:cubicBezTo>
                    <a:cubicBezTo>
                      <a:pt x="3307395" y="2475256"/>
                      <a:pt x="3301167" y="2461244"/>
                      <a:pt x="3325299" y="2461244"/>
                    </a:cubicBezTo>
                    <a:cubicBezTo>
                      <a:pt x="3419489" y="2462023"/>
                      <a:pt x="3549488" y="2464358"/>
                      <a:pt x="3642900" y="2453460"/>
                    </a:cubicBezTo>
                    <a:cubicBezTo>
                      <a:pt x="3792359" y="2436334"/>
                      <a:pt x="3902896" y="2402083"/>
                      <a:pt x="4049242" y="2366275"/>
                    </a:cubicBezTo>
                    <a:cubicBezTo>
                      <a:pt x="4210378" y="2327353"/>
                      <a:pt x="4369957" y="2282983"/>
                      <a:pt x="4527979" y="2235498"/>
                    </a:cubicBezTo>
                    <a:cubicBezTo>
                      <a:pt x="4579355" y="2219151"/>
                      <a:pt x="4629954" y="2198912"/>
                      <a:pt x="4682887" y="2185679"/>
                    </a:cubicBezTo>
                    <a:cubicBezTo>
                      <a:pt x="4696899" y="2180229"/>
                      <a:pt x="4710132" y="2174780"/>
                      <a:pt x="4724144" y="2171667"/>
                    </a:cubicBezTo>
                    <a:cubicBezTo>
                      <a:pt x="4772407" y="2161547"/>
                      <a:pt x="4800431" y="2134302"/>
                      <a:pt x="4837017" y="2097715"/>
                    </a:cubicBezTo>
                    <a:cubicBezTo>
                      <a:pt x="4991147" y="1943586"/>
                      <a:pt x="5025398" y="1759875"/>
                      <a:pt x="5115696" y="1597961"/>
                    </a:cubicBezTo>
                    <a:cubicBezTo>
                      <a:pt x="5173300" y="1495208"/>
                      <a:pt x="5230126" y="1383113"/>
                      <a:pt x="5276053" y="1271797"/>
                    </a:cubicBezTo>
                    <a:cubicBezTo>
                      <a:pt x="5300185" y="1214193"/>
                      <a:pt x="5336771" y="1155032"/>
                      <a:pt x="5355454" y="1095871"/>
                    </a:cubicBezTo>
                    <a:cubicBezTo>
                      <a:pt x="5371801" y="1043716"/>
                      <a:pt x="5384256" y="975992"/>
                      <a:pt x="5408387" y="926951"/>
                    </a:cubicBezTo>
                    <a:cubicBezTo>
                      <a:pt x="5423956" y="884916"/>
                      <a:pt x="5407609" y="841324"/>
                      <a:pt x="5406830" y="796175"/>
                    </a:cubicBezTo>
                    <a:cubicBezTo>
                      <a:pt x="5406052" y="779827"/>
                      <a:pt x="5413836" y="761145"/>
                      <a:pt x="5395932" y="747912"/>
                    </a:cubicBezTo>
                    <a:close/>
                    <a:moveTo>
                      <a:pt x="2184894" y="1682810"/>
                    </a:moveTo>
                    <a:lnTo>
                      <a:pt x="2181780" y="1682810"/>
                    </a:lnTo>
                    <a:cubicBezTo>
                      <a:pt x="2182558" y="1681253"/>
                      <a:pt x="2182558" y="1680475"/>
                      <a:pt x="2183337" y="1678918"/>
                    </a:cubicBezTo>
                    <a:cubicBezTo>
                      <a:pt x="2184115" y="1680475"/>
                      <a:pt x="2184115" y="1681253"/>
                      <a:pt x="2184894" y="1682810"/>
                    </a:cubicBezTo>
                    <a:close/>
                    <a:moveTo>
                      <a:pt x="3492662" y="4619062"/>
                    </a:moveTo>
                    <a:cubicBezTo>
                      <a:pt x="3493440" y="4617505"/>
                      <a:pt x="3494219" y="4616727"/>
                      <a:pt x="3495776" y="4615170"/>
                    </a:cubicBezTo>
                    <a:cubicBezTo>
                      <a:pt x="3495776" y="4622176"/>
                      <a:pt x="3494997" y="4628403"/>
                      <a:pt x="3488770" y="4633852"/>
                    </a:cubicBezTo>
                    <a:cubicBezTo>
                      <a:pt x="3487991" y="4634631"/>
                      <a:pt x="3486434" y="4636188"/>
                      <a:pt x="3485656" y="4636966"/>
                    </a:cubicBezTo>
                    <a:cubicBezTo>
                      <a:pt x="3486434" y="4629960"/>
                      <a:pt x="3488770" y="4623733"/>
                      <a:pt x="3492662" y="4619062"/>
                    </a:cubicBezTo>
                    <a:close/>
                  </a:path>
                </a:pathLst>
              </a:custGeom>
              <a:solidFill>
                <a:schemeClr val="accent1">
                  <a:lumMod val="40000"/>
                  <a:lumOff val="60000"/>
                </a:schemeClr>
              </a:solidFill>
              <a:ln w="7773" cap="flat">
                <a:noFill/>
                <a:prstDash val="solid"/>
                <a:miter/>
              </a:ln>
            </p:spPr>
            <p:txBody>
              <a:bodyPr rtlCol="0" anchor="ctr"/>
              <a:lstStyle/>
              <a:p>
                <a:endParaRPr lang="en-US">
                  <a:cs typeface="B Nazanin" panose="00000700000000000000" pitchFamily="2" charset="-78"/>
                </a:endParaRPr>
              </a:p>
            </p:txBody>
          </p:sp>
          <p:sp>
            <p:nvSpPr>
              <p:cNvPr id="56" name="Freeform: Shape 55">
                <a:extLst>
                  <a:ext uri="{FF2B5EF4-FFF2-40B4-BE49-F238E27FC236}">
                    <a16:creationId xmlns:a16="http://schemas.microsoft.com/office/drawing/2014/main" id="{2F2CDBBE-1F1B-4600-944B-5A0D9F47EFCA}"/>
                  </a:ext>
                </a:extLst>
              </p:cNvPr>
              <p:cNvSpPr/>
              <p:nvPr/>
            </p:nvSpPr>
            <p:spPr>
              <a:xfrm>
                <a:off x="6981857" y="5303468"/>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0"/>
                      <a:pt x="0" y="0"/>
                    </a:cubicBezTo>
                    <a:cubicBezTo>
                      <a:pt x="0" y="0"/>
                      <a:pt x="0" y="0"/>
                      <a:pt x="0" y="0"/>
                    </a:cubicBezTo>
                    <a:lnTo>
                      <a:pt x="0" y="0"/>
                    </a:lnTo>
                    <a:close/>
                  </a:path>
                </a:pathLst>
              </a:custGeom>
              <a:solidFill>
                <a:srgbClr val="F95422"/>
              </a:solidFill>
              <a:ln w="7773" cap="flat">
                <a:noFill/>
                <a:prstDash val="solid"/>
                <a:miter/>
              </a:ln>
            </p:spPr>
            <p:txBody>
              <a:bodyPr rtlCol="0" anchor="ctr"/>
              <a:lstStyle/>
              <a:p>
                <a:endParaRPr lang="en-US">
                  <a:cs typeface="B Nazanin" panose="00000700000000000000" pitchFamily="2" charset="-78"/>
                </a:endParaRPr>
              </a:p>
            </p:txBody>
          </p:sp>
        </p:grpSp>
        <p:sp>
          <p:nvSpPr>
            <p:cNvPr id="38" name="Freeform: Shape 37">
              <a:extLst>
                <a:ext uri="{FF2B5EF4-FFF2-40B4-BE49-F238E27FC236}">
                  <a16:creationId xmlns:a16="http://schemas.microsoft.com/office/drawing/2014/main" id="{331D5876-D482-4143-A6EB-4C1B1E8A9AF8}"/>
                </a:ext>
              </a:extLst>
            </p:cNvPr>
            <p:cNvSpPr/>
            <p:nvPr/>
          </p:nvSpPr>
          <p:spPr>
            <a:xfrm>
              <a:off x="5015534" y="5968961"/>
              <a:ext cx="2444282" cy="887414"/>
            </a:xfrm>
            <a:custGeom>
              <a:avLst/>
              <a:gdLst>
                <a:gd name="connsiteX0" fmla="*/ 2216201 w 2444281"/>
                <a:gd name="connsiteY0" fmla="*/ 281860 h 887414"/>
                <a:gd name="connsiteX1" fmla="*/ 2216979 w 2444281"/>
                <a:gd name="connsiteY1" fmla="*/ 285752 h 887414"/>
                <a:gd name="connsiteX2" fmla="*/ 2327517 w 2444281"/>
                <a:gd name="connsiteY2" fmla="*/ 457786 h 887414"/>
                <a:gd name="connsiteX3" fmla="*/ 2382007 w 2444281"/>
                <a:gd name="connsiteY3" fmla="*/ 560539 h 887414"/>
                <a:gd name="connsiteX4" fmla="*/ 2382007 w 2444281"/>
                <a:gd name="connsiteY4" fmla="*/ 560539 h 887414"/>
                <a:gd name="connsiteX5" fmla="*/ 2417037 w 2444281"/>
                <a:gd name="connsiteY5" fmla="*/ 633712 h 887414"/>
                <a:gd name="connsiteX6" fmla="*/ 2440390 w 2444281"/>
                <a:gd name="connsiteY6" fmla="*/ 783950 h 887414"/>
                <a:gd name="connsiteX7" fmla="*/ 2437276 w 2444281"/>
                <a:gd name="connsiteY7" fmla="*/ 790956 h 887414"/>
                <a:gd name="connsiteX8" fmla="*/ 2436497 w 2444281"/>
                <a:gd name="connsiteY8" fmla="*/ 804968 h 887414"/>
                <a:gd name="connsiteX9" fmla="*/ 2426378 w 2444281"/>
                <a:gd name="connsiteY9" fmla="*/ 889817 h 887414"/>
                <a:gd name="connsiteX10" fmla="*/ 25688 w 2444281"/>
                <a:gd name="connsiteY10" fmla="*/ 889817 h 887414"/>
                <a:gd name="connsiteX11" fmla="*/ 11676 w 2444281"/>
                <a:gd name="connsiteY11" fmla="*/ 861015 h 887414"/>
                <a:gd name="connsiteX12" fmla="*/ 7006 w 2444281"/>
                <a:gd name="connsiteY12" fmla="*/ 590120 h 887414"/>
                <a:gd name="connsiteX13" fmla="*/ 64610 w 2444281"/>
                <a:gd name="connsiteY13" fmla="*/ 179886 h 887414"/>
                <a:gd name="connsiteX14" fmla="*/ 100418 w 2444281"/>
                <a:gd name="connsiteY14" fmla="*/ 144077 h 887414"/>
                <a:gd name="connsiteX15" fmla="*/ 173591 w 2444281"/>
                <a:gd name="connsiteY15" fmla="*/ 136293 h 887414"/>
                <a:gd name="connsiteX16" fmla="*/ 433587 w 2444281"/>
                <a:gd name="connsiteY16" fmla="*/ 116832 h 887414"/>
                <a:gd name="connsiteX17" fmla="*/ 693584 w 2444281"/>
                <a:gd name="connsiteY17" fmla="*/ 98150 h 887414"/>
                <a:gd name="connsiteX18" fmla="*/ 890528 w 2444281"/>
                <a:gd name="connsiteY18" fmla="*/ 84138 h 887414"/>
                <a:gd name="connsiteX19" fmla="*/ 1139627 w 2444281"/>
                <a:gd name="connsiteY19" fmla="*/ 67013 h 887414"/>
                <a:gd name="connsiteX20" fmla="*/ 1435432 w 2444281"/>
                <a:gd name="connsiteY20" fmla="*/ 45995 h 887414"/>
                <a:gd name="connsiteX21" fmla="*/ 1561538 w 2444281"/>
                <a:gd name="connsiteY21" fmla="*/ 38211 h 887414"/>
                <a:gd name="connsiteX22" fmla="*/ 1602795 w 2444281"/>
                <a:gd name="connsiteY22" fmla="*/ 48330 h 887414"/>
                <a:gd name="connsiteX23" fmla="*/ 1679081 w 2444281"/>
                <a:gd name="connsiteY23" fmla="*/ 96593 h 887414"/>
                <a:gd name="connsiteX24" fmla="*/ 1718003 w 2444281"/>
                <a:gd name="connsiteY24" fmla="*/ 81803 h 887414"/>
                <a:gd name="connsiteX25" fmla="*/ 1731236 w 2444281"/>
                <a:gd name="connsiteY25" fmla="*/ 40546 h 887414"/>
                <a:gd name="connsiteX26" fmla="*/ 1748362 w 2444281"/>
                <a:gd name="connsiteY26" fmla="*/ 26534 h 887414"/>
                <a:gd name="connsiteX27" fmla="*/ 2004467 w 2444281"/>
                <a:gd name="connsiteY27" fmla="*/ 7073 h 887414"/>
                <a:gd name="connsiteX28" fmla="*/ 2102549 w 2444281"/>
                <a:gd name="connsiteY28" fmla="*/ 67 h 887414"/>
                <a:gd name="connsiteX29" fmla="*/ 2161710 w 2444281"/>
                <a:gd name="connsiteY29" fmla="*/ 55336 h 887414"/>
                <a:gd name="connsiteX30" fmla="*/ 2161710 w 2444281"/>
                <a:gd name="connsiteY30" fmla="*/ 55336 h 887414"/>
                <a:gd name="connsiteX31" fmla="*/ 2177279 w 2444281"/>
                <a:gd name="connsiteY31" fmla="*/ 126174 h 887414"/>
                <a:gd name="connsiteX32" fmla="*/ 2206081 w 2444281"/>
                <a:gd name="connsiteY32" fmla="*/ 253058 h 887414"/>
                <a:gd name="connsiteX33" fmla="*/ 2206081 w 2444281"/>
                <a:gd name="connsiteY33" fmla="*/ 253058 h 887414"/>
                <a:gd name="connsiteX34" fmla="*/ 2216201 w 2444281"/>
                <a:gd name="connsiteY34" fmla="*/ 281860 h 88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44281" h="887414">
                  <a:moveTo>
                    <a:pt x="2216201" y="281860"/>
                  </a:moveTo>
                  <a:cubicBezTo>
                    <a:pt x="2215422" y="283417"/>
                    <a:pt x="2215422" y="284974"/>
                    <a:pt x="2216979" y="285752"/>
                  </a:cubicBezTo>
                  <a:cubicBezTo>
                    <a:pt x="2257458" y="340243"/>
                    <a:pt x="2293265" y="398625"/>
                    <a:pt x="2327517" y="457786"/>
                  </a:cubicBezTo>
                  <a:cubicBezTo>
                    <a:pt x="2346978" y="491259"/>
                    <a:pt x="2369552" y="523175"/>
                    <a:pt x="2382007" y="560539"/>
                  </a:cubicBezTo>
                  <a:lnTo>
                    <a:pt x="2382007" y="560539"/>
                  </a:lnTo>
                  <a:cubicBezTo>
                    <a:pt x="2402246" y="580779"/>
                    <a:pt x="2406138" y="608802"/>
                    <a:pt x="2417037" y="633712"/>
                  </a:cubicBezTo>
                  <a:cubicBezTo>
                    <a:pt x="2438833" y="681197"/>
                    <a:pt x="2452066" y="731017"/>
                    <a:pt x="2440390" y="783950"/>
                  </a:cubicBezTo>
                  <a:cubicBezTo>
                    <a:pt x="2439611" y="787064"/>
                    <a:pt x="2438833" y="789399"/>
                    <a:pt x="2437276" y="790956"/>
                  </a:cubicBezTo>
                  <a:cubicBezTo>
                    <a:pt x="2437276" y="795627"/>
                    <a:pt x="2437276" y="800297"/>
                    <a:pt x="2436497" y="804968"/>
                  </a:cubicBezTo>
                  <a:cubicBezTo>
                    <a:pt x="2430270" y="832991"/>
                    <a:pt x="2437276" y="862572"/>
                    <a:pt x="2426378" y="889817"/>
                  </a:cubicBezTo>
                  <a:cubicBezTo>
                    <a:pt x="1626148" y="889817"/>
                    <a:pt x="825918" y="889817"/>
                    <a:pt x="25688" y="889817"/>
                  </a:cubicBezTo>
                  <a:cubicBezTo>
                    <a:pt x="16347" y="882032"/>
                    <a:pt x="14012" y="871913"/>
                    <a:pt x="11676" y="861015"/>
                  </a:cubicBezTo>
                  <a:cubicBezTo>
                    <a:pt x="-5449" y="770717"/>
                    <a:pt x="-778" y="680418"/>
                    <a:pt x="7006" y="590120"/>
                  </a:cubicBezTo>
                  <a:cubicBezTo>
                    <a:pt x="19461" y="452337"/>
                    <a:pt x="42035" y="316112"/>
                    <a:pt x="64610" y="179886"/>
                  </a:cubicBezTo>
                  <a:cubicBezTo>
                    <a:pt x="68502" y="157311"/>
                    <a:pt x="76286" y="147191"/>
                    <a:pt x="100418" y="144077"/>
                  </a:cubicBezTo>
                  <a:cubicBezTo>
                    <a:pt x="124549" y="140185"/>
                    <a:pt x="150238" y="143299"/>
                    <a:pt x="173591" y="136293"/>
                  </a:cubicBezTo>
                  <a:cubicBezTo>
                    <a:pt x="259997" y="128509"/>
                    <a:pt x="346403" y="123060"/>
                    <a:pt x="433587" y="116832"/>
                  </a:cubicBezTo>
                  <a:cubicBezTo>
                    <a:pt x="519994" y="110605"/>
                    <a:pt x="607178" y="105156"/>
                    <a:pt x="693584" y="98150"/>
                  </a:cubicBezTo>
                  <a:cubicBezTo>
                    <a:pt x="758973" y="93479"/>
                    <a:pt x="825140" y="88030"/>
                    <a:pt x="890528" y="84138"/>
                  </a:cubicBezTo>
                  <a:cubicBezTo>
                    <a:pt x="973820" y="79468"/>
                    <a:pt x="1056334" y="72461"/>
                    <a:pt x="1139627" y="67013"/>
                  </a:cubicBezTo>
                  <a:cubicBezTo>
                    <a:pt x="1238488" y="60007"/>
                    <a:pt x="1336571" y="52222"/>
                    <a:pt x="1435432" y="45995"/>
                  </a:cubicBezTo>
                  <a:cubicBezTo>
                    <a:pt x="1477467" y="43660"/>
                    <a:pt x="1518724" y="35875"/>
                    <a:pt x="1561538" y="38211"/>
                  </a:cubicBezTo>
                  <a:cubicBezTo>
                    <a:pt x="1577106" y="35097"/>
                    <a:pt x="1590340" y="40546"/>
                    <a:pt x="1602795" y="48330"/>
                  </a:cubicBezTo>
                  <a:cubicBezTo>
                    <a:pt x="1628483" y="63121"/>
                    <a:pt x="1653393" y="81025"/>
                    <a:pt x="1679081" y="96593"/>
                  </a:cubicBezTo>
                  <a:cubicBezTo>
                    <a:pt x="1705548" y="113719"/>
                    <a:pt x="1710219" y="111383"/>
                    <a:pt x="1718003" y="81803"/>
                  </a:cubicBezTo>
                  <a:cubicBezTo>
                    <a:pt x="1721895" y="67791"/>
                    <a:pt x="1725787" y="53779"/>
                    <a:pt x="1731236" y="40546"/>
                  </a:cubicBezTo>
                  <a:cubicBezTo>
                    <a:pt x="1735129" y="33540"/>
                    <a:pt x="1740577" y="28869"/>
                    <a:pt x="1748362" y="26534"/>
                  </a:cubicBezTo>
                  <a:cubicBezTo>
                    <a:pt x="1833211" y="17193"/>
                    <a:pt x="1918839" y="10187"/>
                    <a:pt x="2004467" y="7073"/>
                  </a:cubicBezTo>
                  <a:cubicBezTo>
                    <a:pt x="2037161" y="5516"/>
                    <a:pt x="2069855" y="846"/>
                    <a:pt x="2102549" y="67"/>
                  </a:cubicBezTo>
                  <a:cubicBezTo>
                    <a:pt x="2140693" y="-1490"/>
                    <a:pt x="2153926" y="24199"/>
                    <a:pt x="2161710" y="55336"/>
                  </a:cubicBezTo>
                  <a:lnTo>
                    <a:pt x="2161710" y="55336"/>
                  </a:lnTo>
                  <a:cubicBezTo>
                    <a:pt x="2171830" y="77911"/>
                    <a:pt x="2174944" y="102042"/>
                    <a:pt x="2177279" y="126174"/>
                  </a:cubicBezTo>
                  <a:cubicBezTo>
                    <a:pt x="2181171" y="169766"/>
                    <a:pt x="2196740" y="210244"/>
                    <a:pt x="2206081" y="253058"/>
                  </a:cubicBezTo>
                  <a:lnTo>
                    <a:pt x="2206081" y="253058"/>
                  </a:lnTo>
                  <a:cubicBezTo>
                    <a:pt x="2213865" y="260843"/>
                    <a:pt x="2212308" y="272519"/>
                    <a:pt x="2216201" y="281860"/>
                  </a:cubicBezTo>
                  <a:close/>
                </a:path>
              </a:pathLst>
            </a:custGeom>
            <a:solidFill>
              <a:srgbClr val="000000"/>
            </a:solidFill>
            <a:ln w="7773" cap="flat">
              <a:noFill/>
              <a:prstDash val="solid"/>
              <a:miter/>
            </a:ln>
          </p:spPr>
          <p:txBody>
            <a:bodyPr rtlCol="0" anchor="ctr"/>
            <a:lstStyle/>
            <a:p>
              <a:endParaRPr lang="en-US">
                <a:cs typeface="B Nazanin" panose="00000700000000000000" pitchFamily="2" charset="-78"/>
              </a:endParaRPr>
            </a:p>
          </p:txBody>
        </p:sp>
        <p:sp>
          <p:nvSpPr>
            <p:cNvPr id="39" name="Freeform: Shape 38">
              <a:extLst>
                <a:ext uri="{FF2B5EF4-FFF2-40B4-BE49-F238E27FC236}">
                  <a16:creationId xmlns:a16="http://schemas.microsoft.com/office/drawing/2014/main" id="{7EDA4381-9501-4AE8-BF34-8B058E0DDD3E}"/>
                </a:ext>
              </a:extLst>
            </p:cNvPr>
            <p:cNvSpPr/>
            <p:nvPr/>
          </p:nvSpPr>
          <p:spPr>
            <a:xfrm>
              <a:off x="4568780" y="1022727"/>
              <a:ext cx="1299984" cy="1556867"/>
            </a:xfrm>
            <a:custGeom>
              <a:avLst/>
              <a:gdLst>
                <a:gd name="connsiteX0" fmla="*/ 1292132 w 1299984"/>
                <a:gd name="connsiteY0" fmla="*/ 412704 h 1556867"/>
                <a:gd name="connsiteX1" fmla="*/ 1081955 w 1299984"/>
                <a:gd name="connsiteY1" fmla="*/ 353543 h 1556867"/>
                <a:gd name="connsiteX2" fmla="*/ 898245 w 1299984"/>
                <a:gd name="connsiteY2" fmla="*/ 323184 h 1556867"/>
                <a:gd name="connsiteX3" fmla="*/ 718427 w 1299984"/>
                <a:gd name="connsiteY3" fmla="*/ 324741 h 1556867"/>
                <a:gd name="connsiteX4" fmla="*/ 569746 w 1299984"/>
                <a:gd name="connsiteY4" fmla="*/ 479650 h 1556867"/>
                <a:gd name="connsiteX5" fmla="*/ 542501 w 1299984"/>
                <a:gd name="connsiteY5" fmla="*/ 704617 h 1556867"/>
                <a:gd name="connsiteX6" fmla="*/ 480226 w 1299984"/>
                <a:gd name="connsiteY6" fmla="*/ 1003535 h 1556867"/>
                <a:gd name="connsiteX7" fmla="*/ 458430 w 1299984"/>
                <a:gd name="connsiteY7" fmla="*/ 1071259 h 1556867"/>
                <a:gd name="connsiteX8" fmla="*/ 431963 w 1299984"/>
                <a:gd name="connsiteY8" fmla="*/ 1089942 h 1556867"/>
                <a:gd name="connsiteX9" fmla="*/ 407054 w 1299984"/>
                <a:gd name="connsiteY9" fmla="*/ 1066589 h 1556867"/>
                <a:gd name="connsiteX10" fmla="*/ 399269 w 1299984"/>
                <a:gd name="connsiteY10" fmla="*/ 1015990 h 1556867"/>
                <a:gd name="connsiteX11" fmla="*/ 210888 w 1299984"/>
                <a:gd name="connsiteY11" fmla="*/ 861861 h 1556867"/>
                <a:gd name="connsiteX12" fmla="*/ 119811 w 1299984"/>
                <a:gd name="connsiteY12" fmla="*/ 924914 h 1556867"/>
                <a:gd name="connsiteX13" fmla="*/ 102686 w 1299984"/>
                <a:gd name="connsiteY13" fmla="*/ 1110959 h 1556867"/>
                <a:gd name="connsiteX14" fmla="*/ 159512 w 1299984"/>
                <a:gd name="connsiteY14" fmla="*/ 1204371 h 1556867"/>
                <a:gd name="connsiteX15" fmla="*/ 265379 w 1299984"/>
                <a:gd name="connsiteY15" fmla="*/ 1420776 h 1556867"/>
                <a:gd name="connsiteX16" fmla="*/ 260708 w 1299984"/>
                <a:gd name="connsiteY16" fmla="*/ 1560894 h 1556867"/>
                <a:gd name="connsiteX17" fmla="*/ 252924 w 1299984"/>
                <a:gd name="connsiteY17" fmla="*/ 1553110 h 1556867"/>
                <a:gd name="connsiteX18" fmla="*/ 230349 w 1299984"/>
                <a:gd name="connsiteY18" fmla="*/ 1531314 h 1556867"/>
                <a:gd name="connsiteX19" fmla="*/ 112027 w 1299984"/>
                <a:gd name="connsiteY19" fmla="*/ 1370178 h 1556867"/>
                <a:gd name="connsiteX20" fmla="*/ 40411 w 1299984"/>
                <a:gd name="connsiteY20" fmla="*/ 1192695 h 1556867"/>
                <a:gd name="connsiteX21" fmla="*/ 18615 w 1299984"/>
                <a:gd name="connsiteY21" fmla="*/ 1124971 h 1556867"/>
                <a:gd name="connsiteX22" fmla="*/ 11609 w 1299984"/>
                <a:gd name="connsiteY22" fmla="*/ 1061140 h 1556867"/>
                <a:gd name="connsiteX23" fmla="*/ 10831 w 1299984"/>
                <a:gd name="connsiteY23" fmla="*/ 872759 h 1556867"/>
                <a:gd name="connsiteX24" fmla="*/ 40411 w 1299984"/>
                <a:gd name="connsiteY24" fmla="*/ 703839 h 1556867"/>
                <a:gd name="connsiteX25" fmla="*/ 104243 w 1299984"/>
                <a:gd name="connsiteY25" fmla="*/ 485099 h 1556867"/>
                <a:gd name="connsiteX26" fmla="*/ 189870 w 1299984"/>
                <a:gd name="connsiteY26" fmla="*/ 306059 h 1556867"/>
                <a:gd name="connsiteX27" fmla="*/ 285618 w 1299984"/>
                <a:gd name="connsiteY27" fmla="*/ 190851 h 1556867"/>
                <a:gd name="connsiteX28" fmla="*/ 388371 w 1299984"/>
                <a:gd name="connsiteY28" fmla="*/ 109115 h 1556867"/>
                <a:gd name="connsiteX29" fmla="*/ 741002 w 1299984"/>
                <a:gd name="connsiteY29" fmla="*/ 135 h 1556867"/>
                <a:gd name="connsiteX30" fmla="*/ 1095967 w 1299984"/>
                <a:gd name="connsiteY30" fmla="*/ 96660 h 1556867"/>
                <a:gd name="connsiteX31" fmla="*/ 1294468 w 1299984"/>
                <a:gd name="connsiteY31" fmla="*/ 397136 h 1556867"/>
                <a:gd name="connsiteX32" fmla="*/ 1292132 w 1299984"/>
                <a:gd name="connsiteY32" fmla="*/ 412704 h 155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99984" h="1556867">
                  <a:moveTo>
                    <a:pt x="1292132" y="412704"/>
                  </a:moveTo>
                  <a:cubicBezTo>
                    <a:pt x="1232193" y="357436"/>
                    <a:pt x="1156685" y="355879"/>
                    <a:pt x="1081955" y="353543"/>
                  </a:cubicBezTo>
                  <a:cubicBezTo>
                    <a:pt x="1019681" y="351987"/>
                    <a:pt x="959741" y="332526"/>
                    <a:pt x="898245" y="323184"/>
                  </a:cubicBezTo>
                  <a:cubicBezTo>
                    <a:pt x="837527" y="313843"/>
                    <a:pt x="778366" y="313843"/>
                    <a:pt x="718427" y="324741"/>
                  </a:cubicBezTo>
                  <a:cubicBezTo>
                    <a:pt x="632799" y="341088"/>
                    <a:pt x="587650" y="397136"/>
                    <a:pt x="569746" y="479650"/>
                  </a:cubicBezTo>
                  <a:cubicBezTo>
                    <a:pt x="553399" y="553601"/>
                    <a:pt x="547950" y="629109"/>
                    <a:pt x="542501" y="704617"/>
                  </a:cubicBezTo>
                  <a:cubicBezTo>
                    <a:pt x="535495" y="807370"/>
                    <a:pt x="511364" y="906231"/>
                    <a:pt x="480226" y="1003535"/>
                  </a:cubicBezTo>
                  <a:cubicBezTo>
                    <a:pt x="473220" y="1026110"/>
                    <a:pt x="465436" y="1048685"/>
                    <a:pt x="458430" y="1071259"/>
                  </a:cubicBezTo>
                  <a:cubicBezTo>
                    <a:pt x="454538" y="1084493"/>
                    <a:pt x="448310" y="1093834"/>
                    <a:pt x="431963" y="1089942"/>
                  </a:cubicBezTo>
                  <a:cubicBezTo>
                    <a:pt x="418730" y="1086828"/>
                    <a:pt x="406275" y="1086828"/>
                    <a:pt x="407054" y="1066589"/>
                  </a:cubicBezTo>
                  <a:cubicBezTo>
                    <a:pt x="407054" y="1049463"/>
                    <a:pt x="401604" y="1033116"/>
                    <a:pt x="399269" y="1015990"/>
                  </a:cubicBezTo>
                  <a:cubicBezTo>
                    <a:pt x="383701" y="908567"/>
                    <a:pt x="284061" y="865753"/>
                    <a:pt x="210888" y="861861"/>
                  </a:cubicBezTo>
                  <a:cubicBezTo>
                    <a:pt x="163404" y="859525"/>
                    <a:pt x="135380" y="879765"/>
                    <a:pt x="119811" y="924914"/>
                  </a:cubicBezTo>
                  <a:cubicBezTo>
                    <a:pt x="99572" y="985632"/>
                    <a:pt x="87896" y="1047128"/>
                    <a:pt x="102686" y="1110959"/>
                  </a:cubicBezTo>
                  <a:cubicBezTo>
                    <a:pt x="111249" y="1148324"/>
                    <a:pt x="126039" y="1182575"/>
                    <a:pt x="159512" y="1204371"/>
                  </a:cubicBezTo>
                  <a:cubicBezTo>
                    <a:pt x="237355" y="1255748"/>
                    <a:pt x="266157" y="1331256"/>
                    <a:pt x="265379" y="1420776"/>
                  </a:cubicBezTo>
                  <a:cubicBezTo>
                    <a:pt x="264600" y="1467482"/>
                    <a:pt x="271606" y="1514188"/>
                    <a:pt x="260708" y="1560894"/>
                  </a:cubicBezTo>
                  <a:cubicBezTo>
                    <a:pt x="256037" y="1560115"/>
                    <a:pt x="254480" y="1556223"/>
                    <a:pt x="252924" y="1553110"/>
                  </a:cubicBezTo>
                  <a:cubicBezTo>
                    <a:pt x="249810" y="1541433"/>
                    <a:pt x="241247" y="1534427"/>
                    <a:pt x="230349" y="1531314"/>
                  </a:cubicBezTo>
                  <a:cubicBezTo>
                    <a:pt x="187535" y="1517302"/>
                    <a:pt x="129153" y="1410656"/>
                    <a:pt x="112027" y="1370178"/>
                  </a:cubicBezTo>
                  <a:cubicBezTo>
                    <a:pt x="87117" y="1311795"/>
                    <a:pt x="64543" y="1251856"/>
                    <a:pt x="40411" y="1192695"/>
                  </a:cubicBezTo>
                  <a:cubicBezTo>
                    <a:pt x="31848" y="1170120"/>
                    <a:pt x="21729" y="1149103"/>
                    <a:pt x="18615" y="1124971"/>
                  </a:cubicBezTo>
                  <a:cubicBezTo>
                    <a:pt x="16280" y="1102397"/>
                    <a:pt x="25621" y="1082936"/>
                    <a:pt x="11609" y="1061140"/>
                  </a:cubicBezTo>
                  <a:cubicBezTo>
                    <a:pt x="-10965" y="1026888"/>
                    <a:pt x="5382" y="911680"/>
                    <a:pt x="10831" y="872759"/>
                  </a:cubicBezTo>
                  <a:cubicBezTo>
                    <a:pt x="18615" y="816711"/>
                    <a:pt x="28735" y="759107"/>
                    <a:pt x="40411" y="703839"/>
                  </a:cubicBezTo>
                  <a:cubicBezTo>
                    <a:pt x="55980" y="629887"/>
                    <a:pt x="77776" y="556715"/>
                    <a:pt x="104243" y="485099"/>
                  </a:cubicBezTo>
                  <a:cubicBezTo>
                    <a:pt x="119811" y="444620"/>
                    <a:pt x="149392" y="328634"/>
                    <a:pt x="189870" y="306059"/>
                  </a:cubicBezTo>
                  <a:cubicBezTo>
                    <a:pt x="224122" y="287377"/>
                    <a:pt x="256816" y="220431"/>
                    <a:pt x="285618" y="190851"/>
                  </a:cubicBezTo>
                  <a:cubicBezTo>
                    <a:pt x="316755" y="158935"/>
                    <a:pt x="351006" y="132468"/>
                    <a:pt x="388371" y="109115"/>
                  </a:cubicBezTo>
                  <a:cubicBezTo>
                    <a:pt x="485675" y="48397"/>
                    <a:pt x="624236" y="-2979"/>
                    <a:pt x="741002" y="135"/>
                  </a:cubicBezTo>
                  <a:cubicBezTo>
                    <a:pt x="863994" y="4027"/>
                    <a:pt x="989322" y="32050"/>
                    <a:pt x="1095967" y="96660"/>
                  </a:cubicBezTo>
                  <a:cubicBezTo>
                    <a:pt x="1185487" y="151151"/>
                    <a:pt x="1331833" y="278814"/>
                    <a:pt x="1294468" y="397136"/>
                  </a:cubicBezTo>
                  <a:cubicBezTo>
                    <a:pt x="1293689" y="402585"/>
                    <a:pt x="1292911" y="407255"/>
                    <a:pt x="1292132" y="412704"/>
                  </a:cubicBezTo>
                  <a:close/>
                </a:path>
              </a:pathLst>
            </a:custGeom>
            <a:solidFill>
              <a:schemeClr val="tx1">
                <a:lumMod val="85000"/>
                <a:lumOff val="15000"/>
              </a:schemeClr>
            </a:solidFill>
            <a:ln w="7773" cap="flat">
              <a:noFill/>
              <a:prstDash val="solid"/>
              <a:miter/>
            </a:ln>
          </p:spPr>
          <p:txBody>
            <a:bodyPr rtlCol="0" anchor="ctr"/>
            <a:lstStyle/>
            <a:p>
              <a:endParaRPr lang="en-US">
                <a:cs typeface="B Nazanin" panose="00000700000000000000" pitchFamily="2" charset="-78"/>
              </a:endParaRPr>
            </a:p>
          </p:txBody>
        </p:sp>
        <p:sp>
          <p:nvSpPr>
            <p:cNvPr id="40" name="Freeform: Shape 39">
              <a:extLst>
                <a:ext uri="{FF2B5EF4-FFF2-40B4-BE49-F238E27FC236}">
                  <a16:creationId xmlns:a16="http://schemas.microsoft.com/office/drawing/2014/main" id="{AAAE178D-93FF-4689-BB1D-285F413A860C}"/>
                </a:ext>
              </a:extLst>
            </p:cNvPr>
            <p:cNvSpPr/>
            <p:nvPr/>
          </p:nvSpPr>
          <p:spPr>
            <a:xfrm>
              <a:off x="5098826" y="2631884"/>
              <a:ext cx="194608" cy="233530"/>
            </a:xfrm>
            <a:custGeom>
              <a:avLst/>
              <a:gdLst>
                <a:gd name="connsiteX0" fmla="*/ 98861 w 194608"/>
                <a:gd name="connsiteY0" fmla="*/ 212512 h 233530"/>
                <a:gd name="connsiteX1" fmla="*/ 88742 w 194608"/>
                <a:gd name="connsiteY1" fmla="*/ 211734 h 233530"/>
                <a:gd name="connsiteX2" fmla="*/ 66167 w 194608"/>
                <a:gd name="connsiteY2" fmla="*/ 205506 h 233530"/>
                <a:gd name="connsiteX3" fmla="*/ 60718 w 194608"/>
                <a:gd name="connsiteY3" fmla="*/ 200836 h 233530"/>
                <a:gd name="connsiteX4" fmla="*/ 9341 w 194608"/>
                <a:gd name="connsiteY4" fmla="*/ 28024 h 233530"/>
                <a:gd name="connsiteX5" fmla="*/ 0 w 194608"/>
                <a:gd name="connsiteY5" fmla="*/ 0 h 233530"/>
                <a:gd name="connsiteX6" fmla="*/ 31916 w 194608"/>
                <a:gd name="connsiteY6" fmla="*/ 49041 h 233530"/>
                <a:gd name="connsiteX7" fmla="*/ 198501 w 194608"/>
                <a:gd name="connsiteY7" fmla="*/ 233530 h 233530"/>
                <a:gd name="connsiteX8" fmla="*/ 195387 w 194608"/>
                <a:gd name="connsiteY8" fmla="*/ 236644 h 233530"/>
                <a:gd name="connsiteX9" fmla="*/ 175926 w 194608"/>
                <a:gd name="connsiteY9" fmla="*/ 234309 h 233530"/>
                <a:gd name="connsiteX10" fmla="*/ 175926 w 194608"/>
                <a:gd name="connsiteY10" fmla="*/ 233530 h 233530"/>
                <a:gd name="connsiteX11" fmla="*/ 150238 w 194608"/>
                <a:gd name="connsiteY11" fmla="*/ 228081 h 233530"/>
                <a:gd name="connsiteX12" fmla="*/ 131555 w 194608"/>
                <a:gd name="connsiteY12" fmla="*/ 223410 h 233530"/>
                <a:gd name="connsiteX13" fmla="*/ 131555 w 194608"/>
                <a:gd name="connsiteY13" fmla="*/ 222632 h 233530"/>
                <a:gd name="connsiteX14" fmla="*/ 98861 w 194608"/>
                <a:gd name="connsiteY14" fmla="*/ 212512 h 23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608" h="233530">
                  <a:moveTo>
                    <a:pt x="98861" y="212512"/>
                  </a:moveTo>
                  <a:cubicBezTo>
                    <a:pt x="95747" y="212512"/>
                    <a:pt x="91855" y="211734"/>
                    <a:pt x="88742" y="211734"/>
                  </a:cubicBezTo>
                  <a:cubicBezTo>
                    <a:pt x="82514" y="204728"/>
                    <a:pt x="73173" y="207842"/>
                    <a:pt x="66167" y="205506"/>
                  </a:cubicBezTo>
                  <a:cubicBezTo>
                    <a:pt x="63832" y="204728"/>
                    <a:pt x="62275" y="203171"/>
                    <a:pt x="60718" y="200836"/>
                  </a:cubicBezTo>
                  <a:cubicBezTo>
                    <a:pt x="46706" y="142453"/>
                    <a:pt x="27245" y="85628"/>
                    <a:pt x="9341" y="28024"/>
                  </a:cubicBezTo>
                  <a:cubicBezTo>
                    <a:pt x="7006" y="19461"/>
                    <a:pt x="3892" y="10898"/>
                    <a:pt x="0" y="0"/>
                  </a:cubicBezTo>
                  <a:cubicBezTo>
                    <a:pt x="20239" y="13233"/>
                    <a:pt x="23353" y="33473"/>
                    <a:pt x="31916" y="49041"/>
                  </a:cubicBezTo>
                  <a:cubicBezTo>
                    <a:pt x="72394" y="124549"/>
                    <a:pt x="127663" y="185267"/>
                    <a:pt x="198501" y="233530"/>
                  </a:cubicBezTo>
                  <a:cubicBezTo>
                    <a:pt x="197722" y="234309"/>
                    <a:pt x="196944" y="235865"/>
                    <a:pt x="195387" y="236644"/>
                  </a:cubicBezTo>
                  <a:cubicBezTo>
                    <a:pt x="188381" y="240536"/>
                    <a:pt x="182153" y="238979"/>
                    <a:pt x="175926" y="234309"/>
                  </a:cubicBezTo>
                  <a:lnTo>
                    <a:pt x="175926" y="233530"/>
                  </a:lnTo>
                  <a:cubicBezTo>
                    <a:pt x="168142" y="226524"/>
                    <a:pt x="158801" y="228859"/>
                    <a:pt x="150238" y="228081"/>
                  </a:cubicBezTo>
                  <a:cubicBezTo>
                    <a:pt x="143232" y="228081"/>
                    <a:pt x="137004" y="228081"/>
                    <a:pt x="131555" y="223410"/>
                  </a:cubicBezTo>
                  <a:lnTo>
                    <a:pt x="131555" y="222632"/>
                  </a:lnTo>
                  <a:cubicBezTo>
                    <a:pt x="122214" y="216404"/>
                    <a:pt x="108981" y="221075"/>
                    <a:pt x="98861" y="212512"/>
                  </a:cubicBezTo>
                  <a:close/>
                </a:path>
              </a:pathLst>
            </a:custGeom>
            <a:solidFill>
              <a:srgbClr val="E3B786"/>
            </a:solidFill>
            <a:ln w="7773" cap="flat">
              <a:noFill/>
              <a:prstDash val="solid"/>
              <a:miter/>
            </a:ln>
          </p:spPr>
          <p:txBody>
            <a:bodyPr rtlCol="0" anchor="ctr"/>
            <a:lstStyle/>
            <a:p>
              <a:endParaRPr lang="en-US">
                <a:cs typeface="B Nazanin" panose="00000700000000000000" pitchFamily="2" charset="-78"/>
              </a:endParaRPr>
            </a:p>
          </p:txBody>
        </p:sp>
        <p:grpSp>
          <p:nvGrpSpPr>
            <p:cNvPr id="41" name="Graphic 24">
              <a:extLst>
                <a:ext uri="{FF2B5EF4-FFF2-40B4-BE49-F238E27FC236}">
                  <a16:creationId xmlns:a16="http://schemas.microsoft.com/office/drawing/2014/main" id="{2D88665E-5715-4811-8750-354E6B04769A}"/>
                </a:ext>
              </a:extLst>
            </p:cNvPr>
            <p:cNvGrpSpPr/>
            <p:nvPr/>
          </p:nvGrpSpPr>
          <p:grpSpPr>
            <a:xfrm>
              <a:off x="3822070" y="2993077"/>
              <a:ext cx="4040070" cy="2506556"/>
              <a:chOff x="3822070" y="2993077"/>
              <a:chExt cx="4040070" cy="2506556"/>
            </a:xfrm>
            <a:solidFill>
              <a:srgbClr val="A1C1E2"/>
            </a:solidFill>
          </p:grpSpPr>
          <p:sp>
            <p:nvSpPr>
              <p:cNvPr id="43" name="Freeform: Shape 42">
                <a:extLst>
                  <a:ext uri="{FF2B5EF4-FFF2-40B4-BE49-F238E27FC236}">
                    <a16:creationId xmlns:a16="http://schemas.microsoft.com/office/drawing/2014/main" id="{4FC4755C-C71F-4655-861F-9DB14348D61B}"/>
                  </a:ext>
                </a:extLst>
              </p:cNvPr>
              <p:cNvSpPr/>
              <p:nvPr/>
            </p:nvSpPr>
            <p:spPr>
              <a:xfrm>
                <a:off x="5752399" y="3005226"/>
                <a:ext cx="155687" cy="303589"/>
              </a:xfrm>
              <a:custGeom>
                <a:avLst/>
                <a:gdLst>
                  <a:gd name="connsiteX0" fmla="*/ 56359 w 155686"/>
                  <a:gd name="connsiteY0" fmla="*/ 86713 h 303589"/>
                  <a:gd name="connsiteX1" fmla="*/ 11210 w 155686"/>
                  <a:gd name="connsiteY1" fmla="*/ 1085 h 303589"/>
                  <a:gd name="connsiteX2" fmla="*/ 5761 w 155686"/>
                  <a:gd name="connsiteY2" fmla="*/ 1863 h 303589"/>
                  <a:gd name="connsiteX3" fmla="*/ 16659 w 155686"/>
                  <a:gd name="connsiteY3" fmla="*/ 83599 h 303589"/>
                  <a:gd name="connsiteX4" fmla="*/ 312 w 155686"/>
                  <a:gd name="connsiteY4" fmla="*/ 100725 h 303589"/>
                  <a:gd name="connsiteX5" fmla="*/ 42347 w 155686"/>
                  <a:gd name="connsiteY5" fmla="*/ 163778 h 303589"/>
                  <a:gd name="connsiteX6" fmla="*/ 54802 w 155686"/>
                  <a:gd name="connsiteY6" fmla="*/ 290662 h 303589"/>
                  <a:gd name="connsiteX7" fmla="*/ 64143 w 155686"/>
                  <a:gd name="connsiteY7" fmla="*/ 309345 h 303589"/>
                  <a:gd name="connsiteX8" fmla="*/ 92167 w 155686"/>
                  <a:gd name="connsiteY8" fmla="*/ 262639 h 303589"/>
                  <a:gd name="connsiteX9" fmla="*/ 139651 w 155686"/>
                  <a:gd name="connsiteY9" fmla="*/ 249405 h 303589"/>
                  <a:gd name="connsiteX10" fmla="*/ 149771 w 155686"/>
                  <a:gd name="connsiteY10" fmla="*/ 224495 h 303589"/>
                  <a:gd name="connsiteX11" fmla="*/ 56359 w 155686"/>
                  <a:gd name="connsiteY11" fmla="*/ 86713 h 30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5686" h="303589">
                    <a:moveTo>
                      <a:pt x="56359" y="86713"/>
                    </a:moveTo>
                    <a:cubicBezTo>
                      <a:pt x="39233" y="59468"/>
                      <a:pt x="18994" y="33001"/>
                      <a:pt x="11210" y="1085"/>
                    </a:cubicBezTo>
                    <a:cubicBezTo>
                      <a:pt x="9653" y="-472"/>
                      <a:pt x="7317" y="-472"/>
                      <a:pt x="5761" y="1863"/>
                    </a:cubicBezTo>
                    <a:cubicBezTo>
                      <a:pt x="-9808" y="31444"/>
                      <a:pt x="10431" y="57911"/>
                      <a:pt x="16659" y="83599"/>
                    </a:cubicBezTo>
                    <a:cubicBezTo>
                      <a:pt x="22886" y="108509"/>
                      <a:pt x="14323" y="102282"/>
                      <a:pt x="312" y="100725"/>
                    </a:cubicBezTo>
                    <a:cubicBezTo>
                      <a:pt x="21329" y="117072"/>
                      <a:pt x="43904" y="132640"/>
                      <a:pt x="42347" y="163778"/>
                    </a:cubicBezTo>
                    <a:cubicBezTo>
                      <a:pt x="40790" y="206592"/>
                      <a:pt x="54023" y="247848"/>
                      <a:pt x="54802" y="290662"/>
                    </a:cubicBezTo>
                    <a:cubicBezTo>
                      <a:pt x="54802" y="297668"/>
                      <a:pt x="50910" y="308566"/>
                      <a:pt x="64143" y="309345"/>
                    </a:cubicBezTo>
                    <a:cubicBezTo>
                      <a:pt x="53245" y="281321"/>
                      <a:pt x="63365" y="267309"/>
                      <a:pt x="92167" y="262639"/>
                    </a:cubicBezTo>
                    <a:cubicBezTo>
                      <a:pt x="108514" y="260303"/>
                      <a:pt x="123304" y="252519"/>
                      <a:pt x="139651" y="249405"/>
                    </a:cubicBezTo>
                    <a:cubicBezTo>
                      <a:pt x="158334" y="246292"/>
                      <a:pt x="160669" y="239286"/>
                      <a:pt x="149771" y="224495"/>
                    </a:cubicBezTo>
                    <a:cubicBezTo>
                      <a:pt x="118634" y="178568"/>
                      <a:pt x="85939" y="133419"/>
                      <a:pt x="56359" y="86713"/>
                    </a:cubicBezTo>
                    <a:close/>
                  </a:path>
                </a:pathLst>
              </a:custGeom>
              <a:solidFill>
                <a:srgbClr val="A1C1E2"/>
              </a:solidFill>
              <a:ln w="7773" cap="flat">
                <a:noFill/>
                <a:prstDash val="solid"/>
                <a:miter/>
              </a:ln>
            </p:spPr>
            <p:txBody>
              <a:bodyPr rtlCol="0" anchor="ctr"/>
              <a:lstStyle/>
              <a:p>
                <a:endParaRPr lang="en-US">
                  <a:cs typeface="B Nazanin" panose="00000700000000000000" pitchFamily="2" charset="-78"/>
                </a:endParaRPr>
              </a:p>
            </p:txBody>
          </p:sp>
          <p:sp>
            <p:nvSpPr>
              <p:cNvPr id="44" name="Freeform: Shape 43">
                <a:extLst>
                  <a:ext uri="{FF2B5EF4-FFF2-40B4-BE49-F238E27FC236}">
                    <a16:creationId xmlns:a16="http://schemas.microsoft.com/office/drawing/2014/main" id="{816FFD32-5306-47B3-A679-D53577FDB5B6}"/>
                  </a:ext>
                </a:extLst>
              </p:cNvPr>
              <p:cNvSpPr/>
              <p:nvPr/>
            </p:nvSpPr>
            <p:spPr>
              <a:xfrm>
                <a:off x="6914912" y="3319241"/>
                <a:ext cx="350295" cy="412570"/>
              </a:xfrm>
              <a:custGeom>
                <a:avLst/>
                <a:gdLst>
                  <a:gd name="connsiteX0" fmla="*/ 0 w 350295"/>
                  <a:gd name="connsiteY0" fmla="*/ 411013 h 412569"/>
                  <a:gd name="connsiteX1" fmla="*/ 4670 w 350295"/>
                  <a:gd name="connsiteY1" fmla="*/ 416462 h 412569"/>
                  <a:gd name="connsiteX2" fmla="*/ 14790 w 350295"/>
                  <a:gd name="connsiteY2" fmla="*/ 414127 h 412569"/>
                  <a:gd name="connsiteX3" fmla="*/ 25688 w 350295"/>
                  <a:gd name="connsiteY3" fmla="*/ 411791 h 412569"/>
                  <a:gd name="connsiteX4" fmla="*/ 243650 w 350295"/>
                  <a:gd name="connsiteY4" fmla="*/ 267781 h 412569"/>
                  <a:gd name="connsiteX5" fmla="*/ 341732 w 350295"/>
                  <a:gd name="connsiteY5" fmla="*/ 51377 h 412569"/>
                  <a:gd name="connsiteX6" fmla="*/ 352630 w 350295"/>
                  <a:gd name="connsiteY6" fmla="*/ 0 h 412569"/>
                  <a:gd name="connsiteX7" fmla="*/ 0 w 350295"/>
                  <a:gd name="connsiteY7" fmla="*/ 411013 h 41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295" h="412569">
                    <a:moveTo>
                      <a:pt x="0" y="411013"/>
                    </a:moveTo>
                    <a:cubicBezTo>
                      <a:pt x="1557" y="412570"/>
                      <a:pt x="3114" y="414127"/>
                      <a:pt x="4670" y="416462"/>
                    </a:cubicBezTo>
                    <a:cubicBezTo>
                      <a:pt x="7784" y="415684"/>
                      <a:pt x="11677" y="414905"/>
                      <a:pt x="14790" y="414127"/>
                    </a:cubicBezTo>
                    <a:cubicBezTo>
                      <a:pt x="18682" y="413348"/>
                      <a:pt x="21796" y="411791"/>
                      <a:pt x="25688" y="411791"/>
                    </a:cubicBezTo>
                    <a:cubicBezTo>
                      <a:pt x="125328" y="404785"/>
                      <a:pt x="193830" y="350295"/>
                      <a:pt x="243650" y="267781"/>
                    </a:cubicBezTo>
                    <a:cubicBezTo>
                      <a:pt x="284907" y="199279"/>
                      <a:pt x="312152" y="125328"/>
                      <a:pt x="341732" y="51377"/>
                    </a:cubicBezTo>
                    <a:cubicBezTo>
                      <a:pt x="347181" y="37365"/>
                      <a:pt x="358858" y="21796"/>
                      <a:pt x="352630" y="0"/>
                    </a:cubicBezTo>
                    <a:cubicBezTo>
                      <a:pt x="233530" y="138561"/>
                      <a:pt x="116765" y="274787"/>
                      <a:pt x="0" y="411013"/>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45" name="Freeform: Shape 44">
                <a:extLst>
                  <a:ext uri="{FF2B5EF4-FFF2-40B4-BE49-F238E27FC236}">
                    <a16:creationId xmlns:a16="http://schemas.microsoft.com/office/drawing/2014/main" id="{09C5E9D0-5CC1-40D1-991D-34A1692B015D}"/>
                  </a:ext>
                </a:extLst>
              </p:cNvPr>
              <p:cNvSpPr/>
              <p:nvPr/>
            </p:nvSpPr>
            <p:spPr>
              <a:xfrm>
                <a:off x="6549479" y="3486024"/>
                <a:ext cx="179040" cy="256883"/>
              </a:xfrm>
              <a:custGeom>
                <a:avLst/>
                <a:gdLst>
                  <a:gd name="connsiteX0" fmla="*/ 169267 w 179039"/>
                  <a:gd name="connsiteY0" fmla="*/ 3694 h 256883"/>
                  <a:gd name="connsiteX1" fmla="*/ 26814 w 179039"/>
                  <a:gd name="connsiteY1" fmla="*/ 51178 h 256883"/>
                  <a:gd name="connsiteX2" fmla="*/ 1125 w 179039"/>
                  <a:gd name="connsiteY2" fmla="*/ 83873 h 256883"/>
                  <a:gd name="connsiteX3" fmla="*/ 7353 w 179039"/>
                  <a:gd name="connsiteY3" fmla="*/ 144590 h 256883"/>
                  <a:gd name="connsiteX4" fmla="*/ 22922 w 179039"/>
                  <a:gd name="connsiteY4" fmla="*/ 232553 h 256883"/>
                  <a:gd name="connsiteX5" fmla="*/ 71184 w 179039"/>
                  <a:gd name="connsiteY5" fmla="*/ 242673 h 256883"/>
                  <a:gd name="connsiteX6" fmla="*/ 92202 w 179039"/>
                  <a:gd name="connsiteY6" fmla="*/ 210757 h 256883"/>
                  <a:gd name="connsiteX7" fmla="*/ 181722 w 179039"/>
                  <a:gd name="connsiteY7" fmla="*/ 15370 h 256883"/>
                  <a:gd name="connsiteX8" fmla="*/ 184057 w 179039"/>
                  <a:gd name="connsiteY8" fmla="*/ 2915 h 256883"/>
                  <a:gd name="connsiteX9" fmla="*/ 169267 w 179039"/>
                  <a:gd name="connsiteY9" fmla="*/ 3694 h 25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039" h="256883">
                    <a:moveTo>
                      <a:pt x="169267" y="3694"/>
                    </a:moveTo>
                    <a:cubicBezTo>
                      <a:pt x="121783" y="20041"/>
                      <a:pt x="74298" y="36388"/>
                      <a:pt x="26814" y="51178"/>
                    </a:cubicBezTo>
                    <a:cubicBezTo>
                      <a:pt x="6574" y="57406"/>
                      <a:pt x="-3545" y="65968"/>
                      <a:pt x="1125" y="83873"/>
                    </a:cubicBezTo>
                    <a:cubicBezTo>
                      <a:pt x="3461" y="107226"/>
                      <a:pt x="4239" y="125908"/>
                      <a:pt x="7353" y="144590"/>
                    </a:cubicBezTo>
                    <a:cubicBezTo>
                      <a:pt x="12023" y="174171"/>
                      <a:pt x="12802" y="204530"/>
                      <a:pt x="22922" y="232553"/>
                    </a:cubicBezTo>
                    <a:cubicBezTo>
                      <a:pt x="33820" y="263691"/>
                      <a:pt x="50167" y="267583"/>
                      <a:pt x="71184" y="242673"/>
                    </a:cubicBezTo>
                    <a:cubicBezTo>
                      <a:pt x="78969" y="233332"/>
                      <a:pt x="85975" y="221655"/>
                      <a:pt x="92202" y="210757"/>
                    </a:cubicBezTo>
                    <a:cubicBezTo>
                      <a:pt x="127232" y="147704"/>
                      <a:pt x="152920" y="80759"/>
                      <a:pt x="181722" y="15370"/>
                    </a:cubicBezTo>
                    <a:cubicBezTo>
                      <a:pt x="183279" y="11478"/>
                      <a:pt x="187171" y="6808"/>
                      <a:pt x="184057" y="2915"/>
                    </a:cubicBezTo>
                    <a:cubicBezTo>
                      <a:pt x="179387" y="-3312"/>
                      <a:pt x="173938" y="2137"/>
                      <a:pt x="169267" y="3694"/>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46" name="Freeform: Shape 45">
                <a:extLst>
                  <a:ext uri="{FF2B5EF4-FFF2-40B4-BE49-F238E27FC236}">
                    <a16:creationId xmlns:a16="http://schemas.microsoft.com/office/drawing/2014/main" id="{81300382-354E-48D3-942D-6FB33AA180AB}"/>
                  </a:ext>
                </a:extLst>
              </p:cNvPr>
              <p:cNvSpPr/>
              <p:nvPr/>
            </p:nvSpPr>
            <p:spPr>
              <a:xfrm>
                <a:off x="7708914" y="3041340"/>
                <a:ext cx="155687" cy="233530"/>
              </a:xfrm>
              <a:custGeom>
                <a:avLst/>
                <a:gdLst>
                  <a:gd name="connsiteX0" fmla="*/ 151795 w 155686"/>
                  <a:gd name="connsiteY0" fmla="*/ 205506 h 233530"/>
                  <a:gd name="connsiteX1" fmla="*/ 7006 w 155686"/>
                  <a:gd name="connsiteY1" fmla="*/ 0 h 233530"/>
                  <a:gd name="connsiteX2" fmla="*/ 0 w 155686"/>
                  <a:gd name="connsiteY2" fmla="*/ 3114 h 233530"/>
                  <a:gd name="connsiteX3" fmla="*/ 21796 w 155686"/>
                  <a:gd name="connsiteY3" fmla="*/ 180596 h 233530"/>
                  <a:gd name="connsiteX4" fmla="*/ 32694 w 155686"/>
                  <a:gd name="connsiteY4" fmla="*/ 209399 h 233530"/>
                  <a:gd name="connsiteX5" fmla="*/ 126106 w 155686"/>
                  <a:gd name="connsiteY5" fmla="*/ 238200 h 233530"/>
                  <a:gd name="connsiteX6" fmla="*/ 151795 w 155686"/>
                  <a:gd name="connsiteY6" fmla="*/ 205506 h 23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6" h="233530">
                    <a:moveTo>
                      <a:pt x="151795" y="205506"/>
                    </a:moveTo>
                    <a:cubicBezTo>
                      <a:pt x="115986" y="127663"/>
                      <a:pt x="58383" y="66167"/>
                      <a:pt x="7006" y="0"/>
                    </a:cubicBezTo>
                    <a:cubicBezTo>
                      <a:pt x="4670" y="778"/>
                      <a:pt x="2335" y="2335"/>
                      <a:pt x="0" y="3114"/>
                    </a:cubicBezTo>
                    <a:cubicBezTo>
                      <a:pt x="7006" y="62275"/>
                      <a:pt x="14012" y="121435"/>
                      <a:pt x="21796" y="180596"/>
                    </a:cubicBezTo>
                    <a:cubicBezTo>
                      <a:pt x="23353" y="190716"/>
                      <a:pt x="19461" y="203949"/>
                      <a:pt x="32694" y="209399"/>
                    </a:cubicBezTo>
                    <a:cubicBezTo>
                      <a:pt x="63053" y="221854"/>
                      <a:pt x="93412" y="235087"/>
                      <a:pt x="126106" y="238200"/>
                    </a:cubicBezTo>
                    <a:cubicBezTo>
                      <a:pt x="152573" y="240536"/>
                      <a:pt x="161914" y="228081"/>
                      <a:pt x="151795" y="205506"/>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47" name="Freeform: Shape 46">
                <a:extLst>
                  <a:ext uri="{FF2B5EF4-FFF2-40B4-BE49-F238E27FC236}">
                    <a16:creationId xmlns:a16="http://schemas.microsoft.com/office/drawing/2014/main" id="{AEC4804E-AD46-483F-A3C7-F956786B7D1A}"/>
                  </a:ext>
                </a:extLst>
              </p:cNvPr>
              <p:cNvSpPr/>
              <p:nvPr/>
            </p:nvSpPr>
            <p:spPr>
              <a:xfrm>
                <a:off x="4875416" y="4489227"/>
                <a:ext cx="786218" cy="482629"/>
              </a:xfrm>
              <a:custGeom>
                <a:avLst/>
                <a:gdLst>
                  <a:gd name="connsiteX0" fmla="*/ 787775 w 786217"/>
                  <a:gd name="connsiteY0" fmla="*/ 487299 h 482628"/>
                  <a:gd name="connsiteX1" fmla="*/ 0 w 786217"/>
                  <a:gd name="connsiteY1" fmla="*/ 0 h 482628"/>
                  <a:gd name="connsiteX2" fmla="*/ 787775 w 786217"/>
                  <a:gd name="connsiteY2" fmla="*/ 487299 h 482628"/>
                </a:gdLst>
                <a:ahLst/>
                <a:cxnLst>
                  <a:cxn ang="0">
                    <a:pos x="connsiteX0" y="connsiteY0"/>
                  </a:cxn>
                  <a:cxn ang="0">
                    <a:pos x="connsiteX1" y="connsiteY1"/>
                  </a:cxn>
                  <a:cxn ang="0">
                    <a:pos x="connsiteX2" y="connsiteY2"/>
                  </a:cxn>
                </a:cxnLst>
                <a:rect l="l" t="t" r="r" b="b"/>
                <a:pathLst>
                  <a:path w="786217" h="482628">
                    <a:moveTo>
                      <a:pt x="787775" y="487299"/>
                    </a:moveTo>
                    <a:cubicBezTo>
                      <a:pt x="523886" y="323828"/>
                      <a:pt x="265446" y="164249"/>
                      <a:pt x="0" y="0"/>
                    </a:cubicBezTo>
                    <a:cubicBezTo>
                      <a:pt x="190716" y="284128"/>
                      <a:pt x="460054" y="426582"/>
                      <a:pt x="787775" y="487299"/>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48" name="Freeform: Shape 47">
                <a:extLst>
                  <a:ext uri="{FF2B5EF4-FFF2-40B4-BE49-F238E27FC236}">
                    <a16:creationId xmlns:a16="http://schemas.microsoft.com/office/drawing/2014/main" id="{EA02ABAD-7B2B-4C6B-8514-A18996E793E4}"/>
                  </a:ext>
                </a:extLst>
              </p:cNvPr>
              <p:cNvSpPr/>
              <p:nvPr/>
            </p:nvSpPr>
            <p:spPr>
              <a:xfrm>
                <a:off x="5015976" y="5311836"/>
                <a:ext cx="358079" cy="186824"/>
              </a:xfrm>
              <a:custGeom>
                <a:avLst/>
                <a:gdLst>
                  <a:gd name="connsiteX0" fmla="*/ 344403 w 358079"/>
                  <a:gd name="connsiteY0" fmla="*/ 9536 h 186824"/>
                  <a:gd name="connsiteX1" fmla="*/ 325721 w 358079"/>
                  <a:gd name="connsiteY1" fmla="*/ 5643 h 186824"/>
                  <a:gd name="connsiteX2" fmla="*/ 175483 w 358079"/>
                  <a:gd name="connsiteY2" fmla="*/ 195 h 186824"/>
                  <a:gd name="connsiteX3" fmla="*/ 14348 w 358079"/>
                  <a:gd name="connsiteY3" fmla="*/ 5643 h 186824"/>
                  <a:gd name="connsiteX4" fmla="*/ 2671 w 358079"/>
                  <a:gd name="connsiteY4" fmla="*/ 21212 h 186824"/>
                  <a:gd name="connsiteX5" fmla="*/ 75065 w 358079"/>
                  <a:gd name="connsiteY5" fmla="*/ 177678 h 186824"/>
                  <a:gd name="connsiteX6" fmla="*/ 103089 w 358079"/>
                  <a:gd name="connsiteY6" fmla="*/ 186240 h 186824"/>
                  <a:gd name="connsiteX7" fmla="*/ 265782 w 358079"/>
                  <a:gd name="connsiteY7" fmla="*/ 106840 h 186824"/>
                  <a:gd name="connsiteX8" fmla="*/ 352966 w 358079"/>
                  <a:gd name="connsiteY8" fmla="*/ 50793 h 186824"/>
                  <a:gd name="connsiteX9" fmla="*/ 344403 w 358079"/>
                  <a:gd name="connsiteY9" fmla="*/ 9536 h 18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079" h="186824">
                    <a:moveTo>
                      <a:pt x="344403" y="9536"/>
                    </a:moveTo>
                    <a:cubicBezTo>
                      <a:pt x="338954" y="7200"/>
                      <a:pt x="331948" y="7200"/>
                      <a:pt x="325721" y="5643"/>
                    </a:cubicBezTo>
                    <a:cubicBezTo>
                      <a:pt x="275123" y="-3697"/>
                      <a:pt x="223746" y="1751"/>
                      <a:pt x="175483" y="195"/>
                    </a:cubicBezTo>
                    <a:cubicBezTo>
                      <a:pt x="120215" y="973"/>
                      <a:pt x="67281" y="-2141"/>
                      <a:pt x="14348" y="5643"/>
                    </a:cubicBezTo>
                    <a:cubicBezTo>
                      <a:pt x="3449" y="7200"/>
                      <a:pt x="-4335" y="7200"/>
                      <a:pt x="2671" y="21212"/>
                    </a:cubicBezTo>
                    <a:cubicBezTo>
                      <a:pt x="26802" y="73367"/>
                      <a:pt x="51712" y="125522"/>
                      <a:pt x="75065" y="177678"/>
                    </a:cubicBezTo>
                    <a:cubicBezTo>
                      <a:pt x="81293" y="191689"/>
                      <a:pt x="89077" y="193246"/>
                      <a:pt x="103089" y="186240"/>
                    </a:cubicBezTo>
                    <a:cubicBezTo>
                      <a:pt x="156801" y="158995"/>
                      <a:pt x="212070" y="134864"/>
                      <a:pt x="265782" y="106840"/>
                    </a:cubicBezTo>
                    <a:cubicBezTo>
                      <a:pt x="296140" y="90493"/>
                      <a:pt x="327278" y="74146"/>
                      <a:pt x="352966" y="50793"/>
                    </a:cubicBezTo>
                    <a:cubicBezTo>
                      <a:pt x="372427" y="33667"/>
                      <a:pt x="369313" y="18877"/>
                      <a:pt x="344403" y="9536"/>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49" name="Freeform: Shape 48">
                <a:extLst>
                  <a:ext uri="{FF2B5EF4-FFF2-40B4-BE49-F238E27FC236}">
                    <a16:creationId xmlns:a16="http://schemas.microsoft.com/office/drawing/2014/main" id="{6990FC41-57C2-4D99-83DA-44413CE73C0B}"/>
                  </a:ext>
                </a:extLst>
              </p:cNvPr>
              <p:cNvSpPr/>
              <p:nvPr/>
            </p:nvSpPr>
            <p:spPr>
              <a:xfrm>
                <a:off x="4701046" y="3246847"/>
                <a:ext cx="653884" cy="311373"/>
              </a:xfrm>
              <a:custGeom>
                <a:avLst/>
                <a:gdLst>
                  <a:gd name="connsiteX0" fmla="*/ 658555 w 653884"/>
                  <a:gd name="connsiteY0" fmla="*/ 314487 h 311373"/>
                  <a:gd name="connsiteX1" fmla="*/ 0 w 653884"/>
                  <a:gd name="connsiteY1" fmla="*/ 0 h 311373"/>
                  <a:gd name="connsiteX2" fmla="*/ 293469 w 653884"/>
                  <a:gd name="connsiteY2" fmla="*/ 234309 h 311373"/>
                  <a:gd name="connsiteX3" fmla="*/ 658555 w 653884"/>
                  <a:gd name="connsiteY3" fmla="*/ 314487 h 311373"/>
                </a:gdLst>
                <a:ahLst/>
                <a:cxnLst>
                  <a:cxn ang="0">
                    <a:pos x="connsiteX0" y="connsiteY0"/>
                  </a:cxn>
                  <a:cxn ang="0">
                    <a:pos x="connsiteX1" y="connsiteY1"/>
                  </a:cxn>
                  <a:cxn ang="0">
                    <a:pos x="connsiteX2" y="connsiteY2"/>
                  </a:cxn>
                  <a:cxn ang="0">
                    <a:pos x="connsiteX3" y="connsiteY3"/>
                  </a:cxn>
                </a:cxnLst>
                <a:rect l="l" t="t" r="r" b="b"/>
                <a:pathLst>
                  <a:path w="653884" h="311373">
                    <a:moveTo>
                      <a:pt x="658555" y="314487"/>
                    </a:moveTo>
                    <a:cubicBezTo>
                      <a:pt x="438258" y="209399"/>
                      <a:pt x="218740" y="105089"/>
                      <a:pt x="0" y="0"/>
                    </a:cubicBezTo>
                    <a:cubicBezTo>
                      <a:pt x="83292" y="97304"/>
                      <a:pt x="177483" y="179818"/>
                      <a:pt x="293469" y="234309"/>
                    </a:cubicBezTo>
                    <a:cubicBezTo>
                      <a:pt x="375205" y="273230"/>
                      <a:pt x="607178" y="325385"/>
                      <a:pt x="658555" y="314487"/>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50" name="Freeform: Shape 49">
                <a:extLst>
                  <a:ext uri="{FF2B5EF4-FFF2-40B4-BE49-F238E27FC236}">
                    <a16:creationId xmlns:a16="http://schemas.microsoft.com/office/drawing/2014/main" id="{7A3E6E40-BD2A-4137-96CE-C3295594BF1D}"/>
                  </a:ext>
                </a:extLst>
              </p:cNvPr>
              <p:cNvSpPr/>
              <p:nvPr/>
            </p:nvSpPr>
            <p:spPr>
              <a:xfrm>
                <a:off x="4224645" y="3545765"/>
                <a:ext cx="210177" cy="731728"/>
              </a:xfrm>
              <a:custGeom>
                <a:avLst/>
                <a:gdLst>
                  <a:gd name="connsiteX0" fmla="*/ 211734 w 210177"/>
                  <a:gd name="connsiteY0" fmla="*/ 27245 h 731727"/>
                  <a:gd name="connsiteX1" fmla="*/ 200836 w 210177"/>
                  <a:gd name="connsiteY1" fmla="*/ 0 h 731727"/>
                  <a:gd name="connsiteX2" fmla="*/ 0 w 210177"/>
                  <a:gd name="connsiteY2" fmla="*/ 735620 h 731727"/>
                  <a:gd name="connsiteX3" fmla="*/ 18682 w 210177"/>
                  <a:gd name="connsiteY3" fmla="*/ 718494 h 731727"/>
                  <a:gd name="connsiteX4" fmla="*/ 68502 w 210177"/>
                  <a:gd name="connsiteY4" fmla="*/ 627417 h 731727"/>
                  <a:gd name="connsiteX5" fmla="*/ 189938 w 210177"/>
                  <a:gd name="connsiteY5" fmla="*/ 338619 h 731727"/>
                  <a:gd name="connsiteX6" fmla="*/ 214069 w 210177"/>
                  <a:gd name="connsiteY6" fmla="*/ 171255 h 731727"/>
                  <a:gd name="connsiteX7" fmla="*/ 211734 w 210177"/>
                  <a:gd name="connsiteY7" fmla="*/ 27245 h 73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177" h="731727">
                    <a:moveTo>
                      <a:pt x="211734" y="27245"/>
                    </a:moveTo>
                    <a:cubicBezTo>
                      <a:pt x="212512" y="17904"/>
                      <a:pt x="211734" y="9341"/>
                      <a:pt x="200836" y="0"/>
                    </a:cubicBezTo>
                    <a:cubicBezTo>
                      <a:pt x="133891" y="245207"/>
                      <a:pt x="67724" y="489635"/>
                      <a:pt x="0" y="735620"/>
                    </a:cubicBezTo>
                    <a:cubicBezTo>
                      <a:pt x="14790" y="733285"/>
                      <a:pt x="14790" y="724722"/>
                      <a:pt x="18682" y="718494"/>
                    </a:cubicBezTo>
                    <a:cubicBezTo>
                      <a:pt x="35808" y="688136"/>
                      <a:pt x="52155" y="657776"/>
                      <a:pt x="68502" y="627417"/>
                    </a:cubicBezTo>
                    <a:cubicBezTo>
                      <a:pt x="117543" y="534784"/>
                      <a:pt x="163471" y="440593"/>
                      <a:pt x="189938" y="338619"/>
                    </a:cubicBezTo>
                    <a:cubicBezTo>
                      <a:pt x="203950" y="284128"/>
                      <a:pt x="208620" y="228081"/>
                      <a:pt x="214069" y="171255"/>
                    </a:cubicBezTo>
                    <a:cubicBezTo>
                      <a:pt x="217961" y="122214"/>
                      <a:pt x="207842" y="75508"/>
                      <a:pt x="211734" y="27245"/>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51" name="Freeform: Shape 50">
                <a:extLst>
                  <a:ext uri="{FF2B5EF4-FFF2-40B4-BE49-F238E27FC236}">
                    <a16:creationId xmlns:a16="http://schemas.microsoft.com/office/drawing/2014/main" id="{064AF668-E397-4191-A3F5-6ABF6510465B}"/>
                  </a:ext>
                </a:extLst>
              </p:cNvPr>
              <p:cNvSpPr/>
              <p:nvPr/>
            </p:nvSpPr>
            <p:spPr>
              <a:xfrm>
                <a:off x="5327685" y="2993077"/>
                <a:ext cx="186824" cy="342511"/>
              </a:xfrm>
              <a:custGeom>
                <a:avLst/>
                <a:gdLst>
                  <a:gd name="connsiteX0" fmla="*/ 189160 w 186824"/>
                  <a:gd name="connsiteY0" fmla="*/ 249099 h 342510"/>
                  <a:gd name="connsiteX1" fmla="*/ 186046 w 186824"/>
                  <a:gd name="connsiteY1" fmla="*/ 197722 h 342510"/>
                  <a:gd name="connsiteX2" fmla="*/ 185267 w 186824"/>
                  <a:gd name="connsiteY2" fmla="*/ 188381 h 342510"/>
                  <a:gd name="connsiteX3" fmla="*/ 174369 w 186824"/>
                  <a:gd name="connsiteY3" fmla="*/ 126885 h 342510"/>
                  <a:gd name="connsiteX4" fmla="*/ 184489 w 186824"/>
                  <a:gd name="connsiteY4" fmla="*/ 110538 h 342510"/>
                  <a:gd name="connsiteX5" fmla="*/ 162693 w 186824"/>
                  <a:gd name="connsiteY5" fmla="*/ 97304 h 342510"/>
                  <a:gd name="connsiteX6" fmla="*/ 142454 w 186824"/>
                  <a:gd name="connsiteY6" fmla="*/ 0 h 342510"/>
                  <a:gd name="connsiteX7" fmla="*/ 0 w 186824"/>
                  <a:gd name="connsiteY7" fmla="*/ 343289 h 342510"/>
                  <a:gd name="connsiteX8" fmla="*/ 170477 w 186824"/>
                  <a:gd name="connsiteY8" fmla="*/ 285685 h 342510"/>
                  <a:gd name="connsiteX9" fmla="*/ 189160 w 186824"/>
                  <a:gd name="connsiteY9" fmla="*/ 249099 h 34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24" h="342510">
                    <a:moveTo>
                      <a:pt x="189160" y="249099"/>
                    </a:moveTo>
                    <a:cubicBezTo>
                      <a:pt x="186046" y="231973"/>
                      <a:pt x="172812" y="215626"/>
                      <a:pt x="186046" y="197722"/>
                    </a:cubicBezTo>
                    <a:cubicBezTo>
                      <a:pt x="186046" y="194608"/>
                      <a:pt x="185267" y="191495"/>
                      <a:pt x="185267" y="188381"/>
                    </a:cubicBezTo>
                    <a:cubicBezTo>
                      <a:pt x="151795" y="158800"/>
                      <a:pt x="151795" y="158800"/>
                      <a:pt x="174369" y="126885"/>
                    </a:cubicBezTo>
                    <a:cubicBezTo>
                      <a:pt x="177483" y="121436"/>
                      <a:pt x="181375" y="115987"/>
                      <a:pt x="184489" y="110538"/>
                    </a:cubicBezTo>
                    <a:cubicBezTo>
                      <a:pt x="171255" y="115208"/>
                      <a:pt x="165807" y="112094"/>
                      <a:pt x="162693" y="97304"/>
                    </a:cubicBezTo>
                    <a:cubicBezTo>
                      <a:pt x="156465" y="66945"/>
                      <a:pt x="156465" y="35030"/>
                      <a:pt x="142454" y="0"/>
                    </a:cubicBezTo>
                    <a:cubicBezTo>
                      <a:pt x="93412" y="117544"/>
                      <a:pt x="46706" y="230416"/>
                      <a:pt x="0" y="343289"/>
                    </a:cubicBezTo>
                    <a:cubicBezTo>
                      <a:pt x="61496" y="326942"/>
                      <a:pt x="115208" y="305146"/>
                      <a:pt x="170477" y="285685"/>
                    </a:cubicBezTo>
                    <a:cubicBezTo>
                      <a:pt x="189938" y="279458"/>
                      <a:pt x="192273" y="268560"/>
                      <a:pt x="189160" y="249099"/>
                    </a:cubicBezTo>
                    <a:close/>
                  </a:path>
                </a:pathLst>
              </a:custGeom>
              <a:solidFill>
                <a:srgbClr val="A1C1E2"/>
              </a:solidFill>
              <a:ln w="7773" cap="flat">
                <a:noFill/>
                <a:prstDash val="solid"/>
                <a:miter/>
              </a:ln>
            </p:spPr>
            <p:txBody>
              <a:bodyPr rtlCol="0" anchor="ctr"/>
              <a:lstStyle/>
              <a:p>
                <a:endParaRPr lang="en-US">
                  <a:cs typeface="B Nazanin" panose="00000700000000000000" pitchFamily="2" charset="-78"/>
                </a:endParaRPr>
              </a:p>
            </p:txBody>
          </p:sp>
          <p:sp>
            <p:nvSpPr>
              <p:cNvPr id="52" name="Freeform: Shape 51">
                <a:extLst>
                  <a:ext uri="{FF2B5EF4-FFF2-40B4-BE49-F238E27FC236}">
                    <a16:creationId xmlns:a16="http://schemas.microsoft.com/office/drawing/2014/main" id="{5076BD75-E044-421C-B0D0-0D6A61B7AF8F}"/>
                  </a:ext>
                </a:extLst>
              </p:cNvPr>
              <p:cNvSpPr/>
              <p:nvPr/>
            </p:nvSpPr>
            <p:spPr>
              <a:xfrm>
                <a:off x="4973498" y="4352222"/>
                <a:ext cx="576041" cy="233530"/>
              </a:xfrm>
              <a:custGeom>
                <a:avLst/>
                <a:gdLst>
                  <a:gd name="connsiteX0" fmla="*/ 581490 w 576040"/>
                  <a:gd name="connsiteY0" fmla="*/ 238201 h 233530"/>
                  <a:gd name="connsiteX1" fmla="*/ 0 w 576040"/>
                  <a:gd name="connsiteY1" fmla="*/ 0 h 233530"/>
                  <a:gd name="connsiteX2" fmla="*/ 581490 w 576040"/>
                  <a:gd name="connsiteY2" fmla="*/ 238201 h 233530"/>
                </a:gdLst>
                <a:ahLst/>
                <a:cxnLst>
                  <a:cxn ang="0">
                    <a:pos x="connsiteX0" y="connsiteY0"/>
                  </a:cxn>
                  <a:cxn ang="0">
                    <a:pos x="connsiteX1" y="connsiteY1"/>
                  </a:cxn>
                  <a:cxn ang="0">
                    <a:pos x="connsiteX2" y="connsiteY2"/>
                  </a:cxn>
                </a:cxnLst>
                <a:rect l="l" t="t" r="r" b="b"/>
                <a:pathLst>
                  <a:path w="576040" h="233530">
                    <a:moveTo>
                      <a:pt x="581490" y="238201"/>
                    </a:moveTo>
                    <a:cubicBezTo>
                      <a:pt x="387660" y="158801"/>
                      <a:pt x="193830" y="79400"/>
                      <a:pt x="0" y="0"/>
                    </a:cubicBezTo>
                    <a:cubicBezTo>
                      <a:pt x="165806" y="147124"/>
                      <a:pt x="359636" y="227303"/>
                      <a:pt x="581490" y="238201"/>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sp>
            <p:nvSpPr>
              <p:cNvPr id="53" name="Freeform: Shape 52">
                <a:extLst>
                  <a:ext uri="{FF2B5EF4-FFF2-40B4-BE49-F238E27FC236}">
                    <a16:creationId xmlns:a16="http://schemas.microsoft.com/office/drawing/2014/main" id="{378688C8-CEFB-49F6-93F8-B27FFC639CE5}"/>
                  </a:ext>
                </a:extLst>
              </p:cNvPr>
              <p:cNvSpPr/>
              <p:nvPr/>
            </p:nvSpPr>
            <p:spPr>
              <a:xfrm>
                <a:off x="3822070" y="3051475"/>
                <a:ext cx="210177" cy="194608"/>
              </a:xfrm>
              <a:custGeom>
                <a:avLst/>
                <a:gdLst>
                  <a:gd name="connsiteX0" fmla="*/ 176051 w 210177"/>
                  <a:gd name="connsiteY0" fmla="*/ 10105 h 194608"/>
                  <a:gd name="connsiteX1" fmla="*/ 158926 w 210177"/>
                  <a:gd name="connsiteY1" fmla="*/ 5434 h 194608"/>
                  <a:gd name="connsiteX2" fmla="*/ 7910 w 210177"/>
                  <a:gd name="connsiteY2" fmla="*/ 167348 h 194608"/>
                  <a:gd name="connsiteX3" fmla="*/ 2460 w 210177"/>
                  <a:gd name="connsiteY3" fmla="*/ 189144 h 194608"/>
                  <a:gd name="connsiteX4" fmla="*/ 22700 w 210177"/>
                  <a:gd name="connsiteY4" fmla="*/ 194593 h 194608"/>
                  <a:gd name="connsiteX5" fmla="*/ 33598 w 210177"/>
                  <a:gd name="connsiteY5" fmla="*/ 194593 h 194608"/>
                  <a:gd name="connsiteX6" fmla="*/ 207189 w 210177"/>
                  <a:gd name="connsiteY6" fmla="*/ 129205 h 194608"/>
                  <a:gd name="connsiteX7" fmla="*/ 214973 w 210177"/>
                  <a:gd name="connsiteY7" fmla="*/ 112079 h 194608"/>
                  <a:gd name="connsiteX8" fmla="*/ 176051 w 210177"/>
                  <a:gd name="connsiteY8" fmla="*/ 10105 h 19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177" h="194608">
                    <a:moveTo>
                      <a:pt x="176051" y="10105"/>
                    </a:moveTo>
                    <a:cubicBezTo>
                      <a:pt x="172159" y="-1572"/>
                      <a:pt x="167488" y="-3129"/>
                      <a:pt x="158926" y="5434"/>
                    </a:cubicBezTo>
                    <a:cubicBezTo>
                      <a:pt x="108327" y="59146"/>
                      <a:pt x="49166" y="105074"/>
                      <a:pt x="7910" y="167348"/>
                    </a:cubicBezTo>
                    <a:cubicBezTo>
                      <a:pt x="3239" y="173576"/>
                      <a:pt x="-3767" y="180582"/>
                      <a:pt x="2460" y="189144"/>
                    </a:cubicBezTo>
                    <a:cubicBezTo>
                      <a:pt x="7131" y="196150"/>
                      <a:pt x="14915" y="194593"/>
                      <a:pt x="22700" y="194593"/>
                    </a:cubicBezTo>
                    <a:cubicBezTo>
                      <a:pt x="26592" y="194593"/>
                      <a:pt x="30484" y="195372"/>
                      <a:pt x="33598" y="194593"/>
                    </a:cubicBezTo>
                    <a:cubicBezTo>
                      <a:pt x="93537" y="177468"/>
                      <a:pt x="151141" y="154115"/>
                      <a:pt x="207189" y="129205"/>
                    </a:cubicBezTo>
                    <a:cubicBezTo>
                      <a:pt x="214973" y="126091"/>
                      <a:pt x="218087" y="120642"/>
                      <a:pt x="214973" y="112079"/>
                    </a:cubicBezTo>
                    <a:cubicBezTo>
                      <a:pt x="201740" y="77828"/>
                      <a:pt x="188506" y="44356"/>
                      <a:pt x="176051" y="10105"/>
                    </a:cubicBezTo>
                    <a:close/>
                  </a:path>
                </a:pathLst>
              </a:custGeom>
              <a:solidFill>
                <a:schemeClr val="accent1">
                  <a:lumMod val="60000"/>
                  <a:lumOff val="40000"/>
                </a:schemeClr>
              </a:solidFill>
              <a:ln w="7773" cap="flat">
                <a:noFill/>
                <a:prstDash val="solid"/>
                <a:miter/>
              </a:ln>
            </p:spPr>
            <p:txBody>
              <a:bodyPr rtlCol="0" anchor="ctr"/>
              <a:lstStyle/>
              <a:p>
                <a:endParaRPr lang="en-US">
                  <a:cs typeface="B Nazanin" panose="00000700000000000000" pitchFamily="2" charset="-78"/>
                </a:endParaRPr>
              </a:p>
            </p:txBody>
          </p:sp>
        </p:grpSp>
        <p:sp>
          <p:nvSpPr>
            <p:cNvPr id="42" name="Freeform: Shape 41">
              <a:extLst>
                <a:ext uri="{FF2B5EF4-FFF2-40B4-BE49-F238E27FC236}">
                  <a16:creationId xmlns:a16="http://schemas.microsoft.com/office/drawing/2014/main" id="{CDB84C74-E433-44B8-9618-FB44EBA11BB9}"/>
                </a:ext>
              </a:extLst>
            </p:cNvPr>
            <p:cNvSpPr/>
            <p:nvPr/>
          </p:nvSpPr>
          <p:spPr>
            <a:xfrm>
              <a:off x="5487707" y="2989274"/>
              <a:ext cx="1354474" cy="3113734"/>
            </a:xfrm>
            <a:custGeom>
              <a:avLst/>
              <a:gdLst>
                <a:gd name="connsiteX0" fmla="*/ 365421 w 1354474"/>
                <a:gd name="connsiteY0" fmla="*/ 1422110 h 3113734"/>
                <a:gd name="connsiteX1" fmla="*/ 333505 w 1354474"/>
                <a:gd name="connsiteY1" fmla="*/ 1334147 h 3113734"/>
                <a:gd name="connsiteX2" fmla="*/ 327278 w 1354474"/>
                <a:gd name="connsiteY2" fmla="*/ 1316242 h 3113734"/>
                <a:gd name="connsiteX3" fmla="*/ 322607 w 1354474"/>
                <a:gd name="connsiteY3" fmla="*/ 1290554 h 3113734"/>
                <a:gd name="connsiteX4" fmla="*/ 300811 w 1354474"/>
                <a:gd name="connsiteY4" fmla="*/ 1224387 h 3113734"/>
                <a:gd name="connsiteX5" fmla="*/ 289913 w 1354474"/>
                <a:gd name="connsiteY5" fmla="*/ 1190136 h 3113734"/>
                <a:gd name="connsiteX6" fmla="*/ 289134 w 1354474"/>
                <a:gd name="connsiteY6" fmla="*/ 1180795 h 3113734"/>
                <a:gd name="connsiteX7" fmla="*/ 279015 w 1354474"/>
                <a:gd name="connsiteY7" fmla="*/ 1147323 h 3113734"/>
                <a:gd name="connsiteX8" fmla="*/ 277458 w 1354474"/>
                <a:gd name="connsiteY8" fmla="*/ 1137203 h 3113734"/>
                <a:gd name="connsiteX9" fmla="*/ 267338 w 1354474"/>
                <a:gd name="connsiteY9" fmla="*/ 1103730 h 3113734"/>
                <a:gd name="connsiteX10" fmla="*/ 255662 w 1354474"/>
                <a:gd name="connsiteY10" fmla="*/ 1060138 h 3113734"/>
                <a:gd name="connsiteX11" fmla="*/ 245542 w 1354474"/>
                <a:gd name="connsiteY11" fmla="*/ 1026665 h 3113734"/>
                <a:gd name="connsiteX12" fmla="*/ 244764 w 1354474"/>
                <a:gd name="connsiteY12" fmla="*/ 1017324 h 3113734"/>
                <a:gd name="connsiteX13" fmla="*/ 233866 w 1354474"/>
                <a:gd name="connsiteY13" fmla="*/ 983073 h 3113734"/>
                <a:gd name="connsiteX14" fmla="*/ 233866 w 1354474"/>
                <a:gd name="connsiteY14" fmla="*/ 983073 h 3113734"/>
                <a:gd name="connsiteX15" fmla="*/ 222189 w 1354474"/>
                <a:gd name="connsiteY15" fmla="*/ 939481 h 3113734"/>
                <a:gd name="connsiteX16" fmla="*/ 222189 w 1354474"/>
                <a:gd name="connsiteY16" fmla="*/ 939481 h 3113734"/>
                <a:gd name="connsiteX17" fmla="*/ 210513 w 1354474"/>
                <a:gd name="connsiteY17" fmla="*/ 895888 h 3113734"/>
                <a:gd name="connsiteX18" fmla="*/ 200393 w 1354474"/>
                <a:gd name="connsiteY18" fmla="*/ 873314 h 3113734"/>
                <a:gd name="connsiteX19" fmla="*/ 195722 w 1354474"/>
                <a:gd name="connsiteY19" fmla="*/ 858523 h 3113734"/>
                <a:gd name="connsiteX20" fmla="*/ 190273 w 1354474"/>
                <a:gd name="connsiteY20" fmla="*/ 828943 h 3113734"/>
                <a:gd name="connsiteX21" fmla="*/ 189495 w 1354474"/>
                <a:gd name="connsiteY21" fmla="*/ 829721 h 3113734"/>
                <a:gd name="connsiteX22" fmla="*/ 180154 w 1354474"/>
                <a:gd name="connsiteY22" fmla="*/ 795470 h 3113734"/>
                <a:gd name="connsiteX23" fmla="*/ 156801 w 1354474"/>
                <a:gd name="connsiteY23" fmla="*/ 698166 h 3113734"/>
                <a:gd name="connsiteX24" fmla="*/ 151352 w 1354474"/>
                <a:gd name="connsiteY24" fmla="*/ 677148 h 3113734"/>
                <a:gd name="connsiteX25" fmla="*/ 142789 w 1354474"/>
                <a:gd name="connsiteY25" fmla="*/ 632778 h 3113734"/>
                <a:gd name="connsiteX26" fmla="*/ 140454 w 1354474"/>
                <a:gd name="connsiteY26" fmla="*/ 620323 h 3113734"/>
                <a:gd name="connsiteX27" fmla="*/ 135005 w 1354474"/>
                <a:gd name="connsiteY27" fmla="*/ 565833 h 3113734"/>
                <a:gd name="connsiteX28" fmla="*/ 124106 w 1354474"/>
                <a:gd name="connsiteY28" fmla="*/ 392242 h 3113734"/>
                <a:gd name="connsiteX29" fmla="*/ 145903 w 1354474"/>
                <a:gd name="connsiteY29" fmla="*/ 346314 h 3113734"/>
                <a:gd name="connsiteX30" fmla="*/ 150573 w 1354474"/>
                <a:gd name="connsiteY30" fmla="*/ 345536 h 3113734"/>
                <a:gd name="connsiteX31" fmla="*/ 156022 w 1354474"/>
                <a:gd name="connsiteY31" fmla="*/ 318291 h 3113734"/>
                <a:gd name="connsiteX32" fmla="*/ 25245 w 1354474"/>
                <a:gd name="connsiteY32" fmla="*/ 201525 h 3113734"/>
                <a:gd name="connsiteX33" fmla="*/ 18240 w 1354474"/>
                <a:gd name="connsiteY33" fmla="*/ 192963 h 3113734"/>
                <a:gd name="connsiteX34" fmla="*/ 8120 w 1354474"/>
                <a:gd name="connsiteY34" fmla="*/ 131466 h 3113734"/>
                <a:gd name="connsiteX35" fmla="*/ 23688 w 1354474"/>
                <a:gd name="connsiteY35" fmla="*/ 115119 h 3113734"/>
                <a:gd name="connsiteX36" fmla="*/ 124106 w 1354474"/>
                <a:gd name="connsiteY36" fmla="*/ 11588 h 3113734"/>
                <a:gd name="connsiteX37" fmla="*/ 167699 w 1354474"/>
                <a:gd name="connsiteY37" fmla="*/ 17037 h 3113734"/>
                <a:gd name="connsiteX38" fmla="*/ 234644 w 1354474"/>
                <a:gd name="connsiteY38" fmla="*/ 60629 h 3113734"/>
                <a:gd name="connsiteX39" fmla="*/ 285242 w 1354474"/>
                <a:gd name="connsiteY39" fmla="*/ 140808 h 3113734"/>
                <a:gd name="connsiteX40" fmla="*/ 293805 w 1354474"/>
                <a:gd name="connsiteY40" fmla="*/ 205418 h 3113734"/>
                <a:gd name="connsiteX41" fmla="*/ 292248 w 1354474"/>
                <a:gd name="connsiteY41" fmla="*/ 234998 h 3113734"/>
                <a:gd name="connsiteX42" fmla="*/ 299254 w 1354474"/>
                <a:gd name="connsiteY42" fmla="*/ 269249 h 3113734"/>
                <a:gd name="connsiteX43" fmla="*/ 354523 w 1354474"/>
                <a:gd name="connsiteY43" fmla="*/ 294938 h 3113734"/>
                <a:gd name="connsiteX44" fmla="*/ 531227 w 1354474"/>
                <a:gd name="connsiteY44" fmla="*/ 458409 h 3113734"/>
                <a:gd name="connsiteX45" fmla="*/ 540568 w 1354474"/>
                <a:gd name="connsiteY45" fmla="*/ 466971 h 3113734"/>
                <a:gd name="connsiteX46" fmla="*/ 553023 w 1354474"/>
                <a:gd name="connsiteY46" fmla="*/ 487989 h 3113734"/>
                <a:gd name="connsiteX47" fmla="*/ 553023 w 1354474"/>
                <a:gd name="connsiteY47" fmla="*/ 488767 h 3113734"/>
                <a:gd name="connsiteX48" fmla="*/ 574820 w 1354474"/>
                <a:gd name="connsiteY48" fmla="*/ 522240 h 3113734"/>
                <a:gd name="connsiteX49" fmla="*/ 619969 w 1354474"/>
                <a:gd name="connsiteY49" fmla="*/ 608646 h 3113734"/>
                <a:gd name="connsiteX50" fmla="*/ 630867 w 1354474"/>
                <a:gd name="connsiteY50" fmla="*/ 631221 h 3113734"/>
                <a:gd name="connsiteX51" fmla="*/ 630867 w 1354474"/>
                <a:gd name="connsiteY51" fmla="*/ 631221 h 3113734"/>
                <a:gd name="connsiteX52" fmla="*/ 641765 w 1354474"/>
                <a:gd name="connsiteY52" fmla="*/ 652238 h 3113734"/>
                <a:gd name="connsiteX53" fmla="*/ 651106 w 1354474"/>
                <a:gd name="connsiteY53" fmla="*/ 666250 h 3113734"/>
                <a:gd name="connsiteX54" fmla="*/ 674459 w 1354474"/>
                <a:gd name="connsiteY54" fmla="*/ 729304 h 3113734"/>
                <a:gd name="connsiteX55" fmla="*/ 684579 w 1354474"/>
                <a:gd name="connsiteY55" fmla="*/ 747207 h 3113734"/>
                <a:gd name="connsiteX56" fmla="*/ 685357 w 1354474"/>
                <a:gd name="connsiteY56" fmla="*/ 751878 h 3113734"/>
                <a:gd name="connsiteX57" fmla="*/ 698591 w 1354474"/>
                <a:gd name="connsiteY57" fmla="*/ 773674 h 3113734"/>
                <a:gd name="connsiteX58" fmla="*/ 700926 w 1354474"/>
                <a:gd name="connsiteY58" fmla="*/ 780680 h 3113734"/>
                <a:gd name="connsiteX59" fmla="*/ 707932 w 1354474"/>
                <a:gd name="connsiteY59" fmla="*/ 807147 h 3113734"/>
                <a:gd name="connsiteX60" fmla="*/ 728949 w 1354474"/>
                <a:gd name="connsiteY60" fmla="*/ 851518 h 3113734"/>
                <a:gd name="connsiteX61" fmla="*/ 739069 w 1354474"/>
                <a:gd name="connsiteY61" fmla="*/ 874092 h 3113734"/>
                <a:gd name="connsiteX62" fmla="*/ 739847 w 1354474"/>
                <a:gd name="connsiteY62" fmla="*/ 874092 h 3113734"/>
                <a:gd name="connsiteX63" fmla="*/ 749967 w 1354474"/>
                <a:gd name="connsiteY63" fmla="*/ 897445 h 3113734"/>
                <a:gd name="connsiteX64" fmla="*/ 762422 w 1354474"/>
                <a:gd name="connsiteY64" fmla="*/ 939481 h 3113734"/>
                <a:gd name="connsiteX65" fmla="*/ 772542 w 1354474"/>
                <a:gd name="connsiteY65" fmla="*/ 962055 h 3113734"/>
                <a:gd name="connsiteX66" fmla="*/ 795895 w 1354474"/>
                <a:gd name="connsiteY66" fmla="*/ 1027444 h 3113734"/>
                <a:gd name="connsiteX67" fmla="*/ 805236 w 1354474"/>
                <a:gd name="connsiteY67" fmla="*/ 1050018 h 3113734"/>
                <a:gd name="connsiteX68" fmla="*/ 806014 w 1354474"/>
                <a:gd name="connsiteY68" fmla="*/ 1050018 h 3113734"/>
                <a:gd name="connsiteX69" fmla="*/ 811463 w 1354474"/>
                <a:gd name="connsiteY69" fmla="*/ 1068701 h 3113734"/>
                <a:gd name="connsiteX70" fmla="*/ 817691 w 1354474"/>
                <a:gd name="connsiteY70" fmla="*/ 1093610 h 3113734"/>
                <a:gd name="connsiteX71" fmla="*/ 828589 w 1354474"/>
                <a:gd name="connsiteY71" fmla="*/ 1125526 h 3113734"/>
                <a:gd name="connsiteX72" fmla="*/ 839487 w 1354474"/>
                <a:gd name="connsiteY72" fmla="*/ 1158999 h 3113734"/>
                <a:gd name="connsiteX73" fmla="*/ 848828 w 1354474"/>
                <a:gd name="connsiteY73" fmla="*/ 1170676 h 3113734"/>
                <a:gd name="connsiteX74" fmla="*/ 855056 w 1354474"/>
                <a:gd name="connsiteY74" fmla="*/ 1189358 h 3113734"/>
                <a:gd name="connsiteX75" fmla="*/ 864397 w 1354474"/>
                <a:gd name="connsiteY75" fmla="*/ 1213489 h 3113734"/>
                <a:gd name="connsiteX76" fmla="*/ 866732 w 1354474"/>
                <a:gd name="connsiteY76" fmla="*/ 1224387 h 3113734"/>
                <a:gd name="connsiteX77" fmla="*/ 874517 w 1354474"/>
                <a:gd name="connsiteY77" fmla="*/ 1246183 h 3113734"/>
                <a:gd name="connsiteX78" fmla="*/ 877630 w 1354474"/>
                <a:gd name="connsiteY78" fmla="*/ 1252411 h 3113734"/>
                <a:gd name="connsiteX79" fmla="*/ 885415 w 1354474"/>
                <a:gd name="connsiteY79" fmla="*/ 1278099 h 3113734"/>
                <a:gd name="connsiteX80" fmla="*/ 893977 w 1354474"/>
                <a:gd name="connsiteY80" fmla="*/ 1296781 h 3113734"/>
                <a:gd name="connsiteX81" fmla="*/ 939126 w 1354474"/>
                <a:gd name="connsiteY81" fmla="*/ 1433007 h 3113734"/>
                <a:gd name="connsiteX82" fmla="*/ 950024 w 1354474"/>
                <a:gd name="connsiteY82" fmla="*/ 1465702 h 3113734"/>
                <a:gd name="connsiteX83" fmla="*/ 950024 w 1354474"/>
                <a:gd name="connsiteY83" fmla="*/ 1465702 h 3113734"/>
                <a:gd name="connsiteX84" fmla="*/ 955474 w 1354474"/>
                <a:gd name="connsiteY84" fmla="*/ 1480492 h 3113734"/>
                <a:gd name="connsiteX85" fmla="*/ 961701 w 1354474"/>
                <a:gd name="connsiteY85" fmla="*/ 1509294 h 3113734"/>
                <a:gd name="connsiteX86" fmla="*/ 961701 w 1354474"/>
                <a:gd name="connsiteY86" fmla="*/ 1509294 h 3113734"/>
                <a:gd name="connsiteX87" fmla="*/ 971821 w 1354474"/>
                <a:gd name="connsiteY87" fmla="*/ 1537318 h 3113734"/>
                <a:gd name="connsiteX88" fmla="*/ 981940 w 1354474"/>
                <a:gd name="connsiteY88" fmla="*/ 1554443 h 3113734"/>
                <a:gd name="connsiteX89" fmla="*/ 988168 w 1354474"/>
                <a:gd name="connsiteY89" fmla="*/ 1572347 h 3113734"/>
                <a:gd name="connsiteX90" fmla="*/ 992838 w 1354474"/>
                <a:gd name="connsiteY90" fmla="*/ 1598035 h 3113734"/>
                <a:gd name="connsiteX91" fmla="*/ 1016191 w 1354474"/>
                <a:gd name="connsiteY91" fmla="*/ 1663424 h 3113734"/>
                <a:gd name="connsiteX92" fmla="*/ 1027089 w 1354474"/>
                <a:gd name="connsiteY92" fmla="*/ 1696118 h 3113734"/>
                <a:gd name="connsiteX93" fmla="*/ 1037988 w 1354474"/>
                <a:gd name="connsiteY93" fmla="*/ 1728812 h 3113734"/>
                <a:gd name="connsiteX94" fmla="*/ 1043437 w 1354474"/>
                <a:gd name="connsiteY94" fmla="*/ 1747495 h 3113734"/>
                <a:gd name="connsiteX95" fmla="*/ 1050442 w 1354474"/>
                <a:gd name="connsiteY95" fmla="*/ 1770848 h 3113734"/>
                <a:gd name="connsiteX96" fmla="*/ 1059784 w 1354474"/>
                <a:gd name="connsiteY96" fmla="*/ 1790309 h 3113734"/>
                <a:gd name="connsiteX97" fmla="*/ 1100262 w 1354474"/>
                <a:gd name="connsiteY97" fmla="*/ 1921085 h 3113734"/>
                <a:gd name="connsiteX98" fmla="*/ 1104933 w 1354474"/>
                <a:gd name="connsiteY98" fmla="*/ 1942103 h 3113734"/>
                <a:gd name="connsiteX99" fmla="*/ 1115053 w 1354474"/>
                <a:gd name="connsiteY99" fmla="*/ 1970127 h 3113734"/>
                <a:gd name="connsiteX100" fmla="*/ 1125172 w 1354474"/>
                <a:gd name="connsiteY100" fmla="*/ 1992701 h 3113734"/>
                <a:gd name="connsiteX101" fmla="*/ 1131400 w 1354474"/>
                <a:gd name="connsiteY101" fmla="*/ 2011384 h 3113734"/>
                <a:gd name="connsiteX102" fmla="*/ 1136849 w 1354474"/>
                <a:gd name="connsiteY102" fmla="*/ 2037072 h 3113734"/>
                <a:gd name="connsiteX103" fmla="*/ 1149304 w 1354474"/>
                <a:gd name="connsiteY103" fmla="*/ 2079886 h 3113734"/>
                <a:gd name="connsiteX104" fmla="*/ 1158645 w 1354474"/>
                <a:gd name="connsiteY104" fmla="*/ 2103239 h 3113734"/>
                <a:gd name="connsiteX105" fmla="*/ 1159423 w 1354474"/>
                <a:gd name="connsiteY105" fmla="*/ 2103239 h 3113734"/>
                <a:gd name="connsiteX106" fmla="*/ 1164872 w 1354474"/>
                <a:gd name="connsiteY106" fmla="*/ 2117251 h 3113734"/>
                <a:gd name="connsiteX107" fmla="*/ 1173435 w 1354474"/>
                <a:gd name="connsiteY107" fmla="*/ 2145274 h 3113734"/>
                <a:gd name="connsiteX108" fmla="*/ 1175770 w 1354474"/>
                <a:gd name="connsiteY108" fmla="*/ 2152280 h 3113734"/>
                <a:gd name="connsiteX109" fmla="*/ 1181998 w 1354474"/>
                <a:gd name="connsiteY109" fmla="*/ 2180304 h 3113734"/>
                <a:gd name="connsiteX110" fmla="*/ 1182776 w 1354474"/>
                <a:gd name="connsiteY110" fmla="*/ 2184975 h 3113734"/>
                <a:gd name="connsiteX111" fmla="*/ 1192896 w 1354474"/>
                <a:gd name="connsiteY111" fmla="*/ 2213777 h 3113734"/>
                <a:gd name="connsiteX112" fmla="*/ 1203015 w 1354474"/>
                <a:gd name="connsiteY112" fmla="*/ 2235573 h 3113734"/>
                <a:gd name="connsiteX113" fmla="*/ 1208465 w 1354474"/>
                <a:gd name="connsiteY113" fmla="*/ 2254255 h 3113734"/>
                <a:gd name="connsiteX114" fmla="*/ 1213913 w 1354474"/>
                <a:gd name="connsiteY114" fmla="*/ 2279165 h 3113734"/>
                <a:gd name="connsiteX115" fmla="*/ 1225590 w 1354474"/>
                <a:gd name="connsiteY115" fmla="*/ 2321979 h 3113734"/>
                <a:gd name="connsiteX116" fmla="*/ 1236488 w 1354474"/>
                <a:gd name="connsiteY116" fmla="*/ 2356230 h 3113734"/>
                <a:gd name="connsiteX117" fmla="*/ 1236488 w 1354474"/>
                <a:gd name="connsiteY117" fmla="*/ 2356230 h 3113734"/>
                <a:gd name="connsiteX118" fmla="*/ 1247386 w 1354474"/>
                <a:gd name="connsiteY118" fmla="*/ 2389702 h 3113734"/>
                <a:gd name="connsiteX119" fmla="*/ 1258284 w 1354474"/>
                <a:gd name="connsiteY119" fmla="*/ 2412277 h 3113734"/>
                <a:gd name="connsiteX120" fmla="*/ 1262955 w 1354474"/>
                <a:gd name="connsiteY120" fmla="*/ 2427067 h 3113734"/>
                <a:gd name="connsiteX121" fmla="*/ 1269182 w 1354474"/>
                <a:gd name="connsiteY121" fmla="*/ 2456648 h 3113734"/>
                <a:gd name="connsiteX122" fmla="*/ 1291757 w 1354474"/>
                <a:gd name="connsiteY122" fmla="*/ 2522036 h 3113734"/>
                <a:gd name="connsiteX123" fmla="*/ 1296427 w 1354474"/>
                <a:gd name="connsiteY123" fmla="*/ 2536827 h 3113734"/>
                <a:gd name="connsiteX124" fmla="*/ 1302655 w 1354474"/>
                <a:gd name="connsiteY124" fmla="*/ 2565628 h 3113734"/>
                <a:gd name="connsiteX125" fmla="*/ 1312775 w 1354474"/>
                <a:gd name="connsiteY125" fmla="*/ 2588203 h 3113734"/>
                <a:gd name="connsiteX126" fmla="*/ 1318224 w 1354474"/>
                <a:gd name="connsiteY126" fmla="*/ 2606886 h 3113734"/>
                <a:gd name="connsiteX127" fmla="*/ 1324451 w 1354474"/>
                <a:gd name="connsiteY127" fmla="*/ 2632574 h 3113734"/>
                <a:gd name="connsiteX128" fmla="*/ 1335349 w 1354474"/>
                <a:gd name="connsiteY128" fmla="*/ 2669939 h 3113734"/>
                <a:gd name="connsiteX129" fmla="*/ 1350139 w 1354474"/>
                <a:gd name="connsiteY129" fmla="*/ 2722094 h 3113734"/>
                <a:gd name="connsiteX130" fmla="*/ 1344690 w 1354474"/>
                <a:gd name="connsiteY130" fmla="*/ 2778919 h 3113734"/>
                <a:gd name="connsiteX131" fmla="*/ 1336128 w 1354474"/>
                <a:gd name="connsiteY131" fmla="*/ 2815506 h 3113734"/>
                <a:gd name="connsiteX132" fmla="*/ 1335349 w 1354474"/>
                <a:gd name="connsiteY132" fmla="*/ 2824847 h 3113734"/>
                <a:gd name="connsiteX133" fmla="*/ 1325230 w 1354474"/>
                <a:gd name="connsiteY133" fmla="*/ 2859098 h 3113734"/>
                <a:gd name="connsiteX134" fmla="*/ 1324451 w 1354474"/>
                <a:gd name="connsiteY134" fmla="*/ 2873888 h 3113734"/>
                <a:gd name="connsiteX135" fmla="*/ 1316667 w 1354474"/>
                <a:gd name="connsiteY135" fmla="*/ 2898020 h 3113734"/>
                <a:gd name="connsiteX136" fmla="*/ 1307325 w 1354474"/>
                <a:gd name="connsiteY136" fmla="*/ 2926043 h 3113734"/>
                <a:gd name="connsiteX137" fmla="*/ 1301877 w 1354474"/>
                <a:gd name="connsiteY137" fmla="*/ 2940055 h 3113734"/>
                <a:gd name="connsiteX138" fmla="*/ 1301098 w 1354474"/>
                <a:gd name="connsiteY138" fmla="*/ 2950175 h 3113734"/>
                <a:gd name="connsiteX139" fmla="*/ 1292535 w 1354474"/>
                <a:gd name="connsiteY139" fmla="*/ 2966522 h 3113734"/>
                <a:gd name="connsiteX140" fmla="*/ 1280859 w 1354474"/>
                <a:gd name="connsiteY140" fmla="*/ 2996881 h 3113734"/>
                <a:gd name="connsiteX141" fmla="*/ 1280080 w 1354474"/>
                <a:gd name="connsiteY141" fmla="*/ 3006222 h 3113734"/>
                <a:gd name="connsiteX142" fmla="*/ 1269182 w 1354474"/>
                <a:gd name="connsiteY142" fmla="*/ 3038916 h 3113734"/>
                <a:gd name="connsiteX143" fmla="*/ 1255171 w 1354474"/>
                <a:gd name="connsiteY143" fmla="*/ 3096520 h 3113734"/>
                <a:gd name="connsiteX144" fmla="*/ 1224812 w 1354474"/>
                <a:gd name="connsiteY144" fmla="*/ 3108197 h 3113734"/>
                <a:gd name="connsiteX145" fmla="*/ 1135292 w 1354474"/>
                <a:gd name="connsiteY145" fmla="*/ 3051371 h 3113734"/>
                <a:gd name="connsiteX146" fmla="*/ 1105711 w 1354474"/>
                <a:gd name="connsiteY146" fmla="*/ 3039695 h 3113734"/>
                <a:gd name="connsiteX147" fmla="*/ 1027089 w 1354474"/>
                <a:gd name="connsiteY147" fmla="*/ 2984426 h 3113734"/>
                <a:gd name="connsiteX148" fmla="*/ 993617 w 1354474"/>
                <a:gd name="connsiteY148" fmla="*/ 2963408 h 3113734"/>
                <a:gd name="connsiteX149" fmla="*/ 938348 w 1354474"/>
                <a:gd name="connsiteY149" fmla="*/ 2930714 h 3113734"/>
                <a:gd name="connsiteX150" fmla="*/ 916552 w 1354474"/>
                <a:gd name="connsiteY150" fmla="*/ 2919816 h 3113734"/>
                <a:gd name="connsiteX151" fmla="*/ 838709 w 1354474"/>
                <a:gd name="connsiteY151" fmla="*/ 2865325 h 3113734"/>
                <a:gd name="connsiteX152" fmla="*/ 828589 w 1354474"/>
                <a:gd name="connsiteY152" fmla="*/ 2842751 h 3113734"/>
                <a:gd name="connsiteX153" fmla="*/ 806014 w 1354474"/>
                <a:gd name="connsiteY153" fmla="*/ 2772692 h 3113734"/>
                <a:gd name="connsiteX154" fmla="*/ 795895 w 1354474"/>
                <a:gd name="connsiteY154" fmla="*/ 2743890 h 3113734"/>
                <a:gd name="connsiteX155" fmla="*/ 795116 w 1354474"/>
                <a:gd name="connsiteY155" fmla="*/ 2739998 h 3113734"/>
                <a:gd name="connsiteX156" fmla="*/ 782661 w 1354474"/>
                <a:gd name="connsiteY156" fmla="*/ 2703411 h 3113734"/>
                <a:gd name="connsiteX157" fmla="*/ 773320 w 1354474"/>
                <a:gd name="connsiteY157" fmla="*/ 2678501 h 3113734"/>
                <a:gd name="connsiteX158" fmla="*/ 773320 w 1354474"/>
                <a:gd name="connsiteY158" fmla="*/ 2678501 h 3113734"/>
                <a:gd name="connsiteX159" fmla="*/ 759308 w 1354474"/>
                <a:gd name="connsiteY159" fmla="*/ 2647364 h 3113734"/>
                <a:gd name="connsiteX160" fmla="*/ 756973 w 1354474"/>
                <a:gd name="connsiteY160" fmla="*/ 2636466 h 3113734"/>
                <a:gd name="connsiteX161" fmla="*/ 751524 w 1354474"/>
                <a:gd name="connsiteY161" fmla="*/ 2613113 h 3113734"/>
                <a:gd name="connsiteX162" fmla="*/ 741404 w 1354474"/>
                <a:gd name="connsiteY162" fmla="*/ 2591317 h 3113734"/>
                <a:gd name="connsiteX163" fmla="*/ 730506 w 1354474"/>
                <a:gd name="connsiteY163" fmla="*/ 2557844 h 3113734"/>
                <a:gd name="connsiteX164" fmla="*/ 718830 w 1354474"/>
                <a:gd name="connsiteY164" fmla="*/ 2515030 h 3113734"/>
                <a:gd name="connsiteX165" fmla="*/ 707932 w 1354474"/>
                <a:gd name="connsiteY165" fmla="*/ 2482336 h 3113734"/>
                <a:gd name="connsiteX166" fmla="*/ 707153 w 1354474"/>
                <a:gd name="connsiteY166" fmla="*/ 2472995 h 3113734"/>
                <a:gd name="connsiteX167" fmla="*/ 695477 w 1354474"/>
                <a:gd name="connsiteY167" fmla="*/ 2440301 h 3113734"/>
                <a:gd name="connsiteX168" fmla="*/ 686136 w 1354474"/>
                <a:gd name="connsiteY168" fmla="*/ 2416169 h 3113734"/>
                <a:gd name="connsiteX169" fmla="*/ 675238 w 1354474"/>
                <a:gd name="connsiteY169" fmla="*/ 2394373 h 3113734"/>
                <a:gd name="connsiteX170" fmla="*/ 669788 w 1354474"/>
                <a:gd name="connsiteY170" fmla="*/ 2376469 h 3113734"/>
                <a:gd name="connsiteX171" fmla="*/ 662783 w 1354474"/>
                <a:gd name="connsiteY171" fmla="*/ 2352338 h 3113734"/>
                <a:gd name="connsiteX172" fmla="*/ 654220 w 1354474"/>
                <a:gd name="connsiteY172" fmla="*/ 2328206 h 3113734"/>
                <a:gd name="connsiteX173" fmla="*/ 630867 w 1354474"/>
                <a:gd name="connsiteY173" fmla="*/ 2242578 h 3113734"/>
                <a:gd name="connsiteX174" fmla="*/ 619969 w 1354474"/>
                <a:gd name="connsiteY174" fmla="*/ 2209106 h 3113734"/>
                <a:gd name="connsiteX175" fmla="*/ 619969 w 1354474"/>
                <a:gd name="connsiteY175" fmla="*/ 2209106 h 3113734"/>
                <a:gd name="connsiteX176" fmla="*/ 609071 w 1354474"/>
                <a:gd name="connsiteY176" fmla="*/ 2175633 h 3113734"/>
                <a:gd name="connsiteX177" fmla="*/ 609071 w 1354474"/>
                <a:gd name="connsiteY177" fmla="*/ 2175633 h 3113734"/>
                <a:gd name="connsiteX178" fmla="*/ 597394 w 1354474"/>
                <a:gd name="connsiteY178" fmla="*/ 2145274 h 3113734"/>
                <a:gd name="connsiteX179" fmla="*/ 594280 w 1354474"/>
                <a:gd name="connsiteY179" fmla="*/ 2139047 h 3113734"/>
                <a:gd name="connsiteX180" fmla="*/ 584161 w 1354474"/>
                <a:gd name="connsiteY180" fmla="*/ 2112580 h 3113734"/>
                <a:gd name="connsiteX181" fmla="*/ 577155 w 1354474"/>
                <a:gd name="connsiteY181" fmla="*/ 2092341 h 3113734"/>
                <a:gd name="connsiteX182" fmla="*/ 576376 w 1354474"/>
                <a:gd name="connsiteY182" fmla="*/ 2087670 h 3113734"/>
                <a:gd name="connsiteX183" fmla="*/ 565478 w 1354474"/>
                <a:gd name="connsiteY183" fmla="*/ 2054976 h 3113734"/>
                <a:gd name="connsiteX184" fmla="*/ 553802 w 1354474"/>
                <a:gd name="connsiteY184" fmla="*/ 2011384 h 3113734"/>
                <a:gd name="connsiteX185" fmla="*/ 540568 w 1354474"/>
                <a:gd name="connsiteY185" fmla="*/ 1980247 h 3113734"/>
                <a:gd name="connsiteX186" fmla="*/ 538233 w 1354474"/>
                <a:gd name="connsiteY186" fmla="*/ 1969348 h 3113734"/>
                <a:gd name="connsiteX187" fmla="*/ 528892 w 1354474"/>
                <a:gd name="connsiteY187" fmla="*/ 1945995 h 3113734"/>
                <a:gd name="connsiteX188" fmla="*/ 527335 w 1354474"/>
                <a:gd name="connsiteY188" fmla="*/ 1938989 h 3113734"/>
                <a:gd name="connsiteX189" fmla="*/ 519551 w 1354474"/>
                <a:gd name="connsiteY189" fmla="*/ 1913301 h 3113734"/>
                <a:gd name="connsiteX190" fmla="*/ 517215 w 1354474"/>
                <a:gd name="connsiteY190" fmla="*/ 1906295 h 3113734"/>
                <a:gd name="connsiteX191" fmla="*/ 508653 w 1354474"/>
                <a:gd name="connsiteY191" fmla="*/ 1879828 h 3113734"/>
                <a:gd name="connsiteX192" fmla="*/ 506317 w 1354474"/>
                <a:gd name="connsiteY192" fmla="*/ 1872822 h 3113734"/>
                <a:gd name="connsiteX193" fmla="*/ 500090 w 1354474"/>
                <a:gd name="connsiteY193" fmla="*/ 1845577 h 3113734"/>
                <a:gd name="connsiteX194" fmla="*/ 489970 w 1354474"/>
                <a:gd name="connsiteY194" fmla="*/ 1823781 h 3113734"/>
                <a:gd name="connsiteX195" fmla="*/ 483743 w 1354474"/>
                <a:gd name="connsiteY195" fmla="*/ 1805877 h 3113734"/>
                <a:gd name="connsiteX196" fmla="*/ 478294 w 1354474"/>
                <a:gd name="connsiteY196" fmla="*/ 1780189 h 3113734"/>
                <a:gd name="connsiteX197" fmla="*/ 456498 w 1354474"/>
                <a:gd name="connsiteY197" fmla="*/ 1714022 h 3113734"/>
                <a:gd name="connsiteX198" fmla="*/ 451827 w 1354474"/>
                <a:gd name="connsiteY198" fmla="*/ 1699232 h 3113734"/>
                <a:gd name="connsiteX199" fmla="*/ 444821 w 1354474"/>
                <a:gd name="connsiteY199" fmla="*/ 1670430 h 3113734"/>
                <a:gd name="connsiteX200" fmla="*/ 444043 w 1354474"/>
                <a:gd name="connsiteY200" fmla="*/ 1670430 h 3113734"/>
                <a:gd name="connsiteX201" fmla="*/ 434702 w 1354474"/>
                <a:gd name="connsiteY201" fmla="*/ 1647077 h 3113734"/>
                <a:gd name="connsiteX202" fmla="*/ 433923 w 1354474"/>
                <a:gd name="connsiteY202" fmla="*/ 1647855 h 3113734"/>
                <a:gd name="connsiteX203" fmla="*/ 429252 w 1354474"/>
                <a:gd name="connsiteY203" fmla="*/ 1633065 h 3113734"/>
                <a:gd name="connsiteX204" fmla="*/ 423025 w 1354474"/>
                <a:gd name="connsiteY204" fmla="*/ 1603484 h 3113734"/>
                <a:gd name="connsiteX205" fmla="*/ 402007 w 1354474"/>
                <a:gd name="connsiteY205" fmla="*/ 1548216 h 3113734"/>
                <a:gd name="connsiteX206" fmla="*/ 391109 w 1354474"/>
                <a:gd name="connsiteY206" fmla="*/ 1513965 h 3113734"/>
                <a:gd name="connsiteX207" fmla="*/ 378654 w 1354474"/>
                <a:gd name="connsiteY207" fmla="*/ 1461031 h 3113734"/>
                <a:gd name="connsiteX208" fmla="*/ 365421 w 1354474"/>
                <a:gd name="connsiteY208" fmla="*/ 1422110 h 311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354474" h="3113734">
                  <a:moveTo>
                    <a:pt x="365421" y="1422110"/>
                  </a:moveTo>
                  <a:cubicBezTo>
                    <a:pt x="350631" y="1394086"/>
                    <a:pt x="350631" y="1361392"/>
                    <a:pt x="333505" y="1334147"/>
                  </a:cubicBezTo>
                  <a:cubicBezTo>
                    <a:pt x="326499" y="1329476"/>
                    <a:pt x="327278" y="1322470"/>
                    <a:pt x="327278" y="1316242"/>
                  </a:cubicBezTo>
                  <a:cubicBezTo>
                    <a:pt x="326499" y="1307680"/>
                    <a:pt x="328835" y="1298338"/>
                    <a:pt x="322607" y="1290554"/>
                  </a:cubicBezTo>
                  <a:cubicBezTo>
                    <a:pt x="315601" y="1268758"/>
                    <a:pt x="312487" y="1245405"/>
                    <a:pt x="300811" y="1224387"/>
                  </a:cubicBezTo>
                  <a:cubicBezTo>
                    <a:pt x="293027" y="1214268"/>
                    <a:pt x="296140" y="1201034"/>
                    <a:pt x="289913" y="1190136"/>
                  </a:cubicBezTo>
                  <a:cubicBezTo>
                    <a:pt x="289913" y="1187023"/>
                    <a:pt x="289134" y="1183909"/>
                    <a:pt x="289134" y="1180795"/>
                  </a:cubicBezTo>
                  <a:cubicBezTo>
                    <a:pt x="282129" y="1170676"/>
                    <a:pt x="284464" y="1157442"/>
                    <a:pt x="279015" y="1147323"/>
                  </a:cubicBezTo>
                  <a:cubicBezTo>
                    <a:pt x="278236" y="1144209"/>
                    <a:pt x="278236" y="1141095"/>
                    <a:pt x="277458" y="1137203"/>
                  </a:cubicBezTo>
                  <a:cubicBezTo>
                    <a:pt x="269674" y="1127083"/>
                    <a:pt x="274344" y="1113850"/>
                    <a:pt x="267338" y="1103730"/>
                  </a:cubicBezTo>
                  <a:cubicBezTo>
                    <a:pt x="266560" y="1088161"/>
                    <a:pt x="254883" y="1075707"/>
                    <a:pt x="255662" y="1060138"/>
                  </a:cubicBezTo>
                  <a:cubicBezTo>
                    <a:pt x="249434" y="1050018"/>
                    <a:pt x="253326" y="1036006"/>
                    <a:pt x="245542" y="1026665"/>
                  </a:cubicBezTo>
                  <a:cubicBezTo>
                    <a:pt x="245542" y="1023551"/>
                    <a:pt x="244764" y="1020437"/>
                    <a:pt x="244764" y="1017324"/>
                  </a:cubicBezTo>
                  <a:cubicBezTo>
                    <a:pt x="240871" y="1006426"/>
                    <a:pt x="240871" y="993971"/>
                    <a:pt x="233866" y="983073"/>
                  </a:cubicBezTo>
                  <a:lnTo>
                    <a:pt x="233866" y="983073"/>
                  </a:lnTo>
                  <a:cubicBezTo>
                    <a:pt x="227638" y="969061"/>
                    <a:pt x="232309" y="952714"/>
                    <a:pt x="222189" y="939481"/>
                  </a:cubicBezTo>
                  <a:lnTo>
                    <a:pt x="222189" y="939481"/>
                  </a:lnTo>
                  <a:cubicBezTo>
                    <a:pt x="213626" y="926247"/>
                    <a:pt x="222968" y="908343"/>
                    <a:pt x="210513" y="895888"/>
                  </a:cubicBezTo>
                  <a:cubicBezTo>
                    <a:pt x="207399" y="888104"/>
                    <a:pt x="203507" y="881098"/>
                    <a:pt x="200393" y="873314"/>
                  </a:cubicBezTo>
                  <a:cubicBezTo>
                    <a:pt x="197279" y="868643"/>
                    <a:pt x="195722" y="863973"/>
                    <a:pt x="195722" y="858523"/>
                  </a:cubicBezTo>
                  <a:cubicBezTo>
                    <a:pt x="194165" y="848404"/>
                    <a:pt x="198058" y="837506"/>
                    <a:pt x="190273" y="828943"/>
                  </a:cubicBezTo>
                  <a:lnTo>
                    <a:pt x="189495" y="829721"/>
                  </a:lnTo>
                  <a:cubicBezTo>
                    <a:pt x="183267" y="818823"/>
                    <a:pt x="184046" y="806368"/>
                    <a:pt x="180154" y="795470"/>
                  </a:cubicBezTo>
                  <a:cubicBezTo>
                    <a:pt x="177818" y="761998"/>
                    <a:pt x="166142" y="730082"/>
                    <a:pt x="156801" y="698166"/>
                  </a:cubicBezTo>
                  <a:cubicBezTo>
                    <a:pt x="151352" y="691939"/>
                    <a:pt x="151352" y="684933"/>
                    <a:pt x="151352" y="677148"/>
                  </a:cubicBezTo>
                  <a:cubicBezTo>
                    <a:pt x="151352" y="661580"/>
                    <a:pt x="152130" y="646011"/>
                    <a:pt x="142789" y="632778"/>
                  </a:cubicBezTo>
                  <a:cubicBezTo>
                    <a:pt x="141232" y="628885"/>
                    <a:pt x="140454" y="624215"/>
                    <a:pt x="140454" y="620323"/>
                  </a:cubicBezTo>
                  <a:cubicBezTo>
                    <a:pt x="138118" y="602419"/>
                    <a:pt x="145124" y="583736"/>
                    <a:pt x="135005" y="565833"/>
                  </a:cubicBezTo>
                  <a:cubicBezTo>
                    <a:pt x="120993" y="508228"/>
                    <a:pt x="122550" y="449846"/>
                    <a:pt x="124106" y="392242"/>
                  </a:cubicBezTo>
                  <a:cubicBezTo>
                    <a:pt x="130334" y="376673"/>
                    <a:pt x="131112" y="357991"/>
                    <a:pt x="145903" y="346314"/>
                  </a:cubicBezTo>
                  <a:cubicBezTo>
                    <a:pt x="147459" y="346314"/>
                    <a:pt x="149016" y="345536"/>
                    <a:pt x="150573" y="345536"/>
                  </a:cubicBezTo>
                  <a:cubicBezTo>
                    <a:pt x="164585" y="339308"/>
                    <a:pt x="164585" y="329189"/>
                    <a:pt x="156022" y="318291"/>
                  </a:cubicBezTo>
                  <a:cubicBezTo>
                    <a:pt x="113987" y="277812"/>
                    <a:pt x="73508" y="234998"/>
                    <a:pt x="25245" y="201525"/>
                  </a:cubicBezTo>
                  <a:cubicBezTo>
                    <a:pt x="22132" y="199190"/>
                    <a:pt x="19796" y="196855"/>
                    <a:pt x="18240" y="192963"/>
                  </a:cubicBezTo>
                  <a:cubicBezTo>
                    <a:pt x="2671" y="174280"/>
                    <a:pt x="-8227" y="154819"/>
                    <a:pt x="8120" y="131466"/>
                  </a:cubicBezTo>
                  <a:cubicBezTo>
                    <a:pt x="10455" y="123682"/>
                    <a:pt x="18240" y="119790"/>
                    <a:pt x="23688" y="115119"/>
                  </a:cubicBezTo>
                  <a:cubicBezTo>
                    <a:pt x="57161" y="80868"/>
                    <a:pt x="90634" y="45839"/>
                    <a:pt x="124106" y="11588"/>
                  </a:cubicBezTo>
                  <a:cubicBezTo>
                    <a:pt x="142010" y="-12544"/>
                    <a:pt x="154465" y="6917"/>
                    <a:pt x="167699" y="17037"/>
                  </a:cubicBezTo>
                  <a:cubicBezTo>
                    <a:pt x="188716" y="33384"/>
                    <a:pt x="210513" y="49731"/>
                    <a:pt x="234644" y="60629"/>
                  </a:cubicBezTo>
                  <a:cubicBezTo>
                    <a:pt x="275901" y="71527"/>
                    <a:pt x="285242" y="103443"/>
                    <a:pt x="285242" y="140808"/>
                  </a:cubicBezTo>
                  <a:cubicBezTo>
                    <a:pt x="285242" y="162604"/>
                    <a:pt x="285242" y="184400"/>
                    <a:pt x="293805" y="205418"/>
                  </a:cubicBezTo>
                  <a:cubicBezTo>
                    <a:pt x="297697" y="215537"/>
                    <a:pt x="293805" y="224878"/>
                    <a:pt x="292248" y="234998"/>
                  </a:cubicBezTo>
                  <a:cubicBezTo>
                    <a:pt x="290691" y="246675"/>
                    <a:pt x="290691" y="259130"/>
                    <a:pt x="299254" y="269249"/>
                  </a:cubicBezTo>
                  <a:cubicBezTo>
                    <a:pt x="315601" y="282483"/>
                    <a:pt x="336619" y="285596"/>
                    <a:pt x="354523" y="294938"/>
                  </a:cubicBezTo>
                  <a:cubicBezTo>
                    <a:pt x="427695" y="333859"/>
                    <a:pt x="483743" y="391463"/>
                    <a:pt x="531227" y="458409"/>
                  </a:cubicBezTo>
                  <a:cubicBezTo>
                    <a:pt x="534341" y="462301"/>
                    <a:pt x="535898" y="465414"/>
                    <a:pt x="540568" y="466971"/>
                  </a:cubicBezTo>
                  <a:cubicBezTo>
                    <a:pt x="549910" y="470864"/>
                    <a:pt x="546796" y="481762"/>
                    <a:pt x="553023" y="487989"/>
                  </a:cubicBezTo>
                  <a:lnTo>
                    <a:pt x="553023" y="488767"/>
                  </a:lnTo>
                  <a:cubicBezTo>
                    <a:pt x="561586" y="498887"/>
                    <a:pt x="567814" y="510564"/>
                    <a:pt x="574820" y="522240"/>
                  </a:cubicBezTo>
                  <a:cubicBezTo>
                    <a:pt x="588831" y="551821"/>
                    <a:pt x="608292" y="578287"/>
                    <a:pt x="619969" y="608646"/>
                  </a:cubicBezTo>
                  <a:cubicBezTo>
                    <a:pt x="626196" y="614874"/>
                    <a:pt x="622304" y="625772"/>
                    <a:pt x="630867" y="631221"/>
                  </a:cubicBezTo>
                  <a:lnTo>
                    <a:pt x="630867" y="631221"/>
                  </a:lnTo>
                  <a:cubicBezTo>
                    <a:pt x="636316" y="637448"/>
                    <a:pt x="636316" y="646011"/>
                    <a:pt x="641765" y="652238"/>
                  </a:cubicBezTo>
                  <a:cubicBezTo>
                    <a:pt x="644879" y="656909"/>
                    <a:pt x="648771" y="660801"/>
                    <a:pt x="651106" y="666250"/>
                  </a:cubicBezTo>
                  <a:cubicBezTo>
                    <a:pt x="658890" y="687268"/>
                    <a:pt x="666675" y="708286"/>
                    <a:pt x="674459" y="729304"/>
                  </a:cubicBezTo>
                  <a:cubicBezTo>
                    <a:pt x="678351" y="734753"/>
                    <a:pt x="679908" y="741758"/>
                    <a:pt x="684579" y="747207"/>
                  </a:cubicBezTo>
                  <a:cubicBezTo>
                    <a:pt x="685357" y="748764"/>
                    <a:pt x="685357" y="750321"/>
                    <a:pt x="685357" y="751878"/>
                  </a:cubicBezTo>
                  <a:cubicBezTo>
                    <a:pt x="690806" y="758884"/>
                    <a:pt x="690806" y="768225"/>
                    <a:pt x="698591" y="773674"/>
                  </a:cubicBezTo>
                  <a:cubicBezTo>
                    <a:pt x="700147" y="776010"/>
                    <a:pt x="700926" y="778345"/>
                    <a:pt x="700926" y="780680"/>
                  </a:cubicBezTo>
                  <a:cubicBezTo>
                    <a:pt x="703261" y="789243"/>
                    <a:pt x="697034" y="800919"/>
                    <a:pt x="707932" y="807147"/>
                  </a:cubicBezTo>
                  <a:cubicBezTo>
                    <a:pt x="720387" y="819602"/>
                    <a:pt x="721944" y="836727"/>
                    <a:pt x="728949" y="851518"/>
                  </a:cubicBezTo>
                  <a:cubicBezTo>
                    <a:pt x="735177" y="857745"/>
                    <a:pt x="732063" y="867865"/>
                    <a:pt x="739069" y="874092"/>
                  </a:cubicBezTo>
                  <a:lnTo>
                    <a:pt x="739847" y="874092"/>
                  </a:lnTo>
                  <a:cubicBezTo>
                    <a:pt x="744518" y="881098"/>
                    <a:pt x="744518" y="890439"/>
                    <a:pt x="749967" y="897445"/>
                  </a:cubicBezTo>
                  <a:cubicBezTo>
                    <a:pt x="747632" y="913014"/>
                    <a:pt x="761644" y="924690"/>
                    <a:pt x="762422" y="939481"/>
                  </a:cubicBezTo>
                  <a:cubicBezTo>
                    <a:pt x="768650" y="945708"/>
                    <a:pt x="765536" y="955828"/>
                    <a:pt x="772542" y="962055"/>
                  </a:cubicBezTo>
                  <a:cubicBezTo>
                    <a:pt x="780326" y="983851"/>
                    <a:pt x="788110" y="1005648"/>
                    <a:pt x="795895" y="1027444"/>
                  </a:cubicBezTo>
                  <a:cubicBezTo>
                    <a:pt x="802122" y="1033671"/>
                    <a:pt x="799008" y="1043791"/>
                    <a:pt x="805236" y="1050018"/>
                  </a:cubicBezTo>
                  <a:lnTo>
                    <a:pt x="806014" y="1050018"/>
                  </a:lnTo>
                  <a:cubicBezTo>
                    <a:pt x="810685" y="1055467"/>
                    <a:pt x="809906" y="1062473"/>
                    <a:pt x="811463" y="1068701"/>
                  </a:cubicBezTo>
                  <a:cubicBezTo>
                    <a:pt x="812242" y="1077264"/>
                    <a:pt x="811463" y="1086604"/>
                    <a:pt x="817691" y="1093610"/>
                  </a:cubicBezTo>
                  <a:cubicBezTo>
                    <a:pt x="823918" y="1103730"/>
                    <a:pt x="830146" y="1113071"/>
                    <a:pt x="828589" y="1125526"/>
                  </a:cubicBezTo>
                  <a:cubicBezTo>
                    <a:pt x="834038" y="1136424"/>
                    <a:pt x="829367" y="1150436"/>
                    <a:pt x="839487" y="1158999"/>
                  </a:cubicBezTo>
                  <a:cubicBezTo>
                    <a:pt x="842601" y="1162891"/>
                    <a:pt x="845714" y="1166783"/>
                    <a:pt x="848828" y="1170676"/>
                  </a:cubicBezTo>
                  <a:cubicBezTo>
                    <a:pt x="853499" y="1176124"/>
                    <a:pt x="852720" y="1183130"/>
                    <a:pt x="855056" y="1189358"/>
                  </a:cubicBezTo>
                  <a:cubicBezTo>
                    <a:pt x="854277" y="1198699"/>
                    <a:pt x="858948" y="1206483"/>
                    <a:pt x="864397" y="1213489"/>
                  </a:cubicBezTo>
                  <a:cubicBezTo>
                    <a:pt x="865954" y="1216603"/>
                    <a:pt x="865954" y="1220495"/>
                    <a:pt x="866732" y="1224387"/>
                  </a:cubicBezTo>
                  <a:cubicBezTo>
                    <a:pt x="865954" y="1232950"/>
                    <a:pt x="867510" y="1240735"/>
                    <a:pt x="874517" y="1246183"/>
                  </a:cubicBezTo>
                  <a:cubicBezTo>
                    <a:pt x="875295" y="1248519"/>
                    <a:pt x="876852" y="1250075"/>
                    <a:pt x="877630" y="1252411"/>
                  </a:cubicBezTo>
                  <a:cubicBezTo>
                    <a:pt x="877630" y="1261752"/>
                    <a:pt x="879965" y="1270315"/>
                    <a:pt x="885415" y="1278099"/>
                  </a:cubicBezTo>
                  <a:cubicBezTo>
                    <a:pt x="888528" y="1284327"/>
                    <a:pt x="890863" y="1291333"/>
                    <a:pt x="893977" y="1296781"/>
                  </a:cubicBezTo>
                  <a:cubicBezTo>
                    <a:pt x="908768" y="1341931"/>
                    <a:pt x="923558" y="1387858"/>
                    <a:pt x="939126" y="1433007"/>
                  </a:cubicBezTo>
                  <a:cubicBezTo>
                    <a:pt x="944576" y="1443127"/>
                    <a:pt x="943019" y="1455582"/>
                    <a:pt x="950024" y="1465702"/>
                  </a:cubicBezTo>
                  <a:lnTo>
                    <a:pt x="950024" y="1465702"/>
                  </a:lnTo>
                  <a:cubicBezTo>
                    <a:pt x="953917" y="1469594"/>
                    <a:pt x="955474" y="1475043"/>
                    <a:pt x="955474" y="1480492"/>
                  </a:cubicBezTo>
                  <a:cubicBezTo>
                    <a:pt x="957030" y="1489833"/>
                    <a:pt x="951581" y="1501510"/>
                    <a:pt x="961701" y="1509294"/>
                  </a:cubicBezTo>
                  <a:lnTo>
                    <a:pt x="961701" y="1509294"/>
                  </a:lnTo>
                  <a:cubicBezTo>
                    <a:pt x="967150" y="1517857"/>
                    <a:pt x="964815" y="1529533"/>
                    <a:pt x="971821" y="1537318"/>
                  </a:cubicBezTo>
                  <a:cubicBezTo>
                    <a:pt x="974934" y="1542767"/>
                    <a:pt x="978827" y="1548216"/>
                    <a:pt x="981940" y="1554443"/>
                  </a:cubicBezTo>
                  <a:cubicBezTo>
                    <a:pt x="988168" y="1559114"/>
                    <a:pt x="988168" y="1566120"/>
                    <a:pt x="988168" y="1572347"/>
                  </a:cubicBezTo>
                  <a:cubicBezTo>
                    <a:pt x="988946" y="1580910"/>
                    <a:pt x="986611" y="1590251"/>
                    <a:pt x="992838" y="1598035"/>
                  </a:cubicBezTo>
                  <a:cubicBezTo>
                    <a:pt x="1000623" y="1619831"/>
                    <a:pt x="1008407" y="1641628"/>
                    <a:pt x="1016191" y="1663424"/>
                  </a:cubicBezTo>
                  <a:cubicBezTo>
                    <a:pt x="1024754" y="1672765"/>
                    <a:pt x="1019305" y="1686777"/>
                    <a:pt x="1027089" y="1696118"/>
                  </a:cubicBezTo>
                  <a:cubicBezTo>
                    <a:pt x="1026311" y="1708573"/>
                    <a:pt x="1036431" y="1717136"/>
                    <a:pt x="1037988" y="1728812"/>
                  </a:cubicBezTo>
                  <a:cubicBezTo>
                    <a:pt x="1042658" y="1734261"/>
                    <a:pt x="1043437" y="1740489"/>
                    <a:pt x="1043437" y="1747495"/>
                  </a:cubicBezTo>
                  <a:cubicBezTo>
                    <a:pt x="1043437" y="1756057"/>
                    <a:pt x="1042658" y="1764620"/>
                    <a:pt x="1050442" y="1770848"/>
                  </a:cubicBezTo>
                  <a:cubicBezTo>
                    <a:pt x="1054335" y="1777075"/>
                    <a:pt x="1056670" y="1784081"/>
                    <a:pt x="1059784" y="1790309"/>
                  </a:cubicBezTo>
                  <a:cubicBezTo>
                    <a:pt x="1073017" y="1833901"/>
                    <a:pt x="1087029" y="1877493"/>
                    <a:pt x="1100262" y="1921085"/>
                  </a:cubicBezTo>
                  <a:cubicBezTo>
                    <a:pt x="1102598" y="1928091"/>
                    <a:pt x="1103376" y="1935097"/>
                    <a:pt x="1104933" y="1942103"/>
                  </a:cubicBezTo>
                  <a:cubicBezTo>
                    <a:pt x="1110382" y="1950666"/>
                    <a:pt x="1109603" y="1961564"/>
                    <a:pt x="1115053" y="1970127"/>
                  </a:cubicBezTo>
                  <a:cubicBezTo>
                    <a:pt x="1118166" y="1977911"/>
                    <a:pt x="1122058" y="1984917"/>
                    <a:pt x="1125172" y="1992701"/>
                  </a:cubicBezTo>
                  <a:cubicBezTo>
                    <a:pt x="1131400" y="1997372"/>
                    <a:pt x="1131400" y="2004378"/>
                    <a:pt x="1131400" y="2011384"/>
                  </a:cubicBezTo>
                  <a:cubicBezTo>
                    <a:pt x="1132178" y="2019946"/>
                    <a:pt x="1129064" y="2029288"/>
                    <a:pt x="1136849" y="2037072"/>
                  </a:cubicBezTo>
                  <a:cubicBezTo>
                    <a:pt x="1139962" y="2051862"/>
                    <a:pt x="1150082" y="2064317"/>
                    <a:pt x="1149304" y="2079886"/>
                  </a:cubicBezTo>
                  <a:cubicBezTo>
                    <a:pt x="1153974" y="2086892"/>
                    <a:pt x="1153974" y="2096233"/>
                    <a:pt x="1158645" y="2103239"/>
                  </a:cubicBezTo>
                  <a:lnTo>
                    <a:pt x="1159423" y="2103239"/>
                  </a:lnTo>
                  <a:cubicBezTo>
                    <a:pt x="1163315" y="2107131"/>
                    <a:pt x="1164872" y="2111802"/>
                    <a:pt x="1164872" y="2117251"/>
                  </a:cubicBezTo>
                  <a:cubicBezTo>
                    <a:pt x="1164094" y="2127370"/>
                    <a:pt x="1165651" y="2137490"/>
                    <a:pt x="1173435" y="2145274"/>
                  </a:cubicBezTo>
                  <a:cubicBezTo>
                    <a:pt x="1174214" y="2147610"/>
                    <a:pt x="1174992" y="2149945"/>
                    <a:pt x="1175770" y="2152280"/>
                  </a:cubicBezTo>
                  <a:cubicBezTo>
                    <a:pt x="1176549" y="2161622"/>
                    <a:pt x="1176549" y="2171741"/>
                    <a:pt x="1181998" y="2180304"/>
                  </a:cubicBezTo>
                  <a:cubicBezTo>
                    <a:pt x="1182776" y="2181861"/>
                    <a:pt x="1182776" y="2183418"/>
                    <a:pt x="1182776" y="2184975"/>
                  </a:cubicBezTo>
                  <a:cubicBezTo>
                    <a:pt x="1189004" y="2193537"/>
                    <a:pt x="1184333" y="2205992"/>
                    <a:pt x="1192896" y="2213777"/>
                  </a:cubicBezTo>
                  <a:cubicBezTo>
                    <a:pt x="1196010" y="2220782"/>
                    <a:pt x="1199902" y="2228567"/>
                    <a:pt x="1203015" y="2235573"/>
                  </a:cubicBezTo>
                  <a:cubicBezTo>
                    <a:pt x="1207686" y="2241022"/>
                    <a:pt x="1206908" y="2248027"/>
                    <a:pt x="1208465" y="2254255"/>
                  </a:cubicBezTo>
                  <a:cubicBezTo>
                    <a:pt x="1209243" y="2262818"/>
                    <a:pt x="1206129" y="2272159"/>
                    <a:pt x="1213913" y="2279165"/>
                  </a:cubicBezTo>
                  <a:cubicBezTo>
                    <a:pt x="1217027" y="2293955"/>
                    <a:pt x="1227147" y="2305632"/>
                    <a:pt x="1225590" y="2321979"/>
                  </a:cubicBezTo>
                  <a:cubicBezTo>
                    <a:pt x="1231818" y="2332098"/>
                    <a:pt x="1228704" y="2346110"/>
                    <a:pt x="1236488" y="2356230"/>
                  </a:cubicBezTo>
                  <a:lnTo>
                    <a:pt x="1236488" y="2356230"/>
                  </a:lnTo>
                  <a:cubicBezTo>
                    <a:pt x="1241937" y="2366349"/>
                    <a:pt x="1238045" y="2380361"/>
                    <a:pt x="1247386" y="2389702"/>
                  </a:cubicBezTo>
                  <a:cubicBezTo>
                    <a:pt x="1251278" y="2397487"/>
                    <a:pt x="1254392" y="2404493"/>
                    <a:pt x="1258284" y="2412277"/>
                  </a:cubicBezTo>
                  <a:cubicBezTo>
                    <a:pt x="1261398" y="2416948"/>
                    <a:pt x="1260619" y="2422397"/>
                    <a:pt x="1262955" y="2427067"/>
                  </a:cubicBezTo>
                  <a:cubicBezTo>
                    <a:pt x="1264512" y="2437187"/>
                    <a:pt x="1262176" y="2448085"/>
                    <a:pt x="1269182" y="2456648"/>
                  </a:cubicBezTo>
                  <a:cubicBezTo>
                    <a:pt x="1276967" y="2478444"/>
                    <a:pt x="1283972" y="2500240"/>
                    <a:pt x="1291757" y="2522036"/>
                  </a:cubicBezTo>
                  <a:cubicBezTo>
                    <a:pt x="1295649" y="2526707"/>
                    <a:pt x="1296427" y="2531377"/>
                    <a:pt x="1296427" y="2536827"/>
                  </a:cubicBezTo>
                  <a:cubicBezTo>
                    <a:pt x="1297984" y="2546946"/>
                    <a:pt x="1292535" y="2557844"/>
                    <a:pt x="1302655" y="2565628"/>
                  </a:cubicBezTo>
                  <a:cubicBezTo>
                    <a:pt x="1308882" y="2571856"/>
                    <a:pt x="1311218" y="2579640"/>
                    <a:pt x="1312775" y="2588203"/>
                  </a:cubicBezTo>
                  <a:cubicBezTo>
                    <a:pt x="1316667" y="2593652"/>
                    <a:pt x="1316667" y="2600658"/>
                    <a:pt x="1318224" y="2606886"/>
                  </a:cubicBezTo>
                  <a:cubicBezTo>
                    <a:pt x="1319002" y="2615448"/>
                    <a:pt x="1319002" y="2624790"/>
                    <a:pt x="1324451" y="2632574"/>
                  </a:cubicBezTo>
                  <a:cubicBezTo>
                    <a:pt x="1330679" y="2644250"/>
                    <a:pt x="1336128" y="2655927"/>
                    <a:pt x="1335349" y="2669939"/>
                  </a:cubicBezTo>
                  <a:cubicBezTo>
                    <a:pt x="1339241" y="2687064"/>
                    <a:pt x="1343133" y="2704968"/>
                    <a:pt x="1350139" y="2722094"/>
                  </a:cubicBezTo>
                  <a:cubicBezTo>
                    <a:pt x="1357924" y="2741555"/>
                    <a:pt x="1357145" y="2761015"/>
                    <a:pt x="1344690" y="2778919"/>
                  </a:cubicBezTo>
                  <a:cubicBezTo>
                    <a:pt x="1336906" y="2789818"/>
                    <a:pt x="1337685" y="2803051"/>
                    <a:pt x="1336128" y="2815506"/>
                  </a:cubicBezTo>
                  <a:cubicBezTo>
                    <a:pt x="1336128" y="2818619"/>
                    <a:pt x="1335349" y="2821733"/>
                    <a:pt x="1335349" y="2824847"/>
                  </a:cubicBezTo>
                  <a:cubicBezTo>
                    <a:pt x="1327565" y="2834967"/>
                    <a:pt x="1328343" y="2847421"/>
                    <a:pt x="1325230" y="2859098"/>
                  </a:cubicBezTo>
                  <a:cubicBezTo>
                    <a:pt x="1325230" y="2863769"/>
                    <a:pt x="1324451" y="2869217"/>
                    <a:pt x="1324451" y="2873888"/>
                  </a:cubicBezTo>
                  <a:cubicBezTo>
                    <a:pt x="1319780" y="2881673"/>
                    <a:pt x="1320559" y="2890235"/>
                    <a:pt x="1316667" y="2898020"/>
                  </a:cubicBezTo>
                  <a:cubicBezTo>
                    <a:pt x="1312775" y="2907361"/>
                    <a:pt x="1307325" y="2915923"/>
                    <a:pt x="1307325" y="2926043"/>
                  </a:cubicBezTo>
                  <a:cubicBezTo>
                    <a:pt x="1306547" y="2931492"/>
                    <a:pt x="1304990" y="2936163"/>
                    <a:pt x="1301877" y="2940055"/>
                  </a:cubicBezTo>
                  <a:cubicBezTo>
                    <a:pt x="1301877" y="2943169"/>
                    <a:pt x="1301098" y="2947061"/>
                    <a:pt x="1301098" y="2950175"/>
                  </a:cubicBezTo>
                  <a:cubicBezTo>
                    <a:pt x="1297984" y="2955624"/>
                    <a:pt x="1296427" y="2961851"/>
                    <a:pt x="1292535" y="2966522"/>
                  </a:cubicBezTo>
                  <a:cubicBezTo>
                    <a:pt x="1285529" y="2975085"/>
                    <a:pt x="1285529" y="2986761"/>
                    <a:pt x="1280859" y="2996881"/>
                  </a:cubicBezTo>
                  <a:cubicBezTo>
                    <a:pt x="1280859" y="2999995"/>
                    <a:pt x="1280080" y="3003108"/>
                    <a:pt x="1280080" y="3006222"/>
                  </a:cubicBezTo>
                  <a:cubicBezTo>
                    <a:pt x="1271518" y="3015563"/>
                    <a:pt x="1275410" y="3028796"/>
                    <a:pt x="1269182" y="3038916"/>
                  </a:cubicBezTo>
                  <a:cubicBezTo>
                    <a:pt x="1264512" y="3058377"/>
                    <a:pt x="1261398" y="3077838"/>
                    <a:pt x="1255171" y="3096520"/>
                  </a:cubicBezTo>
                  <a:cubicBezTo>
                    <a:pt x="1250500" y="3112089"/>
                    <a:pt x="1243494" y="3121430"/>
                    <a:pt x="1224812" y="3108197"/>
                  </a:cubicBezTo>
                  <a:cubicBezTo>
                    <a:pt x="1196010" y="3087958"/>
                    <a:pt x="1165651" y="3070054"/>
                    <a:pt x="1135292" y="3051371"/>
                  </a:cubicBezTo>
                  <a:cubicBezTo>
                    <a:pt x="1125951" y="3045922"/>
                    <a:pt x="1117388" y="3038916"/>
                    <a:pt x="1105711" y="3039695"/>
                  </a:cubicBezTo>
                  <a:cubicBezTo>
                    <a:pt x="1085472" y="3012449"/>
                    <a:pt x="1051999" y="3004665"/>
                    <a:pt x="1027089" y="2984426"/>
                  </a:cubicBezTo>
                  <a:cubicBezTo>
                    <a:pt x="1016970" y="2975085"/>
                    <a:pt x="1006072" y="2968857"/>
                    <a:pt x="993617" y="2963408"/>
                  </a:cubicBezTo>
                  <a:cubicBezTo>
                    <a:pt x="974934" y="2952510"/>
                    <a:pt x="957030" y="2941612"/>
                    <a:pt x="938348" y="2930714"/>
                  </a:cubicBezTo>
                  <a:cubicBezTo>
                    <a:pt x="932899" y="2923708"/>
                    <a:pt x="923558" y="2923708"/>
                    <a:pt x="916552" y="2919816"/>
                  </a:cubicBezTo>
                  <a:cubicBezTo>
                    <a:pt x="890863" y="2901912"/>
                    <a:pt x="865175" y="2884008"/>
                    <a:pt x="838709" y="2865325"/>
                  </a:cubicBezTo>
                  <a:cubicBezTo>
                    <a:pt x="832481" y="2859098"/>
                    <a:pt x="833259" y="2849757"/>
                    <a:pt x="828589" y="2842751"/>
                  </a:cubicBezTo>
                  <a:cubicBezTo>
                    <a:pt x="820804" y="2819398"/>
                    <a:pt x="813020" y="2796045"/>
                    <a:pt x="806014" y="2772692"/>
                  </a:cubicBezTo>
                  <a:cubicBezTo>
                    <a:pt x="801344" y="2763351"/>
                    <a:pt x="801344" y="2753231"/>
                    <a:pt x="795895" y="2743890"/>
                  </a:cubicBezTo>
                  <a:cubicBezTo>
                    <a:pt x="795116" y="2742333"/>
                    <a:pt x="794338" y="2741555"/>
                    <a:pt x="795116" y="2739998"/>
                  </a:cubicBezTo>
                  <a:cubicBezTo>
                    <a:pt x="788889" y="2728321"/>
                    <a:pt x="791224" y="2714309"/>
                    <a:pt x="782661" y="2703411"/>
                  </a:cubicBezTo>
                  <a:cubicBezTo>
                    <a:pt x="777991" y="2695627"/>
                    <a:pt x="780326" y="2685507"/>
                    <a:pt x="773320" y="2678501"/>
                  </a:cubicBezTo>
                  <a:lnTo>
                    <a:pt x="773320" y="2678501"/>
                  </a:lnTo>
                  <a:cubicBezTo>
                    <a:pt x="767871" y="2668382"/>
                    <a:pt x="769428" y="2655148"/>
                    <a:pt x="759308" y="2647364"/>
                  </a:cubicBezTo>
                  <a:cubicBezTo>
                    <a:pt x="757752" y="2644250"/>
                    <a:pt x="756973" y="2640358"/>
                    <a:pt x="756973" y="2636466"/>
                  </a:cubicBezTo>
                  <a:cubicBezTo>
                    <a:pt x="756195" y="2628682"/>
                    <a:pt x="758530" y="2619340"/>
                    <a:pt x="751524" y="2613113"/>
                  </a:cubicBezTo>
                  <a:cubicBezTo>
                    <a:pt x="748410" y="2606107"/>
                    <a:pt x="744518" y="2598323"/>
                    <a:pt x="741404" y="2591317"/>
                  </a:cubicBezTo>
                  <a:cubicBezTo>
                    <a:pt x="734399" y="2581197"/>
                    <a:pt x="735177" y="2568742"/>
                    <a:pt x="730506" y="2557844"/>
                  </a:cubicBezTo>
                  <a:cubicBezTo>
                    <a:pt x="732842" y="2542275"/>
                    <a:pt x="718830" y="2530599"/>
                    <a:pt x="718830" y="2515030"/>
                  </a:cubicBezTo>
                  <a:cubicBezTo>
                    <a:pt x="713381" y="2504911"/>
                    <a:pt x="714159" y="2492456"/>
                    <a:pt x="707932" y="2482336"/>
                  </a:cubicBezTo>
                  <a:cubicBezTo>
                    <a:pt x="707932" y="2479222"/>
                    <a:pt x="707153" y="2476108"/>
                    <a:pt x="707153" y="2472995"/>
                  </a:cubicBezTo>
                  <a:cubicBezTo>
                    <a:pt x="702483" y="2462097"/>
                    <a:pt x="703261" y="2449642"/>
                    <a:pt x="695477" y="2440301"/>
                  </a:cubicBezTo>
                  <a:cubicBezTo>
                    <a:pt x="690028" y="2433295"/>
                    <a:pt x="693920" y="2422397"/>
                    <a:pt x="686136" y="2416169"/>
                  </a:cubicBezTo>
                  <a:cubicBezTo>
                    <a:pt x="683800" y="2408385"/>
                    <a:pt x="681465" y="2400601"/>
                    <a:pt x="675238" y="2394373"/>
                  </a:cubicBezTo>
                  <a:cubicBezTo>
                    <a:pt x="669010" y="2389702"/>
                    <a:pt x="669788" y="2382696"/>
                    <a:pt x="669788" y="2376469"/>
                  </a:cubicBezTo>
                  <a:cubicBezTo>
                    <a:pt x="669788" y="2367906"/>
                    <a:pt x="670567" y="2358565"/>
                    <a:pt x="662783" y="2352338"/>
                  </a:cubicBezTo>
                  <a:cubicBezTo>
                    <a:pt x="658112" y="2344553"/>
                    <a:pt x="657333" y="2335990"/>
                    <a:pt x="654220" y="2328206"/>
                  </a:cubicBezTo>
                  <a:cubicBezTo>
                    <a:pt x="646435" y="2299404"/>
                    <a:pt x="638651" y="2271380"/>
                    <a:pt x="630867" y="2242578"/>
                  </a:cubicBezTo>
                  <a:cubicBezTo>
                    <a:pt x="624639" y="2232459"/>
                    <a:pt x="627753" y="2218447"/>
                    <a:pt x="619969" y="2209106"/>
                  </a:cubicBezTo>
                  <a:lnTo>
                    <a:pt x="619969" y="2209106"/>
                  </a:lnTo>
                  <a:cubicBezTo>
                    <a:pt x="614520" y="2198986"/>
                    <a:pt x="618412" y="2184975"/>
                    <a:pt x="609071" y="2175633"/>
                  </a:cubicBezTo>
                  <a:lnTo>
                    <a:pt x="609071" y="2175633"/>
                  </a:lnTo>
                  <a:cubicBezTo>
                    <a:pt x="603622" y="2166292"/>
                    <a:pt x="607514" y="2153058"/>
                    <a:pt x="597394" y="2145274"/>
                  </a:cubicBezTo>
                  <a:cubicBezTo>
                    <a:pt x="595837" y="2142939"/>
                    <a:pt x="595059" y="2141382"/>
                    <a:pt x="594280" y="2139047"/>
                  </a:cubicBezTo>
                  <a:cubicBezTo>
                    <a:pt x="592724" y="2129705"/>
                    <a:pt x="589610" y="2121143"/>
                    <a:pt x="584161" y="2112580"/>
                  </a:cubicBezTo>
                  <a:cubicBezTo>
                    <a:pt x="580269" y="2106352"/>
                    <a:pt x="580269" y="2098568"/>
                    <a:pt x="577155" y="2092341"/>
                  </a:cubicBezTo>
                  <a:cubicBezTo>
                    <a:pt x="577933" y="2090784"/>
                    <a:pt x="577933" y="2089227"/>
                    <a:pt x="576376" y="2087670"/>
                  </a:cubicBezTo>
                  <a:cubicBezTo>
                    <a:pt x="568592" y="2078329"/>
                    <a:pt x="572484" y="2064317"/>
                    <a:pt x="565478" y="2054976"/>
                  </a:cubicBezTo>
                  <a:cubicBezTo>
                    <a:pt x="566257" y="2039407"/>
                    <a:pt x="552245" y="2027731"/>
                    <a:pt x="553802" y="2011384"/>
                  </a:cubicBezTo>
                  <a:cubicBezTo>
                    <a:pt x="549910" y="2000486"/>
                    <a:pt x="549131" y="1988809"/>
                    <a:pt x="540568" y="1980247"/>
                  </a:cubicBezTo>
                  <a:cubicBezTo>
                    <a:pt x="539012" y="1977133"/>
                    <a:pt x="538233" y="1973240"/>
                    <a:pt x="538233" y="1969348"/>
                  </a:cubicBezTo>
                  <a:cubicBezTo>
                    <a:pt x="539012" y="1960007"/>
                    <a:pt x="534341" y="1953001"/>
                    <a:pt x="528892" y="1945995"/>
                  </a:cubicBezTo>
                  <a:cubicBezTo>
                    <a:pt x="528114" y="1943660"/>
                    <a:pt x="527335" y="1941325"/>
                    <a:pt x="527335" y="1938989"/>
                  </a:cubicBezTo>
                  <a:cubicBezTo>
                    <a:pt x="527335" y="1929648"/>
                    <a:pt x="528114" y="1919528"/>
                    <a:pt x="519551" y="1913301"/>
                  </a:cubicBezTo>
                  <a:cubicBezTo>
                    <a:pt x="517994" y="1910966"/>
                    <a:pt x="517215" y="1908631"/>
                    <a:pt x="517215" y="1906295"/>
                  </a:cubicBezTo>
                  <a:cubicBezTo>
                    <a:pt x="517215" y="1896175"/>
                    <a:pt x="516437" y="1886834"/>
                    <a:pt x="508653" y="1879828"/>
                  </a:cubicBezTo>
                  <a:cubicBezTo>
                    <a:pt x="507874" y="1877493"/>
                    <a:pt x="506317" y="1875158"/>
                    <a:pt x="506317" y="1872822"/>
                  </a:cubicBezTo>
                  <a:cubicBezTo>
                    <a:pt x="504761" y="1863481"/>
                    <a:pt x="508653" y="1853361"/>
                    <a:pt x="500090" y="1845577"/>
                  </a:cubicBezTo>
                  <a:cubicBezTo>
                    <a:pt x="496976" y="1838572"/>
                    <a:pt x="493084" y="1830787"/>
                    <a:pt x="489970" y="1823781"/>
                  </a:cubicBezTo>
                  <a:cubicBezTo>
                    <a:pt x="485300" y="1819111"/>
                    <a:pt x="486078" y="1812105"/>
                    <a:pt x="483743" y="1805877"/>
                  </a:cubicBezTo>
                  <a:cubicBezTo>
                    <a:pt x="482964" y="1797315"/>
                    <a:pt x="482964" y="1787973"/>
                    <a:pt x="478294" y="1780189"/>
                  </a:cubicBezTo>
                  <a:cubicBezTo>
                    <a:pt x="471288" y="1758393"/>
                    <a:pt x="463503" y="1736596"/>
                    <a:pt x="456498" y="1714022"/>
                  </a:cubicBezTo>
                  <a:cubicBezTo>
                    <a:pt x="453384" y="1710130"/>
                    <a:pt x="454162" y="1703903"/>
                    <a:pt x="451827" y="1699232"/>
                  </a:cubicBezTo>
                  <a:cubicBezTo>
                    <a:pt x="450270" y="1689112"/>
                    <a:pt x="451827" y="1678993"/>
                    <a:pt x="444821" y="1670430"/>
                  </a:cubicBezTo>
                  <a:lnTo>
                    <a:pt x="444043" y="1670430"/>
                  </a:lnTo>
                  <a:cubicBezTo>
                    <a:pt x="440150" y="1663424"/>
                    <a:pt x="440150" y="1654083"/>
                    <a:pt x="434702" y="1647077"/>
                  </a:cubicBezTo>
                  <a:lnTo>
                    <a:pt x="433923" y="1647855"/>
                  </a:lnTo>
                  <a:cubicBezTo>
                    <a:pt x="430031" y="1643963"/>
                    <a:pt x="430809" y="1637736"/>
                    <a:pt x="429252" y="1633065"/>
                  </a:cubicBezTo>
                  <a:cubicBezTo>
                    <a:pt x="427695" y="1622945"/>
                    <a:pt x="428474" y="1612826"/>
                    <a:pt x="423025" y="1603484"/>
                  </a:cubicBezTo>
                  <a:cubicBezTo>
                    <a:pt x="412905" y="1586359"/>
                    <a:pt x="414462" y="1564563"/>
                    <a:pt x="402007" y="1548216"/>
                  </a:cubicBezTo>
                  <a:cubicBezTo>
                    <a:pt x="395001" y="1538096"/>
                    <a:pt x="397337" y="1524863"/>
                    <a:pt x="391109" y="1513965"/>
                  </a:cubicBezTo>
                  <a:cubicBezTo>
                    <a:pt x="392666" y="1495282"/>
                    <a:pt x="377876" y="1479713"/>
                    <a:pt x="378654" y="1461031"/>
                  </a:cubicBezTo>
                  <a:cubicBezTo>
                    <a:pt x="371648" y="1444684"/>
                    <a:pt x="372427" y="1432229"/>
                    <a:pt x="365421" y="1422110"/>
                  </a:cubicBezTo>
                  <a:close/>
                </a:path>
              </a:pathLst>
            </a:custGeom>
            <a:solidFill>
              <a:schemeClr val="accent2"/>
            </a:solidFill>
            <a:ln w="7773" cap="flat">
              <a:noFill/>
              <a:prstDash val="solid"/>
              <a:miter/>
            </a:ln>
          </p:spPr>
          <p:txBody>
            <a:bodyPr rtlCol="0" anchor="ctr"/>
            <a:lstStyle/>
            <a:p>
              <a:endParaRPr lang="en-US">
                <a:cs typeface="B Nazanin" panose="00000700000000000000" pitchFamily="2" charset="-78"/>
              </a:endParaRPr>
            </a:p>
          </p:txBody>
        </p:sp>
      </p:grpSp>
    </p:spTree>
    <p:extLst>
      <p:ext uri="{BB962C8B-B14F-4D97-AF65-F5344CB8AC3E}">
        <p14:creationId xmlns:p14="http://schemas.microsoft.com/office/powerpoint/2010/main" val="1597715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685CE6DC-AD26-48F1-8965-5D880A2F2288}"/>
              </a:ext>
            </a:extLst>
          </p:cNvPr>
          <p:cNvSpPr>
            <a:spLocks noGrp="1"/>
          </p:cNvSpPr>
          <p:nvPr>
            <p:ph type="body" sz="quarter" idx="10"/>
          </p:nvPr>
        </p:nvSpPr>
        <p:spPr/>
        <p:txBody>
          <a:bodyPr/>
          <a:lstStyle/>
          <a:p>
            <a:r>
              <a:rPr lang="fa-IR" dirty="0">
                <a:cs typeface="B Nazanin" panose="00000700000000000000" pitchFamily="2" charset="-78"/>
              </a:rPr>
              <a:t>اشکال کاملا قابل ویرایش و </a:t>
            </a:r>
            <a:r>
              <a:rPr lang="en-US" dirty="0">
                <a:cs typeface="B Nazanin" panose="00000700000000000000" pitchFamily="2" charset="-78"/>
              </a:rPr>
              <a:t>PNG</a:t>
            </a:r>
          </a:p>
        </p:txBody>
      </p:sp>
      <p:grpSp>
        <p:nvGrpSpPr>
          <p:cNvPr id="4" name="Group 3">
            <a:extLst>
              <a:ext uri="{FF2B5EF4-FFF2-40B4-BE49-F238E27FC236}">
                <a16:creationId xmlns:a16="http://schemas.microsoft.com/office/drawing/2014/main" id="{8EF89F5A-4996-4C1D-B8AC-CE31879CA761}"/>
              </a:ext>
            </a:extLst>
          </p:cNvPr>
          <p:cNvGrpSpPr/>
          <p:nvPr/>
        </p:nvGrpSpPr>
        <p:grpSpPr>
          <a:xfrm>
            <a:off x="7670619" y="1877473"/>
            <a:ext cx="2117078" cy="3721713"/>
            <a:chOff x="4871870" y="1763729"/>
            <a:chExt cx="2448272" cy="4303935"/>
          </a:xfrm>
        </p:grpSpPr>
        <p:grpSp>
          <p:nvGrpSpPr>
            <p:cNvPr id="5" name="Group 3">
              <a:extLst>
                <a:ext uri="{FF2B5EF4-FFF2-40B4-BE49-F238E27FC236}">
                  <a16:creationId xmlns:a16="http://schemas.microsoft.com/office/drawing/2014/main" id="{2624AB4C-2439-4EF2-BCC4-5DE152D79BB4}"/>
                </a:ext>
              </a:extLst>
            </p:cNvPr>
            <p:cNvGrpSpPr/>
            <p:nvPr/>
          </p:nvGrpSpPr>
          <p:grpSpPr>
            <a:xfrm>
              <a:off x="4871870" y="1763729"/>
              <a:ext cx="2448272" cy="4303935"/>
              <a:chOff x="445712" y="1449040"/>
              <a:chExt cx="2113018" cy="3924176"/>
            </a:xfrm>
          </p:grpSpPr>
          <p:sp>
            <p:nvSpPr>
              <p:cNvPr id="7" name="Rounded Rectangle 4">
                <a:extLst>
                  <a:ext uri="{FF2B5EF4-FFF2-40B4-BE49-F238E27FC236}">
                    <a16:creationId xmlns:a16="http://schemas.microsoft.com/office/drawing/2014/main" id="{AC539578-5E39-44E6-84DC-1DC9729312B2}"/>
                  </a:ext>
                </a:extLst>
              </p:cNvPr>
              <p:cNvSpPr/>
              <p:nvPr userDrawn="1"/>
            </p:nvSpPr>
            <p:spPr>
              <a:xfrm>
                <a:off x="445712" y="1449040"/>
                <a:ext cx="2113018" cy="3924176"/>
              </a:xfrm>
              <a:prstGeom prst="roundRect">
                <a:avLst>
                  <a:gd name="adj" fmla="val 13580"/>
                </a:avLst>
              </a:prstGeom>
              <a:solidFill>
                <a:srgbClr val="262626"/>
              </a:solidFill>
              <a:ln w="88900">
                <a:noFill/>
              </a:ln>
              <a:effectLst/>
              <a:scene3d>
                <a:camera prst="perspectiveFront"/>
                <a:lightRig rig="threePt" dir="t"/>
              </a:scene3d>
              <a:sp3d prstMaterial="plastic">
                <a:bevelT w="127000" h="50800"/>
                <a:bevelB w="127000" h="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dirty="0">
                  <a:cs typeface="B Nazanin" panose="00000700000000000000" pitchFamily="2" charset="-78"/>
                </a:endParaRPr>
              </a:p>
            </p:txBody>
          </p:sp>
          <p:sp>
            <p:nvSpPr>
              <p:cNvPr id="8" name="Rectangle 5">
                <a:extLst>
                  <a:ext uri="{FF2B5EF4-FFF2-40B4-BE49-F238E27FC236}">
                    <a16:creationId xmlns:a16="http://schemas.microsoft.com/office/drawing/2014/main" id="{66C2ADD1-BD9B-4CE3-A8B1-0CDC9F4E11E0}"/>
                  </a:ext>
                </a:extLst>
              </p:cNvPr>
              <p:cNvSpPr/>
              <p:nvPr userDrawn="1"/>
            </p:nvSpPr>
            <p:spPr>
              <a:xfrm>
                <a:off x="1379920" y="1650572"/>
                <a:ext cx="216024" cy="34350"/>
              </a:xfrm>
              <a:prstGeom prst="rect">
                <a:avLst/>
              </a:prstGeom>
              <a:solidFill>
                <a:srgbClr val="B0B0B0"/>
              </a:solidFill>
              <a:ln w="889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nvGrpSpPr>
              <p:cNvPr id="9" name="Group 6">
                <a:extLst>
                  <a:ext uri="{FF2B5EF4-FFF2-40B4-BE49-F238E27FC236}">
                    <a16:creationId xmlns:a16="http://schemas.microsoft.com/office/drawing/2014/main" id="{DF4C7FA9-3725-4660-B734-1C4B2478605A}"/>
                  </a:ext>
                </a:extLst>
              </p:cNvPr>
              <p:cNvGrpSpPr/>
              <p:nvPr userDrawn="1"/>
            </p:nvGrpSpPr>
            <p:grpSpPr>
              <a:xfrm>
                <a:off x="1407705" y="5045834"/>
                <a:ext cx="211967" cy="211967"/>
                <a:chOff x="1549420" y="5712364"/>
                <a:chExt cx="312583" cy="312583"/>
              </a:xfrm>
            </p:grpSpPr>
            <p:sp>
              <p:nvSpPr>
                <p:cNvPr id="10" name="Oval 7">
                  <a:extLst>
                    <a:ext uri="{FF2B5EF4-FFF2-40B4-BE49-F238E27FC236}">
                      <a16:creationId xmlns:a16="http://schemas.microsoft.com/office/drawing/2014/main" id="{8356347C-2FE2-4562-828F-E9EBDC28E8EB}"/>
                    </a:ext>
                  </a:extLst>
                </p:cNvPr>
                <p:cNvSpPr/>
                <p:nvPr userDrawn="1"/>
              </p:nvSpPr>
              <p:spPr>
                <a:xfrm>
                  <a:off x="1549420" y="5712364"/>
                  <a:ext cx="312583" cy="312583"/>
                </a:xfrm>
                <a:prstGeom prst="ellipse">
                  <a:avLst/>
                </a:prstGeom>
                <a:gradFill flip="none" rotWithShape="1">
                  <a:gsLst>
                    <a:gs pos="0">
                      <a:schemeClr val="tx1">
                        <a:lumMod val="94000"/>
                        <a:lumOff val="6000"/>
                      </a:schemeClr>
                    </a:gs>
                    <a:gs pos="56000">
                      <a:schemeClr val="tx1">
                        <a:lumMod val="65000"/>
                        <a:lumOff val="35000"/>
                      </a:schemeClr>
                    </a:gs>
                    <a:gs pos="91000">
                      <a:schemeClr val="tx1">
                        <a:lumMod val="50000"/>
                        <a:lumOff val="50000"/>
                      </a:schemeClr>
                    </a:gs>
                    <a:gs pos="100000">
                      <a:schemeClr val="bg1">
                        <a:lumMod val="75000"/>
                      </a:schemeClr>
                    </a:gs>
                  </a:gsLst>
                  <a:lin ang="10800000" scaled="1"/>
                  <a:tileRect/>
                </a:gradFill>
                <a:ln w="0">
                  <a:solidFill>
                    <a:srgbClr val="262626"/>
                  </a:solidFill>
                </a:ln>
                <a:scene3d>
                  <a:camera prst="perspectiveFront"/>
                  <a:lightRig rig="threePt" dir="t"/>
                </a:scene3d>
                <a:sp3d>
                  <a:bevelT w="63500" h="127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sp>
              <p:nvSpPr>
                <p:cNvPr id="11" name="Rounded Rectangle 8">
                  <a:extLst>
                    <a:ext uri="{FF2B5EF4-FFF2-40B4-BE49-F238E27FC236}">
                      <a16:creationId xmlns:a16="http://schemas.microsoft.com/office/drawing/2014/main" id="{981CCC17-3FF8-4EF9-8DDA-9882A406BBAB}"/>
                    </a:ext>
                  </a:extLst>
                </p:cNvPr>
                <p:cNvSpPr/>
                <p:nvPr userDrawn="1"/>
              </p:nvSpPr>
              <p:spPr>
                <a:xfrm>
                  <a:off x="1634225" y="5796647"/>
                  <a:ext cx="142969" cy="144016"/>
                </a:xfrm>
                <a:prstGeom prst="roundRect">
                  <a:avLst/>
                </a:prstGeom>
                <a:solidFill>
                  <a:srgbClr val="737373"/>
                </a:solidFill>
                <a:ln w="6350">
                  <a:solidFill>
                    <a:srgbClr val="B0B0B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1800">
                    <a:cs typeface="B Nazanin" panose="00000700000000000000" pitchFamily="2" charset="-78"/>
                  </a:endParaRPr>
                </a:p>
              </p:txBody>
            </p:sp>
          </p:grpSp>
        </p:grpSp>
        <p:sp>
          <p:nvSpPr>
            <p:cNvPr id="6" name="Picture Placeholder 2">
              <a:extLst>
                <a:ext uri="{FF2B5EF4-FFF2-40B4-BE49-F238E27FC236}">
                  <a16:creationId xmlns:a16="http://schemas.microsoft.com/office/drawing/2014/main" id="{7BC5A5FD-2465-434A-97B0-7307DF50746E}"/>
                </a:ext>
              </a:extLst>
            </p:cNvPr>
            <p:cNvSpPr txBox="1">
              <a:spLocks/>
            </p:cNvSpPr>
            <p:nvPr/>
          </p:nvSpPr>
          <p:spPr>
            <a:xfrm>
              <a:off x="5051890" y="2223507"/>
              <a:ext cx="2088232" cy="3384376"/>
            </a:xfrm>
            <a:prstGeom prst="rect">
              <a:avLst/>
            </a:prstGeom>
            <a:solidFill>
              <a:schemeClr val="bg1">
                <a:lumMod val="95000"/>
              </a:schemeClr>
            </a:solidFill>
          </p:spPr>
          <p:txBody>
            <a:bodyPr anchor="ctr"/>
            <a:lstStyle>
              <a:lvl1pPr marL="0" indent="0" algn="ctr" defTabSz="914400" rtl="0" eaLnBrk="1" latinLnBrk="0" hangingPunct="1">
                <a:lnSpc>
                  <a:spcPct val="90000"/>
                </a:lnSpc>
                <a:spcBef>
                  <a:spcPts val="1000"/>
                </a:spcBef>
                <a:buFont typeface="Arial" panose="020B0604020202020204" pitchFamily="34" charset="0"/>
                <a:buNone/>
                <a:defRPr sz="1200" kern="1200">
                  <a:solidFill>
                    <a:schemeClr val="tx1">
                      <a:lumMod val="75000"/>
                      <a:lumOff val="25000"/>
                    </a:schemeClr>
                  </a:solidFill>
                  <a:latin typeface="+mn-lt"/>
                  <a:ea typeface="+mn-ea"/>
                  <a:cs typeface="Arial" pitchFamily="34" charset="0"/>
                </a:defRPr>
              </a:lvl1pPr>
              <a:lvl2pPr marL="457223" indent="0" algn="l" defTabSz="914400" rtl="0" eaLnBrk="1" latinLnBrk="0" hangingPunct="1">
                <a:lnSpc>
                  <a:spcPct val="90000"/>
                </a:lnSpc>
                <a:spcBef>
                  <a:spcPts val="500"/>
                </a:spcBef>
                <a:buFont typeface="Arial" panose="020B0604020202020204" pitchFamily="34" charset="0"/>
                <a:buNone/>
                <a:defRPr sz="2800" kern="1200">
                  <a:solidFill>
                    <a:schemeClr val="tx1"/>
                  </a:solidFill>
                  <a:latin typeface="+mn-lt"/>
                  <a:ea typeface="+mn-ea"/>
                  <a:cs typeface="+mn-cs"/>
                </a:defRPr>
              </a:lvl2pPr>
              <a:lvl3pPr marL="914446" indent="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3pPr>
              <a:lvl4pPr marL="1371669"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4pPr>
              <a:lvl5pPr marL="1828891"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5pPr>
              <a:lvl6pPr marL="2286114"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6pPr>
              <a:lvl7pPr marL="2743337"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7pPr>
              <a:lvl8pPr marL="3200560"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8pPr>
              <a:lvl9pPr marL="3657783" indent="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9pPr>
            </a:lstStyle>
            <a:p>
              <a:r>
                <a:rPr lang="en-US" altLang="ko-KR" dirty="0">
                  <a:cs typeface="B Nazanin" panose="00000700000000000000" pitchFamily="2" charset="-78"/>
                </a:rPr>
                <a:t>Your Picture Here</a:t>
              </a:r>
              <a:endParaRPr lang="ko-KR" altLang="en-US" dirty="0">
                <a:cs typeface="B Nazanin" panose="00000700000000000000" pitchFamily="2" charset="-78"/>
              </a:endParaRPr>
            </a:p>
          </p:txBody>
        </p:sp>
      </p:grpSp>
      <p:grpSp>
        <p:nvGrpSpPr>
          <p:cNvPr id="12" name="Group 11">
            <a:extLst>
              <a:ext uri="{FF2B5EF4-FFF2-40B4-BE49-F238E27FC236}">
                <a16:creationId xmlns:a16="http://schemas.microsoft.com/office/drawing/2014/main" id="{2BA4965D-5AC1-4612-9337-1E6E1E13B395}"/>
              </a:ext>
            </a:extLst>
          </p:cNvPr>
          <p:cNvGrpSpPr/>
          <p:nvPr/>
        </p:nvGrpSpPr>
        <p:grpSpPr>
          <a:xfrm>
            <a:off x="1317070" y="2262007"/>
            <a:ext cx="5373985" cy="2952641"/>
            <a:chOff x="-548507" y="477868"/>
            <a:chExt cx="11570449" cy="6357177"/>
          </a:xfrm>
        </p:grpSpPr>
        <p:sp>
          <p:nvSpPr>
            <p:cNvPr id="13" name="Freeform: Shape 12">
              <a:extLst>
                <a:ext uri="{FF2B5EF4-FFF2-40B4-BE49-F238E27FC236}">
                  <a16:creationId xmlns:a16="http://schemas.microsoft.com/office/drawing/2014/main" id="{7A7365AE-2B04-4AEF-945B-AEE81D9A6FCF}"/>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endParaRPr lang="en-US">
                <a:cs typeface="B Nazanin" panose="00000700000000000000" pitchFamily="2" charset="-78"/>
              </a:endParaRPr>
            </a:p>
          </p:txBody>
        </p:sp>
        <p:sp>
          <p:nvSpPr>
            <p:cNvPr id="14" name="Freeform: Shape 13">
              <a:extLst>
                <a:ext uri="{FF2B5EF4-FFF2-40B4-BE49-F238E27FC236}">
                  <a16:creationId xmlns:a16="http://schemas.microsoft.com/office/drawing/2014/main" id="{405E9E2E-78C2-4CE4-9557-FF2BE972E927}"/>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54E908B3-A27D-4970-A263-EE1392B2C605}"/>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2354D5F3-B150-4CC8-8031-9C2022B3B072}"/>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endParaRPr lang="en-US" dirty="0">
                <a:cs typeface="B Nazanin" panose="00000700000000000000" pitchFamily="2" charset="-78"/>
              </a:endParaRPr>
            </a:p>
          </p:txBody>
        </p:sp>
        <p:sp>
          <p:nvSpPr>
            <p:cNvPr id="17" name="Freeform: Shape 16">
              <a:extLst>
                <a:ext uri="{FF2B5EF4-FFF2-40B4-BE49-F238E27FC236}">
                  <a16:creationId xmlns:a16="http://schemas.microsoft.com/office/drawing/2014/main" id="{6D24A524-E133-4889-8646-44A17BE7FF41}"/>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endParaRPr lang="en-US">
                <a:cs typeface="B Nazanin" panose="00000700000000000000" pitchFamily="2" charset="-78"/>
              </a:endParaRPr>
            </a:p>
          </p:txBody>
        </p:sp>
        <p:grpSp>
          <p:nvGrpSpPr>
            <p:cNvPr id="18" name="Group 17">
              <a:extLst>
                <a:ext uri="{FF2B5EF4-FFF2-40B4-BE49-F238E27FC236}">
                  <a16:creationId xmlns:a16="http://schemas.microsoft.com/office/drawing/2014/main" id="{4A03CD3F-76F7-4ACE-A0AF-6FC4178DBA96}"/>
                </a:ext>
              </a:extLst>
            </p:cNvPr>
            <p:cNvGrpSpPr/>
            <p:nvPr/>
          </p:nvGrpSpPr>
          <p:grpSpPr>
            <a:xfrm>
              <a:off x="1606" y="6382978"/>
              <a:ext cx="413937" cy="115242"/>
              <a:chOff x="5955" y="6353672"/>
              <a:chExt cx="413937" cy="115242"/>
            </a:xfrm>
          </p:grpSpPr>
          <p:sp>
            <p:nvSpPr>
              <p:cNvPr id="23" name="Rectangle: Rounded Corners 22">
                <a:extLst>
                  <a:ext uri="{FF2B5EF4-FFF2-40B4-BE49-F238E27FC236}">
                    <a16:creationId xmlns:a16="http://schemas.microsoft.com/office/drawing/2014/main" id="{231BA43F-8410-4D95-B1B2-9FFD1713F3DD}"/>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4" name="Rectangle: Rounded Corners 23">
                <a:extLst>
                  <a:ext uri="{FF2B5EF4-FFF2-40B4-BE49-F238E27FC236}">
                    <a16:creationId xmlns:a16="http://schemas.microsoft.com/office/drawing/2014/main" id="{1F928340-886F-44EF-A7ED-ECA8886E7A3F}"/>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grpSp>
        <p:grpSp>
          <p:nvGrpSpPr>
            <p:cNvPr id="19" name="Group 18">
              <a:extLst>
                <a:ext uri="{FF2B5EF4-FFF2-40B4-BE49-F238E27FC236}">
                  <a16:creationId xmlns:a16="http://schemas.microsoft.com/office/drawing/2014/main" id="{99E9BFAC-3015-496A-9C98-2373089D8893}"/>
                </a:ext>
              </a:extLst>
            </p:cNvPr>
            <p:cNvGrpSpPr/>
            <p:nvPr/>
          </p:nvGrpSpPr>
          <p:grpSpPr>
            <a:xfrm>
              <a:off x="9855291" y="6381600"/>
              <a:ext cx="885989" cy="115242"/>
              <a:chOff x="5955" y="6353672"/>
              <a:chExt cx="413937" cy="115242"/>
            </a:xfrm>
          </p:grpSpPr>
          <p:sp>
            <p:nvSpPr>
              <p:cNvPr id="21" name="Rectangle: Rounded Corners 20">
                <a:extLst>
                  <a:ext uri="{FF2B5EF4-FFF2-40B4-BE49-F238E27FC236}">
                    <a16:creationId xmlns:a16="http://schemas.microsoft.com/office/drawing/2014/main" id="{7ED68142-40DB-46F8-B8CC-7F8D374015F2}"/>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cs typeface="B Nazanin" panose="00000700000000000000" pitchFamily="2" charset="-78"/>
                </a:endParaRPr>
              </a:p>
            </p:txBody>
          </p:sp>
          <p:sp>
            <p:nvSpPr>
              <p:cNvPr id="22" name="Rectangle: Rounded Corners 21">
                <a:extLst>
                  <a:ext uri="{FF2B5EF4-FFF2-40B4-BE49-F238E27FC236}">
                    <a16:creationId xmlns:a16="http://schemas.microsoft.com/office/drawing/2014/main" id="{EA95173A-5F6A-4A6C-A4F1-0E65097F48FC}"/>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cs typeface="B Nazanin" panose="00000700000000000000" pitchFamily="2" charset="-78"/>
                </a:endParaRPr>
              </a:p>
            </p:txBody>
          </p:sp>
        </p:grpSp>
        <p:sp>
          <p:nvSpPr>
            <p:cNvPr id="20" name="Freeform: Shape 19">
              <a:extLst>
                <a:ext uri="{FF2B5EF4-FFF2-40B4-BE49-F238E27FC236}">
                  <a16:creationId xmlns:a16="http://schemas.microsoft.com/office/drawing/2014/main" id="{848AAB36-B038-485F-B99E-8ED98DF0D2EE}"/>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rgbClr val="999999">
                <a:alpha val="10000"/>
              </a:srgbClr>
            </a:solidFill>
            <a:ln w="9525" cap="flat">
              <a:noFill/>
              <a:prstDash val="solid"/>
              <a:miter/>
            </a:ln>
          </p:spPr>
          <p:txBody>
            <a:bodyPr rtlCol="0" anchor="ctr"/>
            <a:lstStyle/>
            <a:p>
              <a:endParaRPr lang="en-US" dirty="0">
                <a:cs typeface="B Nazanin" panose="00000700000000000000" pitchFamily="2" charset="-78"/>
              </a:endParaRPr>
            </a:p>
          </p:txBody>
        </p:sp>
      </p:grpSp>
    </p:spTree>
    <p:extLst>
      <p:ext uri="{BB962C8B-B14F-4D97-AF65-F5344CB8AC3E}">
        <p14:creationId xmlns:p14="http://schemas.microsoft.com/office/powerpoint/2010/main" val="36412193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A</a:t>
            </a:r>
          </a:p>
        </p:txBody>
      </p:sp>
      <p:sp>
        <p:nvSpPr>
          <p:cNvPr id="54" name="Diamond 5">
            <a:extLst>
              <a:ext uri="{FF2B5EF4-FFF2-40B4-BE49-F238E27FC236}">
                <a16:creationId xmlns:a16="http://schemas.microsoft.com/office/drawing/2014/main" id="{AEDEE15B-09BE-4416-8D55-46095E20C00D}"/>
              </a:ext>
            </a:extLst>
          </p:cNvPr>
          <p:cNvSpPr/>
          <p:nvPr/>
        </p:nvSpPr>
        <p:spPr>
          <a:xfrm>
            <a:off x="6112070" y="1492152"/>
            <a:ext cx="523149" cy="524695"/>
          </a:xfrm>
          <a:custGeom>
            <a:avLst/>
            <a:gdLst/>
            <a:ahLst/>
            <a:cxnLst/>
            <a:rect l="l" t="t" r="r" b="b"/>
            <a:pathLst>
              <a:path w="3240001" h="3249575">
                <a:moveTo>
                  <a:pt x="1275349" y="2002569"/>
                </a:moveTo>
                <a:lnTo>
                  <a:pt x="1625117" y="2233002"/>
                </a:lnTo>
                <a:lnTo>
                  <a:pt x="1968772" y="2006596"/>
                </a:lnTo>
                <a:lnTo>
                  <a:pt x="3240001" y="3249575"/>
                </a:lnTo>
                <a:lnTo>
                  <a:pt x="0" y="3249575"/>
                </a:lnTo>
                <a:close/>
                <a:moveTo>
                  <a:pt x="1067116" y="1473605"/>
                </a:moveTo>
                <a:lnTo>
                  <a:pt x="1067116" y="1581605"/>
                </a:lnTo>
                <a:lnTo>
                  <a:pt x="2183116" y="1581605"/>
                </a:lnTo>
                <a:lnTo>
                  <a:pt x="2183116" y="1473605"/>
                </a:lnTo>
                <a:close/>
                <a:moveTo>
                  <a:pt x="1067116" y="1267205"/>
                </a:moveTo>
                <a:lnTo>
                  <a:pt x="1067116" y="1375205"/>
                </a:lnTo>
                <a:lnTo>
                  <a:pt x="2183116" y="1375205"/>
                </a:lnTo>
                <a:lnTo>
                  <a:pt x="2183116" y="1267205"/>
                </a:lnTo>
                <a:close/>
                <a:moveTo>
                  <a:pt x="3240001" y="1172196"/>
                </a:moveTo>
                <a:lnTo>
                  <a:pt x="3240001" y="3142550"/>
                </a:lnTo>
                <a:lnTo>
                  <a:pt x="2026252" y="1968728"/>
                </a:lnTo>
                <a:lnTo>
                  <a:pt x="3049854" y="1294362"/>
                </a:lnTo>
                <a:close/>
                <a:moveTo>
                  <a:pt x="0" y="1172196"/>
                </a:moveTo>
                <a:lnTo>
                  <a:pt x="602850" y="1559516"/>
                </a:lnTo>
                <a:lnTo>
                  <a:pt x="1217896" y="1964719"/>
                </a:lnTo>
                <a:lnTo>
                  <a:pt x="0" y="3142550"/>
                </a:lnTo>
                <a:close/>
                <a:moveTo>
                  <a:pt x="1067116" y="1060805"/>
                </a:moveTo>
                <a:lnTo>
                  <a:pt x="1067116" y="1168805"/>
                </a:lnTo>
                <a:lnTo>
                  <a:pt x="2183116" y="1168805"/>
                </a:lnTo>
                <a:lnTo>
                  <a:pt x="2183116" y="1060805"/>
                </a:lnTo>
                <a:close/>
                <a:moveTo>
                  <a:pt x="869032" y="816137"/>
                </a:moveTo>
                <a:lnTo>
                  <a:pt x="2381200" y="816137"/>
                </a:lnTo>
                <a:lnTo>
                  <a:pt x="2381200" y="1623491"/>
                </a:lnTo>
                <a:lnTo>
                  <a:pt x="1668045" y="2093329"/>
                </a:lnTo>
                <a:lnTo>
                  <a:pt x="1625116" y="2121611"/>
                </a:lnTo>
                <a:lnTo>
                  <a:pt x="869032" y="1623491"/>
                </a:lnTo>
                <a:close/>
                <a:moveTo>
                  <a:pt x="1625116" y="0"/>
                </a:moveTo>
                <a:lnTo>
                  <a:pt x="3235286" y="1060806"/>
                </a:lnTo>
                <a:lnTo>
                  <a:pt x="2489212" y="1552331"/>
                </a:lnTo>
                <a:lnTo>
                  <a:pt x="2489212" y="708008"/>
                </a:lnTo>
                <a:lnTo>
                  <a:pt x="761020" y="708008"/>
                </a:lnTo>
                <a:lnTo>
                  <a:pt x="761020" y="1552331"/>
                </a:lnTo>
                <a:lnTo>
                  <a:pt x="14946" y="106080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Isosceles Triangle 51">
            <a:extLst>
              <a:ext uri="{FF2B5EF4-FFF2-40B4-BE49-F238E27FC236}">
                <a16:creationId xmlns:a16="http://schemas.microsoft.com/office/drawing/2014/main" id="{2296D13E-298C-4F01-A77D-43547A7AEFA9}"/>
              </a:ext>
            </a:extLst>
          </p:cNvPr>
          <p:cNvSpPr/>
          <p:nvPr/>
        </p:nvSpPr>
        <p:spPr>
          <a:xfrm>
            <a:off x="5273316" y="1562686"/>
            <a:ext cx="523147" cy="383626"/>
          </a:xfrm>
          <a:custGeom>
            <a:avLst/>
            <a:gdLst/>
            <a:ahLst/>
            <a:cxnLst/>
            <a:rect l="l" t="t" r="r" b="b"/>
            <a:pathLst>
              <a:path w="3240001" h="2375905">
                <a:moveTo>
                  <a:pt x="1974640" y="1379575"/>
                </a:moveTo>
                <a:lnTo>
                  <a:pt x="3240001" y="2375905"/>
                </a:lnTo>
                <a:lnTo>
                  <a:pt x="1" y="2375905"/>
                </a:lnTo>
                <a:lnTo>
                  <a:pt x="1269863" y="1399042"/>
                </a:lnTo>
                <a:lnTo>
                  <a:pt x="1610574" y="1745545"/>
                </a:lnTo>
                <a:close/>
                <a:moveTo>
                  <a:pt x="3240001" y="126952"/>
                </a:moveTo>
                <a:lnTo>
                  <a:pt x="3240001" y="2258912"/>
                </a:lnTo>
                <a:lnTo>
                  <a:pt x="2032457" y="1334195"/>
                </a:lnTo>
                <a:close/>
                <a:moveTo>
                  <a:pt x="0" y="117525"/>
                </a:moveTo>
                <a:lnTo>
                  <a:pt x="1207545" y="1324768"/>
                </a:lnTo>
                <a:lnTo>
                  <a:pt x="0" y="2249485"/>
                </a:lnTo>
                <a:close/>
                <a:moveTo>
                  <a:pt x="0" y="0"/>
                </a:moveTo>
                <a:lnTo>
                  <a:pt x="3240000" y="0"/>
                </a:lnTo>
                <a:lnTo>
                  <a:pt x="1610572" y="162051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Isosceles Triangle 57">
            <a:extLst>
              <a:ext uri="{FF2B5EF4-FFF2-40B4-BE49-F238E27FC236}">
                <a16:creationId xmlns:a16="http://schemas.microsoft.com/office/drawing/2014/main" id="{4E76B488-B2CD-463B-861A-27D4912FE160}"/>
              </a:ext>
            </a:extLst>
          </p:cNvPr>
          <p:cNvSpPr/>
          <p:nvPr/>
        </p:nvSpPr>
        <p:spPr>
          <a:xfrm>
            <a:off x="6114156" y="4520206"/>
            <a:ext cx="313133" cy="707899"/>
          </a:xfrm>
          <a:custGeom>
            <a:avLst/>
            <a:gdLst>
              <a:gd name="connsiteX0" fmla="*/ 1148449 w 1346449"/>
              <a:gd name="connsiteY0" fmla="*/ 2457725 h 3249725"/>
              <a:gd name="connsiteX1" fmla="*/ 198001 w 1346449"/>
              <a:gd name="connsiteY1" fmla="*/ 2457725 h 3249725"/>
              <a:gd name="connsiteX2" fmla="*/ 1 w 1346449"/>
              <a:gd name="connsiteY2" fmla="*/ 3249725 h 3249725"/>
              <a:gd name="connsiteX3" fmla="*/ 1346449 w 1346449"/>
              <a:gd name="connsiteY3" fmla="*/ 3249725 h 3249725"/>
              <a:gd name="connsiteX4" fmla="*/ 1148449 w 1346449"/>
              <a:gd name="connsiteY4" fmla="*/ 2457725 h 3249725"/>
              <a:gd name="connsiteX5" fmla="*/ 755186 w 1346449"/>
              <a:gd name="connsiteY5" fmla="*/ 82950 h 3249725"/>
              <a:gd name="connsiteX6" fmla="*/ 734449 w 1346449"/>
              <a:gd name="connsiteY6" fmla="*/ 1314594 h 3249725"/>
              <a:gd name="connsiteX7" fmla="*/ 853246 w 1346449"/>
              <a:gd name="connsiteY7" fmla="*/ 1483214 h 3249725"/>
              <a:gd name="connsiteX8" fmla="*/ 673226 w 1346449"/>
              <a:gd name="connsiteY8" fmla="*/ 1663234 h 3249725"/>
              <a:gd name="connsiteX9" fmla="*/ 493206 w 1346449"/>
              <a:gd name="connsiteY9" fmla="*/ 1483214 h 3249725"/>
              <a:gd name="connsiteX10" fmla="*/ 612000 w 1346449"/>
              <a:gd name="connsiteY10" fmla="*/ 1314595 h 3249725"/>
              <a:gd name="connsiteX11" fmla="*/ 612000 w 1346449"/>
              <a:gd name="connsiteY11" fmla="*/ 0 h 3249725"/>
              <a:gd name="connsiteX12" fmla="*/ 2939 w 1346449"/>
              <a:gd name="connsiteY12" fmla="*/ 1574694 h 3249725"/>
              <a:gd name="connsiteX13" fmla="*/ 0 w 1346449"/>
              <a:gd name="connsiteY13" fmla="*/ 1574694 h 3249725"/>
              <a:gd name="connsiteX14" fmla="*/ 2009 w 1346449"/>
              <a:gd name="connsiteY14" fmla="*/ 1577097 h 3249725"/>
              <a:gd name="connsiteX15" fmla="*/ 0 w 1346449"/>
              <a:gd name="connsiteY15" fmla="*/ 1582292 h 3249725"/>
              <a:gd name="connsiteX16" fmla="*/ 6353 w 1346449"/>
              <a:gd name="connsiteY16" fmla="*/ 1582292 h 3249725"/>
              <a:gd name="connsiteX17" fmla="*/ 273414 w 1346449"/>
              <a:gd name="connsiteY17" fmla="*/ 2376121 h 3249725"/>
              <a:gd name="connsiteX18" fmla="*/ 1091887 w 1346449"/>
              <a:gd name="connsiteY18" fmla="*/ 2366694 h 3249725"/>
              <a:gd name="connsiteX19" fmla="*/ 1340768 w 1346449"/>
              <a:gd name="connsiteY19" fmla="*/ 1582292 h 3249725"/>
              <a:gd name="connsiteX20" fmla="*/ 1346449 w 1346449"/>
              <a:gd name="connsiteY20" fmla="*/ 1582292 h 3249725"/>
              <a:gd name="connsiteX21" fmla="*/ 1344512 w 1346449"/>
              <a:gd name="connsiteY21" fmla="*/ 1577284 h 3249725"/>
              <a:gd name="connsiteX22" fmla="*/ 1346448 w 1346449"/>
              <a:gd name="connsiteY22" fmla="*/ 1574694 h 3249725"/>
              <a:gd name="connsiteX23" fmla="*/ 1343510 w 1346449"/>
              <a:gd name="connsiteY23" fmla="*/ 1574694 h 3249725"/>
              <a:gd name="connsiteX24" fmla="*/ 755186 w 1346449"/>
              <a:gd name="connsiteY24" fmla="*/ 82950 h 3249725"/>
              <a:gd name="connsiteX0" fmla="*/ 1148449 w 1346449"/>
              <a:gd name="connsiteY0" fmla="*/ 2374775 h 3166775"/>
              <a:gd name="connsiteX1" fmla="*/ 198001 w 1346449"/>
              <a:gd name="connsiteY1" fmla="*/ 2374775 h 3166775"/>
              <a:gd name="connsiteX2" fmla="*/ 1 w 1346449"/>
              <a:gd name="connsiteY2" fmla="*/ 3166775 h 3166775"/>
              <a:gd name="connsiteX3" fmla="*/ 1346449 w 1346449"/>
              <a:gd name="connsiteY3" fmla="*/ 3166775 h 3166775"/>
              <a:gd name="connsiteX4" fmla="*/ 1148449 w 1346449"/>
              <a:gd name="connsiteY4" fmla="*/ 2374775 h 3166775"/>
              <a:gd name="connsiteX5" fmla="*/ 755186 w 1346449"/>
              <a:gd name="connsiteY5" fmla="*/ 0 h 3166775"/>
              <a:gd name="connsiteX6" fmla="*/ 734449 w 1346449"/>
              <a:gd name="connsiteY6" fmla="*/ 1231644 h 3166775"/>
              <a:gd name="connsiteX7" fmla="*/ 853246 w 1346449"/>
              <a:gd name="connsiteY7" fmla="*/ 1400264 h 3166775"/>
              <a:gd name="connsiteX8" fmla="*/ 673226 w 1346449"/>
              <a:gd name="connsiteY8" fmla="*/ 1580284 h 3166775"/>
              <a:gd name="connsiteX9" fmla="*/ 493206 w 1346449"/>
              <a:gd name="connsiteY9" fmla="*/ 1400264 h 3166775"/>
              <a:gd name="connsiteX10" fmla="*/ 612000 w 1346449"/>
              <a:gd name="connsiteY10" fmla="*/ 1231645 h 3166775"/>
              <a:gd name="connsiteX11" fmla="*/ 591263 w 1346449"/>
              <a:gd name="connsiteY11" fmla="*/ 10368 h 3166775"/>
              <a:gd name="connsiteX12" fmla="*/ 2939 w 1346449"/>
              <a:gd name="connsiteY12" fmla="*/ 1491744 h 3166775"/>
              <a:gd name="connsiteX13" fmla="*/ 0 w 1346449"/>
              <a:gd name="connsiteY13" fmla="*/ 1491744 h 3166775"/>
              <a:gd name="connsiteX14" fmla="*/ 2009 w 1346449"/>
              <a:gd name="connsiteY14" fmla="*/ 1494147 h 3166775"/>
              <a:gd name="connsiteX15" fmla="*/ 0 w 1346449"/>
              <a:gd name="connsiteY15" fmla="*/ 1499342 h 3166775"/>
              <a:gd name="connsiteX16" fmla="*/ 6353 w 1346449"/>
              <a:gd name="connsiteY16" fmla="*/ 1499342 h 3166775"/>
              <a:gd name="connsiteX17" fmla="*/ 273414 w 1346449"/>
              <a:gd name="connsiteY17" fmla="*/ 2293171 h 3166775"/>
              <a:gd name="connsiteX18" fmla="*/ 1091887 w 1346449"/>
              <a:gd name="connsiteY18" fmla="*/ 2283744 h 3166775"/>
              <a:gd name="connsiteX19" fmla="*/ 1340768 w 1346449"/>
              <a:gd name="connsiteY19" fmla="*/ 1499342 h 3166775"/>
              <a:gd name="connsiteX20" fmla="*/ 1346449 w 1346449"/>
              <a:gd name="connsiteY20" fmla="*/ 1499342 h 3166775"/>
              <a:gd name="connsiteX21" fmla="*/ 1344512 w 1346449"/>
              <a:gd name="connsiteY21" fmla="*/ 1494334 h 3166775"/>
              <a:gd name="connsiteX22" fmla="*/ 1346448 w 1346449"/>
              <a:gd name="connsiteY22" fmla="*/ 1491744 h 3166775"/>
              <a:gd name="connsiteX23" fmla="*/ 1343510 w 1346449"/>
              <a:gd name="connsiteY23" fmla="*/ 1491744 h 3166775"/>
              <a:gd name="connsiteX24" fmla="*/ 755186 w 1346449"/>
              <a:gd name="connsiteY24" fmla="*/ 0 h 316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46449" h="3166775">
                <a:moveTo>
                  <a:pt x="1148449" y="2374775"/>
                </a:moveTo>
                <a:lnTo>
                  <a:pt x="198001" y="2374775"/>
                </a:lnTo>
                <a:lnTo>
                  <a:pt x="1" y="3166775"/>
                </a:lnTo>
                <a:lnTo>
                  <a:pt x="1346449" y="3166775"/>
                </a:lnTo>
                <a:lnTo>
                  <a:pt x="1148449" y="2374775"/>
                </a:lnTo>
                <a:close/>
                <a:moveTo>
                  <a:pt x="755186" y="0"/>
                </a:moveTo>
                <a:cubicBezTo>
                  <a:pt x="755186" y="438198"/>
                  <a:pt x="734449" y="793446"/>
                  <a:pt x="734449" y="1231644"/>
                </a:cubicBezTo>
                <a:cubicBezTo>
                  <a:pt x="803843" y="1256124"/>
                  <a:pt x="853246" y="1322425"/>
                  <a:pt x="853246" y="1400264"/>
                </a:cubicBezTo>
                <a:cubicBezTo>
                  <a:pt x="853246" y="1499686"/>
                  <a:pt x="772648" y="1580284"/>
                  <a:pt x="673226" y="1580284"/>
                </a:cubicBezTo>
                <a:cubicBezTo>
                  <a:pt x="573804" y="1580284"/>
                  <a:pt x="493206" y="1499686"/>
                  <a:pt x="493206" y="1400264"/>
                </a:cubicBezTo>
                <a:cubicBezTo>
                  <a:pt x="493206" y="1322426"/>
                  <a:pt x="542608" y="1256126"/>
                  <a:pt x="612000" y="1231645"/>
                </a:cubicBezTo>
                <a:lnTo>
                  <a:pt x="591263" y="10368"/>
                </a:lnTo>
                <a:lnTo>
                  <a:pt x="2939" y="1491744"/>
                </a:lnTo>
                <a:lnTo>
                  <a:pt x="0" y="1491744"/>
                </a:lnTo>
                <a:lnTo>
                  <a:pt x="2009" y="1494147"/>
                </a:lnTo>
                <a:lnTo>
                  <a:pt x="0" y="1499342"/>
                </a:lnTo>
                <a:lnTo>
                  <a:pt x="6353" y="1499342"/>
                </a:lnTo>
                <a:cubicBezTo>
                  <a:pt x="274151" y="1797289"/>
                  <a:pt x="320153" y="2031319"/>
                  <a:pt x="273414" y="2293171"/>
                </a:cubicBezTo>
                <a:lnTo>
                  <a:pt x="1091887" y="2283744"/>
                </a:lnTo>
                <a:cubicBezTo>
                  <a:pt x="1035756" y="1984266"/>
                  <a:pt x="1081794" y="1833397"/>
                  <a:pt x="1340768" y="1499342"/>
                </a:cubicBezTo>
                <a:lnTo>
                  <a:pt x="1346449" y="1499342"/>
                </a:lnTo>
                <a:lnTo>
                  <a:pt x="1344512" y="1494334"/>
                </a:lnTo>
                <a:cubicBezTo>
                  <a:pt x="1345124" y="1493447"/>
                  <a:pt x="1345785" y="1492596"/>
                  <a:pt x="1346448" y="1491744"/>
                </a:cubicBezTo>
                <a:lnTo>
                  <a:pt x="1343510" y="1491744"/>
                </a:lnTo>
                <a:cubicBezTo>
                  <a:pt x="1140490" y="966846"/>
                  <a:pt x="958206" y="524898"/>
                  <a:pt x="755186"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dirty="0">
              <a:cs typeface="B Nazanin" panose="00000700000000000000" pitchFamily="2" charset="-78"/>
            </a:endParaRPr>
          </a:p>
        </p:txBody>
      </p:sp>
      <p:sp>
        <p:nvSpPr>
          <p:cNvPr id="57" name="Rectangle 7">
            <a:extLst>
              <a:ext uri="{FF2B5EF4-FFF2-40B4-BE49-F238E27FC236}">
                <a16:creationId xmlns:a16="http://schemas.microsoft.com/office/drawing/2014/main" id="{84693C49-05C6-4CD0-A900-4B843CF3016D}"/>
              </a:ext>
            </a:extLst>
          </p:cNvPr>
          <p:cNvSpPr/>
          <p:nvPr/>
        </p:nvSpPr>
        <p:spPr>
          <a:xfrm rot="18900000">
            <a:off x="9585735" y="3654558"/>
            <a:ext cx="225664" cy="502732"/>
          </a:xfrm>
          <a:custGeom>
            <a:avLst/>
            <a:gdLst/>
            <a:ahLst/>
            <a:cxnLst/>
            <a:rect l="l" t="t" r="r" b="b"/>
            <a:pathLst>
              <a:path w="154109" h="343323">
                <a:moveTo>
                  <a:pt x="102909" y="313772"/>
                </a:moveTo>
                <a:lnTo>
                  <a:pt x="102909" y="328547"/>
                </a:lnTo>
                <a:cubicBezTo>
                  <a:pt x="102909" y="336708"/>
                  <a:pt x="96294" y="343322"/>
                  <a:pt x="88133" y="343323"/>
                </a:cubicBezTo>
                <a:lnTo>
                  <a:pt x="65975" y="343322"/>
                </a:lnTo>
                <a:cubicBezTo>
                  <a:pt x="57814" y="343322"/>
                  <a:pt x="51199" y="336708"/>
                  <a:pt x="51199" y="328547"/>
                </a:cubicBezTo>
                <a:cubicBezTo>
                  <a:pt x="51199" y="323622"/>
                  <a:pt x="51200" y="318696"/>
                  <a:pt x="51200" y="313771"/>
                </a:cubicBezTo>
                <a:close/>
                <a:moveTo>
                  <a:pt x="123327" y="15459"/>
                </a:moveTo>
                <a:cubicBezTo>
                  <a:pt x="141678" y="29245"/>
                  <a:pt x="152926" y="50497"/>
                  <a:pt x="154008" y="73425"/>
                </a:cubicBezTo>
                <a:cubicBezTo>
                  <a:pt x="155089" y="96353"/>
                  <a:pt x="145890" y="118568"/>
                  <a:pt x="128916" y="134021"/>
                </a:cubicBezTo>
                <a:lnTo>
                  <a:pt x="119294" y="123450"/>
                </a:lnTo>
                <a:cubicBezTo>
                  <a:pt x="133118" y="110865"/>
                  <a:pt x="140611" y="92772"/>
                  <a:pt x="139730" y="74098"/>
                </a:cubicBezTo>
                <a:cubicBezTo>
                  <a:pt x="138850" y="55424"/>
                  <a:pt x="129689" y="38115"/>
                  <a:pt x="114743" y="26887"/>
                </a:cubicBezTo>
                <a:close/>
                <a:moveTo>
                  <a:pt x="136698" y="17411"/>
                </a:moveTo>
                <a:cubicBezTo>
                  <a:pt x="103758" y="-15529"/>
                  <a:pt x="50351" y="-15529"/>
                  <a:pt x="17412" y="17411"/>
                </a:cubicBezTo>
                <a:cubicBezTo>
                  <a:pt x="-15528" y="50351"/>
                  <a:pt x="-15528" y="103757"/>
                  <a:pt x="17412" y="136697"/>
                </a:cubicBezTo>
                <a:cubicBezTo>
                  <a:pt x="50351" y="169637"/>
                  <a:pt x="103758" y="169637"/>
                  <a:pt x="136698" y="136697"/>
                </a:cubicBezTo>
                <a:cubicBezTo>
                  <a:pt x="169637" y="103757"/>
                  <a:pt x="169637" y="50351"/>
                  <a:pt x="136698" y="17411"/>
                </a:cubicBezTo>
                <a:close/>
                <a:moveTo>
                  <a:pt x="154109" y="0"/>
                </a:moveTo>
                <a:cubicBezTo>
                  <a:pt x="196665" y="42556"/>
                  <a:pt x="196665" y="111552"/>
                  <a:pt x="154109" y="154108"/>
                </a:cubicBezTo>
                <a:cubicBezTo>
                  <a:pt x="139576" y="168641"/>
                  <a:pt x="121959" y="178211"/>
                  <a:pt x="102912" y="180994"/>
                </a:cubicBezTo>
                <a:lnTo>
                  <a:pt x="102912" y="308310"/>
                </a:lnTo>
                <a:lnTo>
                  <a:pt x="51197" y="308310"/>
                </a:lnTo>
                <a:lnTo>
                  <a:pt x="51197" y="180994"/>
                </a:lnTo>
                <a:cubicBezTo>
                  <a:pt x="32150" y="178211"/>
                  <a:pt x="14534" y="168641"/>
                  <a:pt x="0" y="154108"/>
                </a:cubicBezTo>
                <a:cubicBezTo>
                  <a:pt x="-42555" y="111552"/>
                  <a:pt x="-42555" y="42556"/>
                  <a:pt x="0" y="0"/>
                </a:cubicBezTo>
                <a:cubicBezTo>
                  <a:pt x="42556" y="-42556"/>
                  <a:pt x="111553" y="-42556"/>
                  <a:pt x="15410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Parallelogram 15">
            <a:extLst>
              <a:ext uri="{FF2B5EF4-FFF2-40B4-BE49-F238E27FC236}">
                <a16:creationId xmlns:a16="http://schemas.microsoft.com/office/drawing/2014/main" id="{7A9FBE9D-EE5A-4F1B-8EDD-3D011F43183E}"/>
              </a:ext>
            </a:extLst>
          </p:cNvPr>
          <p:cNvSpPr/>
          <p:nvPr/>
        </p:nvSpPr>
        <p:spPr>
          <a:xfrm flipH="1">
            <a:off x="5267026" y="4641909"/>
            <a:ext cx="464493" cy="464493"/>
          </a:xfrm>
          <a:custGeom>
            <a:avLst/>
            <a:gdLst/>
            <a:ahLst/>
            <a:cxnLst/>
            <a:rect l="l" t="t" r="r" b="b"/>
            <a:pathLst>
              <a:path w="3242753" h="3227814">
                <a:moveTo>
                  <a:pt x="1621376" y="1043635"/>
                </a:moveTo>
                <a:cubicBezTo>
                  <a:pt x="1557188" y="1043635"/>
                  <a:pt x="1505154" y="1095669"/>
                  <a:pt x="1505154" y="1159857"/>
                </a:cubicBezTo>
                <a:lnTo>
                  <a:pt x="1505154" y="1625483"/>
                </a:lnTo>
                <a:lnTo>
                  <a:pt x="1033577" y="1625483"/>
                </a:lnTo>
                <a:cubicBezTo>
                  <a:pt x="969389" y="1625483"/>
                  <a:pt x="917355" y="1677517"/>
                  <a:pt x="917355" y="1741705"/>
                </a:cubicBezTo>
                <a:cubicBezTo>
                  <a:pt x="917355" y="1805893"/>
                  <a:pt x="969389" y="1857927"/>
                  <a:pt x="1033577" y="1857927"/>
                </a:cubicBezTo>
                <a:lnTo>
                  <a:pt x="1614688" y="1857927"/>
                </a:lnTo>
                <a:lnTo>
                  <a:pt x="1619859" y="1856884"/>
                </a:lnTo>
                <a:cubicBezTo>
                  <a:pt x="1620361" y="1857187"/>
                  <a:pt x="1620868" y="1857190"/>
                  <a:pt x="1621376" y="1857190"/>
                </a:cubicBezTo>
                <a:cubicBezTo>
                  <a:pt x="1685564" y="1857190"/>
                  <a:pt x="1737598" y="1805156"/>
                  <a:pt x="1737598" y="1740968"/>
                </a:cubicBezTo>
                <a:lnTo>
                  <a:pt x="1737598" y="1159857"/>
                </a:lnTo>
                <a:cubicBezTo>
                  <a:pt x="1737598" y="1095669"/>
                  <a:pt x="1685564" y="1043635"/>
                  <a:pt x="1621376" y="1043635"/>
                </a:cubicBezTo>
                <a:close/>
                <a:moveTo>
                  <a:pt x="1621376" y="628818"/>
                </a:moveTo>
                <a:cubicBezTo>
                  <a:pt x="2206882" y="628818"/>
                  <a:pt x="2681529" y="1103464"/>
                  <a:pt x="2681529" y="1688970"/>
                </a:cubicBezTo>
                <a:cubicBezTo>
                  <a:pt x="2681529" y="2274476"/>
                  <a:pt x="2206882" y="2749122"/>
                  <a:pt x="1621376" y="2749122"/>
                </a:cubicBezTo>
                <a:cubicBezTo>
                  <a:pt x="1035870" y="2749122"/>
                  <a:pt x="561223" y="2274476"/>
                  <a:pt x="561223" y="1688970"/>
                </a:cubicBezTo>
                <a:cubicBezTo>
                  <a:pt x="561223" y="1103464"/>
                  <a:pt x="1035870" y="628818"/>
                  <a:pt x="1621376" y="628818"/>
                </a:cubicBezTo>
                <a:close/>
                <a:moveTo>
                  <a:pt x="1621376" y="424596"/>
                </a:moveTo>
                <a:cubicBezTo>
                  <a:pt x="923081" y="424596"/>
                  <a:pt x="357001" y="990676"/>
                  <a:pt x="357001" y="1688970"/>
                </a:cubicBezTo>
                <a:cubicBezTo>
                  <a:pt x="357001" y="2128645"/>
                  <a:pt x="581423" y="2515905"/>
                  <a:pt x="922189" y="2742109"/>
                </a:cubicBezTo>
                <a:lnTo>
                  <a:pt x="652992" y="3227814"/>
                </a:lnTo>
                <a:lnTo>
                  <a:pt x="911997" y="3227814"/>
                </a:lnTo>
                <a:lnTo>
                  <a:pt x="1121304" y="2850168"/>
                </a:lnTo>
                <a:cubicBezTo>
                  <a:pt x="1274563" y="2916691"/>
                  <a:pt x="1443689" y="2953344"/>
                  <a:pt x="1621376" y="2953344"/>
                </a:cubicBezTo>
                <a:cubicBezTo>
                  <a:pt x="1799063" y="2953344"/>
                  <a:pt x="1968189" y="2916691"/>
                  <a:pt x="2121449" y="2850168"/>
                </a:cubicBezTo>
                <a:lnTo>
                  <a:pt x="2330755" y="3227814"/>
                </a:lnTo>
                <a:lnTo>
                  <a:pt x="2589760" y="3227814"/>
                </a:lnTo>
                <a:lnTo>
                  <a:pt x="2320563" y="2742109"/>
                </a:lnTo>
                <a:cubicBezTo>
                  <a:pt x="2661329" y="2515905"/>
                  <a:pt x="2885751" y="2128645"/>
                  <a:pt x="2885751" y="1688970"/>
                </a:cubicBezTo>
                <a:cubicBezTo>
                  <a:pt x="2885751" y="990676"/>
                  <a:pt x="2319671" y="424596"/>
                  <a:pt x="1621376" y="424596"/>
                </a:cubicBezTo>
                <a:close/>
                <a:moveTo>
                  <a:pt x="2599800" y="123238"/>
                </a:moveTo>
                <a:cubicBezTo>
                  <a:pt x="2434609" y="120698"/>
                  <a:pt x="2268460" y="180476"/>
                  <a:pt x="2139563" y="303161"/>
                </a:cubicBezTo>
                <a:lnTo>
                  <a:pt x="3057258" y="1232053"/>
                </a:lnTo>
                <a:cubicBezTo>
                  <a:pt x="3305736" y="977255"/>
                  <a:pt x="3304415" y="570405"/>
                  <a:pt x="3054287" y="317226"/>
                </a:cubicBezTo>
                <a:cubicBezTo>
                  <a:pt x="2929224" y="190636"/>
                  <a:pt x="2764991" y="125778"/>
                  <a:pt x="2599800" y="123238"/>
                </a:cubicBezTo>
                <a:close/>
                <a:moveTo>
                  <a:pt x="642953" y="123238"/>
                </a:moveTo>
                <a:cubicBezTo>
                  <a:pt x="477762" y="125778"/>
                  <a:pt x="313529" y="190636"/>
                  <a:pt x="188466" y="317226"/>
                </a:cubicBezTo>
                <a:cubicBezTo>
                  <a:pt x="-61662" y="570405"/>
                  <a:pt x="-62983" y="977255"/>
                  <a:pt x="185495" y="1232053"/>
                </a:cubicBezTo>
                <a:lnTo>
                  <a:pt x="1103190" y="303161"/>
                </a:lnTo>
                <a:cubicBezTo>
                  <a:pt x="974294" y="180476"/>
                  <a:pt x="808144" y="120698"/>
                  <a:pt x="642953" y="123238"/>
                </a:cubicBezTo>
                <a:close/>
                <a:moveTo>
                  <a:pt x="1722692" y="0"/>
                </a:moveTo>
                <a:lnTo>
                  <a:pt x="1520061" y="0"/>
                </a:lnTo>
                <a:cubicBezTo>
                  <a:pt x="1440152" y="0"/>
                  <a:pt x="1375373" y="64779"/>
                  <a:pt x="1375373" y="144688"/>
                </a:cubicBezTo>
                <a:lnTo>
                  <a:pt x="1375373" y="289376"/>
                </a:lnTo>
                <a:lnTo>
                  <a:pt x="1867380" y="289376"/>
                </a:lnTo>
                <a:lnTo>
                  <a:pt x="1867380" y="144688"/>
                </a:lnTo>
                <a:cubicBezTo>
                  <a:pt x="1867380" y="64779"/>
                  <a:pt x="1802601" y="0"/>
                  <a:pt x="1722692"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9" name="Freeform 19">
            <a:extLst>
              <a:ext uri="{FF2B5EF4-FFF2-40B4-BE49-F238E27FC236}">
                <a16:creationId xmlns:a16="http://schemas.microsoft.com/office/drawing/2014/main" id="{DD59881D-26FD-493B-8AE1-06C59DF34840}"/>
              </a:ext>
            </a:extLst>
          </p:cNvPr>
          <p:cNvSpPr/>
          <p:nvPr/>
        </p:nvSpPr>
        <p:spPr>
          <a:xfrm>
            <a:off x="7745410" y="3642506"/>
            <a:ext cx="460778" cy="453389"/>
          </a:xfrm>
          <a:custGeom>
            <a:avLst/>
            <a:gdLst/>
            <a:ahLst/>
            <a:cxnLst/>
            <a:rect l="l" t="t" r="r" b="b"/>
            <a:pathLst>
              <a:path w="3214097" h="3162551">
                <a:moveTo>
                  <a:pt x="1014592" y="2306036"/>
                </a:moveTo>
                <a:cubicBezTo>
                  <a:pt x="854868" y="2306036"/>
                  <a:pt x="725386" y="2435518"/>
                  <a:pt x="725386" y="2595242"/>
                </a:cubicBezTo>
                <a:cubicBezTo>
                  <a:pt x="725386" y="2754966"/>
                  <a:pt x="854868" y="2884448"/>
                  <a:pt x="1014592" y="2884448"/>
                </a:cubicBezTo>
                <a:cubicBezTo>
                  <a:pt x="1174316" y="2884448"/>
                  <a:pt x="1303798" y="2754966"/>
                  <a:pt x="1303798" y="2595242"/>
                </a:cubicBezTo>
                <a:cubicBezTo>
                  <a:pt x="1303798" y="2435518"/>
                  <a:pt x="1174316" y="2306036"/>
                  <a:pt x="1014592" y="2306036"/>
                </a:cubicBezTo>
                <a:close/>
                <a:moveTo>
                  <a:pt x="481275" y="1691816"/>
                </a:moveTo>
                <a:cubicBezTo>
                  <a:pt x="321551" y="1691816"/>
                  <a:pt x="192069" y="1821298"/>
                  <a:pt x="192069" y="1981022"/>
                </a:cubicBezTo>
                <a:cubicBezTo>
                  <a:pt x="192069" y="2140746"/>
                  <a:pt x="321551" y="2270228"/>
                  <a:pt x="481275" y="2270228"/>
                </a:cubicBezTo>
                <a:cubicBezTo>
                  <a:pt x="640999" y="2270228"/>
                  <a:pt x="770481" y="2140746"/>
                  <a:pt x="770481" y="1981022"/>
                </a:cubicBezTo>
                <a:cubicBezTo>
                  <a:pt x="770481" y="1821298"/>
                  <a:pt x="640999" y="1691816"/>
                  <a:pt x="481275" y="1691816"/>
                </a:cubicBezTo>
                <a:close/>
                <a:moveTo>
                  <a:pt x="2764751" y="1113404"/>
                </a:moveTo>
                <a:cubicBezTo>
                  <a:pt x="2605027" y="1113404"/>
                  <a:pt x="2475545" y="1242886"/>
                  <a:pt x="2475545" y="1402610"/>
                </a:cubicBezTo>
                <a:cubicBezTo>
                  <a:pt x="2475545" y="1562334"/>
                  <a:pt x="2605027" y="1691816"/>
                  <a:pt x="2764751" y="1691816"/>
                </a:cubicBezTo>
                <a:cubicBezTo>
                  <a:pt x="2924475" y="1691816"/>
                  <a:pt x="3053957" y="1562334"/>
                  <a:pt x="3053957" y="1402610"/>
                </a:cubicBezTo>
                <a:cubicBezTo>
                  <a:pt x="3053957" y="1242886"/>
                  <a:pt x="2924475" y="1113404"/>
                  <a:pt x="2764751" y="1113404"/>
                </a:cubicBezTo>
                <a:close/>
                <a:moveTo>
                  <a:pt x="532503" y="881964"/>
                </a:moveTo>
                <a:cubicBezTo>
                  <a:pt x="372779" y="881964"/>
                  <a:pt x="243297" y="1011446"/>
                  <a:pt x="243297" y="1171170"/>
                </a:cubicBezTo>
                <a:cubicBezTo>
                  <a:pt x="243297" y="1330894"/>
                  <a:pt x="372779" y="1460376"/>
                  <a:pt x="532503" y="1460376"/>
                </a:cubicBezTo>
                <a:cubicBezTo>
                  <a:pt x="692227" y="1460376"/>
                  <a:pt x="821709" y="1330894"/>
                  <a:pt x="821709" y="1171170"/>
                </a:cubicBezTo>
                <a:cubicBezTo>
                  <a:pt x="821709" y="1011446"/>
                  <a:pt x="692227" y="881964"/>
                  <a:pt x="532503" y="881964"/>
                </a:cubicBezTo>
                <a:close/>
                <a:moveTo>
                  <a:pt x="1162143" y="321316"/>
                </a:moveTo>
                <a:cubicBezTo>
                  <a:pt x="1002419" y="321316"/>
                  <a:pt x="872937" y="450798"/>
                  <a:pt x="872937" y="610522"/>
                </a:cubicBezTo>
                <a:cubicBezTo>
                  <a:pt x="872937" y="770246"/>
                  <a:pt x="1002419" y="899728"/>
                  <a:pt x="1162143" y="899728"/>
                </a:cubicBezTo>
                <a:cubicBezTo>
                  <a:pt x="1321867" y="899728"/>
                  <a:pt x="1451349" y="770246"/>
                  <a:pt x="1451349" y="610522"/>
                </a:cubicBezTo>
                <a:cubicBezTo>
                  <a:pt x="1451349" y="450798"/>
                  <a:pt x="1321867" y="321316"/>
                  <a:pt x="1162143" y="321316"/>
                </a:cubicBezTo>
                <a:close/>
                <a:moveTo>
                  <a:pt x="1963447" y="177300"/>
                </a:moveTo>
                <a:cubicBezTo>
                  <a:pt x="1803723" y="177300"/>
                  <a:pt x="1674241" y="306782"/>
                  <a:pt x="1674241" y="466506"/>
                </a:cubicBezTo>
                <a:cubicBezTo>
                  <a:pt x="1674241" y="626230"/>
                  <a:pt x="1803723" y="755712"/>
                  <a:pt x="1963447" y="755712"/>
                </a:cubicBezTo>
                <a:cubicBezTo>
                  <a:pt x="2123171" y="755712"/>
                  <a:pt x="2252653" y="626230"/>
                  <a:pt x="2252653" y="466506"/>
                </a:cubicBezTo>
                <a:cubicBezTo>
                  <a:pt x="2252653" y="306782"/>
                  <a:pt x="2123171" y="177300"/>
                  <a:pt x="1963447" y="177300"/>
                </a:cubicBezTo>
                <a:close/>
                <a:moveTo>
                  <a:pt x="1752672" y="312"/>
                </a:moveTo>
                <a:cubicBezTo>
                  <a:pt x="1817888" y="-690"/>
                  <a:pt x="1885249" y="703"/>
                  <a:pt x="1954799" y="4657"/>
                </a:cubicBezTo>
                <a:cubicBezTo>
                  <a:pt x="2504015" y="53541"/>
                  <a:pt x="2975590" y="412975"/>
                  <a:pt x="3145244" y="944937"/>
                </a:cubicBezTo>
                <a:cubicBezTo>
                  <a:pt x="3412664" y="2126757"/>
                  <a:pt x="2837568" y="2017487"/>
                  <a:pt x="2506889" y="1867964"/>
                </a:cubicBezTo>
                <a:cubicBezTo>
                  <a:pt x="1580987" y="1673869"/>
                  <a:pt x="2725425" y="3197869"/>
                  <a:pt x="1014520" y="3161925"/>
                </a:cubicBezTo>
                <a:cubicBezTo>
                  <a:pt x="-14898" y="3061283"/>
                  <a:pt x="-138545" y="1873713"/>
                  <a:pt x="108747" y="1100212"/>
                </a:cubicBezTo>
                <a:cubicBezTo>
                  <a:pt x="278579" y="569148"/>
                  <a:pt x="774429" y="15339"/>
                  <a:pt x="1752672" y="312"/>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0" name="Rectangle 30">
            <a:extLst>
              <a:ext uri="{FF2B5EF4-FFF2-40B4-BE49-F238E27FC236}">
                <a16:creationId xmlns:a16="http://schemas.microsoft.com/office/drawing/2014/main" id="{3BFEE74E-183A-4C32-9BDF-AC2573B061E0}"/>
              </a:ext>
            </a:extLst>
          </p:cNvPr>
          <p:cNvSpPr/>
          <p:nvPr/>
        </p:nvSpPr>
        <p:spPr>
          <a:xfrm>
            <a:off x="11063701" y="3600566"/>
            <a:ext cx="464493" cy="463135"/>
          </a:xfrm>
          <a:custGeom>
            <a:avLst/>
            <a:gdLst/>
            <a:ahLst/>
            <a:cxnLst/>
            <a:rect l="l" t="t" r="r" b="b"/>
            <a:pathLst>
              <a:path w="3240000" h="3230531">
                <a:moveTo>
                  <a:pt x="720000" y="2697973"/>
                </a:moveTo>
                <a:cubicBezTo>
                  <a:pt x="680235" y="2697973"/>
                  <a:pt x="648000" y="2730208"/>
                  <a:pt x="648000" y="2769973"/>
                </a:cubicBezTo>
                <a:cubicBezTo>
                  <a:pt x="648000" y="2809738"/>
                  <a:pt x="680235" y="2841973"/>
                  <a:pt x="720000" y="2841973"/>
                </a:cubicBezTo>
                <a:lnTo>
                  <a:pt x="2520000" y="2841973"/>
                </a:lnTo>
                <a:cubicBezTo>
                  <a:pt x="2559765" y="2841973"/>
                  <a:pt x="2592000" y="2809738"/>
                  <a:pt x="2592000" y="2769973"/>
                </a:cubicBezTo>
                <a:cubicBezTo>
                  <a:pt x="2592000" y="2730208"/>
                  <a:pt x="2559765" y="2697973"/>
                  <a:pt x="2520000" y="2697973"/>
                </a:cubicBezTo>
                <a:close/>
                <a:moveTo>
                  <a:pt x="720000" y="2366733"/>
                </a:moveTo>
                <a:cubicBezTo>
                  <a:pt x="680235" y="2366733"/>
                  <a:pt x="648000" y="2398968"/>
                  <a:pt x="648000" y="2438733"/>
                </a:cubicBezTo>
                <a:cubicBezTo>
                  <a:pt x="648000" y="2478498"/>
                  <a:pt x="680235" y="2510733"/>
                  <a:pt x="720000" y="2510733"/>
                </a:cubicBezTo>
                <a:lnTo>
                  <a:pt x="2520000" y="2510733"/>
                </a:lnTo>
                <a:cubicBezTo>
                  <a:pt x="2559765" y="2510733"/>
                  <a:pt x="2592000" y="2478498"/>
                  <a:pt x="2592000" y="2438733"/>
                </a:cubicBezTo>
                <a:cubicBezTo>
                  <a:pt x="2592000" y="2398968"/>
                  <a:pt x="2559765" y="2366733"/>
                  <a:pt x="2520000" y="2366733"/>
                </a:cubicBezTo>
                <a:close/>
                <a:moveTo>
                  <a:pt x="720000" y="2035493"/>
                </a:moveTo>
                <a:cubicBezTo>
                  <a:pt x="680235" y="2035493"/>
                  <a:pt x="648000" y="2067728"/>
                  <a:pt x="648000" y="2107493"/>
                </a:cubicBezTo>
                <a:cubicBezTo>
                  <a:pt x="648000" y="2147258"/>
                  <a:pt x="680235" y="2179493"/>
                  <a:pt x="720000" y="2179493"/>
                </a:cubicBezTo>
                <a:lnTo>
                  <a:pt x="2520000" y="2179493"/>
                </a:lnTo>
                <a:cubicBezTo>
                  <a:pt x="2559765" y="2179493"/>
                  <a:pt x="2592000" y="2147258"/>
                  <a:pt x="2592000" y="2107493"/>
                </a:cubicBezTo>
                <a:cubicBezTo>
                  <a:pt x="2592000" y="2067728"/>
                  <a:pt x="2559765" y="2035493"/>
                  <a:pt x="2520000" y="2035493"/>
                </a:cubicBezTo>
                <a:close/>
                <a:moveTo>
                  <a:pt x="720000" y="1704253"/>
                </a:moveTo>
                <a:cubicBezTo>
                  <a:pt x="680235" y="1704253"/>
                  <a:pt x="648000" y="1736488"/>
                  <a:pt x="648000" y="1776253"/>
                </a:cubicBezTo>
                <a:cubicBezTo>
                  <a:pt x="648000" y="1816018"/>
                  <a:pt x="680235" y="1848253"/>
                  <a:pt x="720000" y="1848253"/>
                </a:cubicBezTo>
                <a:lnTo>
                  <a:pt x="2520000" y="1848253"/>
                </a:lnTo>
                <a:cubicBezTo>
                  <a:pt x="2559765" y="1848253"/>
                  <a:pt x="2592000" y="1816018"/>
                  <a:pt x="2592000" y="1776253"/>
                </a:cubicBezTo>
                <a:cubicBezTo>
                  <a:pt x="2592000" y="1736488"/>
                  <a:pt x="2559765" y="1704253"/>
                  <a:pt x="2520000" y="1704253"/>
                </a:cubicBezTo>
                <a:close/>
                <a:moveTo>
                  <a:pt x="720000" y="1373013"/>
                </a:moveTo>
                <a:cubicBezTo>
                  <a:pt x="680235" y="1373013"/>
                  <a:pt x="648000" y="1405248"/>
                  <a:pt x="648000" y="1445013"/>
                </a:cubicBezTo>
                <a:cubicBezTo>
                  <a:pt x="648000" y="1484778"/>
                  <a:pt x="680235" y="1517013"/>
                  <a:pt x="720000" y="1517013"/>
                </a:cubicBezTo>
                <a:lnTo>
                  <a:pt x="2520000" y="1517013"/>
                </a:lnTo>
                <a:cubicBezTo>
                  <a:pt x="2559765" y="1517013"/>
                  <a:pt x="2592000" y="1484778"/>
                  <a:pt x="2592000" y="1445013"/>
                </a:cubicBezTo>
                <a:cubicBezTo>
                  <a:pt x="2592000" y="1405248"/>
                  <a:pt x="2559765" y="1373013"/>
                  <a:pt x="2520000" y="1373013"/>
                </a:cubicBezTo>
                <a:close/>
                <a:moveTo>
                  <a:pt x="720000" y="1041773"/>
                </a:moveTo>
                <a:cubicBezTo>
                  <a:pt x="680235" y="1041773"/>
                  <a:pt x="648000" y="1074008"/>
                  <a:pt x="648000" y="1113773"/>
                </a:cubicBezTo>
                <a:cubicBezTo>
                  <a:pt x="648000" y="1153538"/>
                  <a:pt x="680235" y="1185773"/>
                  <a:pt x="720000" y="1185773"/>
                </a:cubicBezTo>
                <a:lnTo>
                  <a:pt x="2520000" y="1185773"/>
                </a:lnTo>
                <a:cubicBezTo>
                  <a:pt x="2559765" y="1185773"/>
                  <a:pt x="2592000" y="1153538"/>
                  <a:pt x="2592000" y="1113773"/>
                </a:cubicBezTo>
                <a:cubicBezTo>
                  <a:pt x="2592000" y="1074008"/>
                  <a:pt x="2559765" y="1041773"/>
                  <a:pt x="2520000" y="1041773"/>
                </a:cubicBezTo>
                <a:close/>
                <a:moveTo>
                  <a:pt x="0" y="305988"/>
                </a:moveTo>
                <a:lnTo>
                  <a:pt x="181957" y="305988"/>
                </a:lnTo>
                <a:lnTo>
                  <a:pt x="181957" y="470032"/>
                </a:lnTo>
                <a:cubicBezTo>
                  <a:pt x="181957" y="599267"/>
                  <a:pt x="286722" y="704032"/>
                  <a:pt x="415957" y="704032"/>
                </a:cubicBezTo>
                <a:cubicBezTo>
                  <a:pt x="545192" y="704032"/>
                  <a:pt x="649957" y="599267"/>
                  <a:pt x="649957" y="470032"/>
                </a:cubicBezTo>
                <a:lnTo>
                  <a:pt x="649957" y="305988"/>
                </a:lnTo>
                <a:lnTo>
                  <a:pt x="802357" y="305988"/>
                </a:lnTo>
                <a:lnTo>
                  <a:pt x="802357" y="470031"/>
                </a:lnTo>
                <a:cubicBezTo>
                  <a:pt x="802357" y="599266"/>
                  <a:pt x="907122" y="704031"/>
                  <a:pt x="1036357" y="704031"/>
                </a:cubicBezTo>
                <a:cubicBezTo>
                  <a:pt x="1165592" y="704031"/>
                  <a:pt x="1270357" y="599266"/>
                  <a:pt x="1270357" y="470031"/>
                </a:cubicBezTo>
                <a:lnTo>
                  <a:pt x="1270357" y="305988"/>
                </a:lnTo>
                <a:lnTo>
                  <a:pt x="1422757" y="305988"/>
                </a:lnTo>
                <a:lnTo>
                  <a:pt x="1422757" y="470030"/>
                </a:lnTo>
                <a:cubicBezTo>
                  <a:pt x="1422757" y="599265"/>
                  <a:pt x="1527522" y="704030"/>
                  <a:pt x="1656757" y="704030"/>
                </a:cubicBezTo>
                <a:cubicBezTo>
                  <a:pt x="1785992" y="704030"/>
                  <a:pt x="1890757" y="599265"/>
                  <a:pt x="1890757" y="470030"/>
                </a:cubicBezTo>
                <a:lnTo>
                  <a:pt x="1890757" y="305988"/>
                </a:lnTo>
                <a:lnTo>
                  <a:pt x="2043157" y="305988"/>
                </a:lnTo>
                <a:lnTo>
                  <a:pt x="2043157" y="470029"/>
                </a:lnTo>
                <a:cubicBezTo>
                  <a:pt x="2043157" y="599264"/>
                  <a:pt x="2147922" y="704029"/>
                  <a:pt x="2277157" y="704029"/>
                </a:cubicBezTo>
                <a:cubicBezTo>
                  <a:pt x="2406392" y="704029"/>
                  <a:pt x="2511157" y="599264"/>
                  <a:pt x="2511157" y="470029"/>
                </a:cubicBezTo>
                <a:lnTo>
                  <a:pt x="2511157" y="305988"/>
                </a:lnTo>
                <a:lnTo>
                  <a:pt x="2663557" y="305988"/>
                </a:lnTo>
                <a:lnTo>
                  <a:pt x="2663557" y="470028"/>
                </a:lnTo>
                <a:cubicBezTo>
                  <a:pt x="2663557" y="599263"/>
                  <a:pt x="2768322" y="704028"/>
                  <a:pt x="2897557" y="704028"/>
                </a:cubicBezTo>
                <a:cubicBezTo>
                  <a:pt x="3026792" y="704028"/>
                  <a:pt x="3131557" y="599263"/>
                  <a:pt x="3131557" y="470028"/>
                </a:cubicBezTo>
                <a:lnTo>
                  <a:pt x="3131557" y="305988"/>
                </a:lnTo>
                <a:lnTo>
                  <a:pt x="3240000" y="305988"/>
                </a:lnTo>
                <a:lnTo>
                  <a:pt x="3240000" y="3230531"/>
                </a:lnTo>
                <a:lnTo>
                  <a:pt x="0" y="3230531"/>
                </a:lnTo>
                <a:close/>
                <a:moveTo>
                  <a:pt x="415957" y="4"/>
                </a:moveTo>
                <a:cubicBezTo>
                  <a:pt x="485545" y="4"/>
                  <a:pt x="541957" y="56416"/>
                  <a:pt x="541957" y="126004"/>
                </a:cubicBezTo>
                <a:lnTo>
                  <a:pt x="541957" y="485972"/>
                </a:lnTo>
                <a:cubicBezTo>
                  <a:pt x="541957" y="555560"/>
                  <a:pt x="485545" y="611972"/>
                  <a:pt x="415957" y="611972"/>
                </a:cubicBezTo>
                <a:cubicBezTo>
                  <a:pt x="346369" y="611972"/>
                  <a:pt x="289957" y="555560"/>
                  <a:pt x="289957" y="485972"/>
                </a:cubicBezTo>
                <a:lnTo>
                  <a:pt x="289957" y="126004"/>
                </a:lnTo>
                <a:cubicBezTo>
                  <a:pt x="289957" y="56416"/>
                  <a:pt x="346369" y="4"/>
                  <a:pt x="415957" y="4"/>
                </a:cubicBezTo>
                <a:close/>
                <a:moveTo>
                  <a:pt x="1036357" y="3"/>
                </a:moveTo>
                <a:cubicBezTo>
                  <a:pt x="1105945" y="3"/>
                  <a:pt x="1162357" y="56415"/>
                  <a:pt x="1162357" y="126003"/>
                </a:cubicBezTo>
                <a:lnTo>
                  <a:pt x="1162357" y="485971"/>
                </a:lnTo>
                <a:cubicBezTo>
                  <a:pt x="1162357" y="555559"/>
                  <a:pt x="1105945" y="611971"/>
                  <a:pt x="1036357" y="611971"/>
                </a:cubicBezTo>
                <a:cubicBezTo>
                  <a:pt x="966769" y="611971"/>
                  <a:pt x="910357" y="555559"/>
                  <a:pt x="910357" y="485971"/>
                </a:cubicBezTo>
                <a:lnTo>
                  <a:pt x="910357" y="126003"/>
                </a:lnTo>
                <a:cubicBezTo>
                  <a:pt x="910357" y="56415"/>
                  <a:pt x="966769" y="3"/>
                  <a:pt x="1036357" y="3"/>
                </a:cubicBezTo>
                <a:close/>
                <a:moveTo>
                  <a:pt x="1656757" y="2"/>
                </a:moveTo>
                <a:cubicBezTo>
                  <a:pt x="1726345" y="2"/>
                  <a:pt x="1782757" y="56414"/>
                  <a:pt x="1782757" y="126002"/>
                </a:cubicBezTo>
                <a:lnTo>
                  <a:pt x="1782757" y="485970"/>
                </a:lnTo>
                <a:cubicBezTo>
                  <a:pt x="1782757" y="555558"/>
                  <a:pt x="1726345" y="611970"/>
                  <a:pt x="1656757" y="611970"/>
                </a:cubicBezTo>
                <a:cubicBezTo>
                  <a:pt x="1587169" y="611970"/>
                  <a:pt x="1530757" y="555558"/>
                  <a:pt x="1530757" y="485970"/>
                </a:cubicBezTo>
                <a:lnTo>
                  <a:pt x="1530757" y="126002"/>
                </a:lnTo>
                <a:cubicBezTo>
                  <a:pt x="1530757" y="56414"/>
                  <a:pt x="1587169" y="2"/>
                  <a:pt x="1656757" y="2"/>
                </a:cubicBezTo>
                <a:close/>
                <a:moveTo>
                  <a:pt x="2277157" y="1"/>
                </a:moveTo>
                <a:cubicBezTo>
                  <a:pt x="2346745" y="1"/>
                  <a:pt x="2403157" y="56413"/>
                  <a:pt x="2403157" y="126001"/>
                </a:cubicBezTo>
                <a:lnTo>
                  <a:pt x="2403157" y="485969"/>
                </a:lnTo>
                <a:cubicBezTo>
                  <a:pt x="2403157" y="555557"/>
                  <a:pt x="2346745" y="611969"/>
                  <a:pt x="2277157" y="611969"/>
                </a:cubicBezTo>
                <a:cubicBezTo>
                  <a:pt x="2207569" y="611969"/>
                  <a:pt x="2151157" y="555557"/>
                  <a:pt x="2151157" y="485969"/>
                </a:cubicBezTo>
                <a:lnTo>
                  <a:pt x="2151157" y="126001"/>
                </a:lnTo>
                <a:cubicBezTo>
                  <a:pt x="2151157" y="56413"/>
                  <a:pt x="2207569" y="1"/>
                  <a:pt x="2277157" y="1"/>
                </a:cubicBezTo>
                <a:close/>
                <a:moveTo>
                  <a:pt x="2897557" y="0"/>
                </a:moveTo>
                <a:cubicBezTo>
                  <a:pt x="2967145" y="0"/>
                  <a:pt x="3023557" y="56412"/>
                  <a:pt x="3023557" y="126000"/>
                </a:cubicBezTo>
                <a:lnTo>
                  <a:pt x="3023557" y="485968"/>
                </a:lnTo>
                <a:cubicBezTo>
                  <a:pt x="3023557" y="555556"/>
                  <a:pt x="2967145" y="611968"/>
                  <a:pt x="2897557" y="611968"/>
                </a:cubicBezTo>
                <a:cubicBezTo>
                  <a:pt x="2827969" y="611968"/>
                  <a:pt x="2771557" y="555556"/>
                  <a:pt x="2771557" y="485968"/>
                </a:cubicBezTo>
                <a:lnTo>
                  <a:pt x="2771557" y="126000"/>
                </a:lnTo>
                <a:cubicBezTo>
                  <a:pt x="2771557" y="56412"/>
                  <a:pt x="2827969" y="0"/>
                  <a:pt x="289755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1" name="Rectangle 7">
            <a:extLst>
              <a:ext uri="{FF2B5EF4-FFF2-40B4-BE49-F238E27FC236}">
                <a16:creationId xmlns:a16="http://schemas.microsoft.com/office/drawing/2014/main" id="{A2454068-D6A0-42C7-BCE1-D03833DCF2E4}"/>
              </a:ext>
            </a:extLst>
          </p:cNvPr>
          <p:cNvSpPr/>
          <p:nvPr/>
        </p:nvSpPr>
        <p:spPr>
          <a:xfrm>
            <a:off x="6950824" y="1518716"/>
            <a:ext cx="471567" cy="471567"/>
          </a:xfrm>
          <a:custGeom>
            <a:avLst/>
            <a:gdLst/>
            <a:ahLst/>
            <a:cxnLst/>
            <a:rect l="l" t="t" r="r" b="b"/>
            <a:pathLst>
              <a:path w="3240000" h="3240000">
                <a:moveTo>
                  <a:pt x="401869" y="2055482"/>
                </a:moveTo>
                <a:lnTo>
                  <a:pt x="869869" y="2055482"/>
                </a:lnTo>
                <a:lnTo>
                  <a:pt x="869869" y="2919482"/>
                </a:lnTo>
                <a:lnTo>
                  <a:pt x="401869" y="2919482"/>
                </a:lnTo>
                <a:close/>
                <a:moveTo>
                  <a:pt x="1121949" y="1695482"/>
                </a:moveTo>
                <a:lnTo>
                  <a:pt x="1589949" y="1695482"/>
                </a:lnTo>
                <a:lnTo>
                  <a:pt x="1589949" y="2919482"/>
                </a:lnTo>
                <a:lnTo>
                  <a:pt x="1121949" y="2919482"/>
                </a:lnTo>
                <a:close/>
                <a:moveTo>
                  <a:pt x="1842029" y="1335482"/>
                </a:moveTo>
                <a:lnTo>
                  <a:pt x="2310029" y="1335482"/>
                </a:lnTo>
                <a:lnTo>
                  <a:pt x="2310029" y="2919482"/>
                </a:lnTo>
                <a:lnTo>
                  <a:pt x="1842029" y="2919482"/>
                </a:lnTo>
                <a:close/>
                <a:moveTo>
                  <a:pt x="2562109" y="975482"/>
                </a:moveTo>
                <a:lnTo>
                  <a:pt x="3030109" y="975482"/>
                </a:lnTo>
                <a:lnTo>
                  <a:pt x="3030109" y="2919482"/>
                </a:lnTo>
                <a:lnTo>
                  <a:pt x="2562109" y="2919482"/>
                </a:lnTo>
                <a:close/>
                <a:moveTo>
                  <a:pt x="2321888" y="224805"/>
                </a:moveTo>
                <a:lnTo>
                  <a:pt x="2880631" y="247420"/>
                </a:lnTo>
                <a:lnTo>
                  <a:pt x="2620844" y="742612"/>
                </a:lnTo>
                <a:lnTo>
                  <a:pt x="2546105" y="613161"/>
                </a:lnTo>
                <a:lnTo>
                  <a:pt x="541555" y="1770488"/>
                </a:lnTo>
                <a:lnTo>
                  <a:pt x="392077" y="1511585"/>
                </a:lnTo>
                <a:lnTo>
                  <a:pt x="2396627" y="354257"/>
                </a:lnTo>
                <a:close/>
                <a:moveTo>
                  <a:pt x="0" y="0"/>
                </a:moveTo>
                <a:lnTo>
                  <a:pt x="180000" y="0"/>
                </a:lnTo>
                <a:lnTo>
                  <a:pt x="180000" y="3059999"/>
                </a:lnTo>
                <a:lnTo>
                  <a:pt x="3240000" y="3059999"/>
                </a:lnTo>
                <a:lnTo>
                  <a:pt x="3240000" y="3239999"/>
                </a:lnTo>
                <a:lnTo>
                  <a:pt x="180000" y="3239999"/>
                </a:lnTo>
                <a:lnTo>
                  <a:pt x="180000" y="3240000"/>
                </a:lnTo>
                <a:lnTo>
                  <a:pt x="0" y="3240000"/>
                </a:lnTo>
                <a:lnTo>
                  <a:pt x="0" y="3239999"/>
                </a:lnTo>
                <a:lnTo>
                  <a:pt x="0" y="3059999"/>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2" name="Rectangle 15">
            <a:extLst>
              <a:ext uri="{FF2B5EF4-FFF2-40B4-BE49-F238E27FC236}">
                <a16:creationId xmlns:a16="http://schemas.microsoft.com/office/drawing/2014/main" id="{ECBB7944-2021-44C3-960E-8480CFC6DEF9}"/>
              </a:ext>
            </a:extLst>
          </p:cNvPr>
          <p:cNvSpPr/>
          <p:nvPr/>
        </p:nvSpPr>
        <p:spPr>
          <a:xfrm rot="5400000">
            <a:off x="7737684" y="1518715"/>
            <a:ext cx="472195" cy="471568"/>
          </a:xfrm>
          <a:custGeom>
            <a:avLst/>
            <a:gdLst/>
            <a:ahLst/>
            <a:cxnLst/>
            <a:rect l="l" t="t" r="r" b="b"/>
            <a:pathLst>
              <a:path w="3244313" h="3240000">
                <a:moveTo>
                  <a:pt x="2055482" y="677891"/>
                </a:moveTo>
                <a:lnTo>
                  <a:pt x="2055482" y="209891"/>
                </a:lnTo>
                <a:lnTo>
                  <a:pt x="2919482" y="209891"/>
                </a:lnTo>
                <a:lnTo>
                  <a:pt x="2919482" y="677891"/>
                </a:lnTo>
                <a:close/>
                <a:moveTo>
                  <a:pt x="1695482" y="1397971"/>
                </a:moveTo>
                <a:lnTo>
                  <a:pt x="1695482" y="929971"/>
                </a:lnTo>
                <a:lnTo>
                  <a:pt x="2919482" y="929971"/>
                </a:lnTo>
                <a:lnTo>
                  <a:pt x="2919482" y="1397971"/>
                </a:lnTo>
                <a:close/>
                <a:moveTo>
                  <a:pt x="1335482" y="2118051"/>
                </a:moveTo>
                <a:lnTo>
                  <a:pt x="1335482" y="1650051"/>
                </a:lnTo>
                <a:lnTo>
                  <a:pt x="2919482" y="1650051"/>
                </a:lnTo>
                <a:lnTo>
                  <a:pt x="2919482" y="2118051"/>
                </a:lnTo>
                <a:close/>
                <a:moveTo>
                  <a:pt x="975482" y="2838131"/>
                </a:moveTo>
                <a:lnTo>
                  <a:pt x="975482" y="2370131"/>
                </a:lnTo>
                <a:lnTo>
                  <a:pt x="2919482" y="2370131"/>
                </a:lnTo>
                <a:lnTo>
                  <a:pt x="2919482" y="2838131"/>
                </a:lnTo>
                <a:close/>
                <a:moveTo>
                  <a:pt x="10788" y="2651034"/>
                </a:moveTo>
                <a:lnTo>
                  <a:pt x="1168116" y="646484"/>
                </a:lnTo>
                <a:lnTo>
                  <a:pt x="1038664" y="571745"/>
                </a:lnTo>
                <a:lnTo>
                  <a:pt x="1533856" y="311959"/>
                </a:lnTo>
                <a:lnTo>
                  <a:pt x="1556471" y="870701"/>
                </a:lnTo>
                <a:lnTo>
                  <a:pt x="1427019" y="795962"/>
                </a:lnTo>
                <a:lnTo>
                  <a:pt x="269691" y="2800512"/>
                </a:lnTo>
                <a:close/>
                <a:moveTo>
                  <a:pt x="0" y="3240000"/>
                </a:moveTo>
                <a:lnTo>
                  <a:pt x="0" y="3060000"/>
                </a:lnTo>
                <a:lnTo>
                  <a:pt x="3064313" y="3060000"/>
                </a:lnTo>
                <a:lnTo>
                  <a:pt x="3064313" y="0"/>
                </a:lnTo>
                <a:lnTo>
                  <a:pt x="3244313" y="0"/>
                </a:lnTo>
                <a:lnTo>
                  <a:pt x="3244313" y="3240000"/>
                </a:lnTo>
                <a:lnTo>
                  <a:pt x="3240000" y="3240000"/>
                </a:lnTo>
                <a:lnTo>
                  <a:pt x="3064313" y="324000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3" name="Pie 24">
            <a:extLst>
              <a:ext uri="{FF2B5EF4-FFF2-40B4-BE49-F238E27FC236}">
                <a16:creationId xmlns:a16="http://schemas.microsoft.com/office/drawing/2014/main" id="{DB38F196-AF37-4B00-AA3E-183F9372FBAD}"/>
              </a:ext>
            </a:extLst>
          </p:cNvPr>
          <p:cNvSpPr/>
          <p:nvPr/>
        </p:nvSpPr>
        <p:spPr>
          <a:xfrm>
            <a:off x="6809927" y="4618984"/>
            <a:ext cx="513183" cy="510342"/>
          </a:xfrm>
          <a:custGeom>
            <a:avLst/>
            <a:gdLst/>
            <a:ahLst/>
            <a:cxnLst/>
            <a:rect l="l" t="t" r="r" b="b"/>
            <a:pathLst>
              <a:path w="3228711" h="3210836">
                <a:moveTo>
                  <a:pt x="351626" y="695968"/>
                </a:moveTo>
                <a:lnTo>
                  <a:pt x="1548007" y="1678300"/>
                </a:lnTo>
                <a:lnTo>
                  <a:pt x="236194" y="2500159"/>
                </a:lnTo>
                <a:cubicBezTo>
                  <a:pt x="-116985" y="1936431"/>
                  <a:pt x="-70514" y="1210092"/>
                  <a:pt x="351626" y="695968"/>
                </a:cubicBezTo>
                <a:close/>
                <a:moveTo>
                  <a:pt x="1957429" y="262366"/>
                </a:moveTo>
                <a:cubicBezTo>
                  <a:pt x="2634256" y="359480"/>
                  <a:pt x="3156733" y="907132"/>
                  <a:pt x="3221913" y="1587776"/>
                </a:cubicBezTo>
                <a:cubicBezTo>
                  <a:pt x="3287093" y="2268421"/>
                  <a:pt x="2878048" y="2905277"/>
                  <a:pt x="2231953" y="3129078"/>
                </a:cubicBezTo>
                <a:cubicBezTo>
                  <a:pt x="1585858" y="3352879"/>
                  <a:pt x="870522" y="3105497"/>
                  <a:pt x="500715" y="2530372"/>
                </a:cubicBezTo>
                <a:lnTo>
                  <a:pt x="1746987" y="1729019"/>
                </a:lnTo>
                <a:close/>
                <a:moveTo>
                  <a:pt x="1604447" y="200"/>
                </a:moveTo>
                <a:cubicBezTo>
                  <a:pt x="1665125" y="-778"/>
                  <a:pt x="1726175" y="1809"/>
                  <a:pt x="1787307" y="8072"/>
                </a:cubicBezTo>
                <a:lnTo>
                  <a:pt x="1629532" y="1548011"/>
                </a:lnTo>
                <a:lnTo>
                  <a:pt x="483856" y="506987"/>
                </a:lnTo>
                <a:cubicBezTo>
                  <a:pt x="773141" y="188622"/>
                  <a:pt x="1179697" y="7051"/>
                  <a:pt x="1604447" y="20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4" name="Parallelogram 30">
            <a:extLst>
              <a:ext uri="{FF2B5EF4-FFF2-40B4-BE49-F238E27FC236}">
                <a16:creationId xmlns:a16="http://schemas.microsoft.com/office/drawing/2014/main" id="{07A9DF64-EAEC-4F98-A0C9-E2239CA0F425}"/>
              </a:ext>
            </a:extLst>
          </p:cNvPr>
          <p:cNvSpPr/>
          <p:nvPr/>
        </p:nvSpPr>
        <p:spPr>
          <a:xfrm flipH="1">
            <a:off x="11038458" y="2527766"/>
            <a:ext cx="514976" cy="516250"/>
          </a:xfrm>
          <a:custGeom>
            <a:avLst/>
            <a:gdLst/>
            <a:ahLst/>
            <a:cxnLst/>
            <a:rect l="l" t="t" r="r" b="b"/>
            <a:pathLst>
              <a:path w="3240000" h="3248012">
                <a:moveTo>
                  <a:pt x="712553" y="858820"/>
                </a:moveTo>
                <a:cubicBezTo>
                  <a:pt x="727950" y="858820"/>
                  <a:pt x="743348" y="864694"/>
                  <a:pt x="755096" y="876443"/>
                </a:cubicBezTo>
                <a:lnTo>
                  <a:pt x="1193671" y="1315016"/>
                </a:lnTo>
                <a:lnTo>
                  <a:pt x="1509169" y="999517"/>
                </a:lnTo>
                <a:cubicBezTo>
                  <a:pt x="1509517" y="999169"/>
                  <a:pt x="1509868" y="998827"/>
                  <a:pt x="1510414" y="998691"/>
                </a:cubicBezTo>
                <a:lnTo>
                  <a:pt x="1518932" y="988592"/>
                </a:lnTo>
                <a:cubicBezTo>
                  <a:pt x="1531945" y="978263"/>
                  <a:pt x="1547912" y="974188"/>
                  <a:pt x="1563209" y="975946"/>
                </a:cubicBezTo>
                <a:cubicBezTo>
                  <a:pt x="1578505" y="977705"/>
                  <a:pt x="1593131" y="985299"/>
                  <a:pt x="1603459" y="998313"/>
                </a:cubicBezTo>
                <a:lnTo>
                  <a:pt x="1892346" y="1362277"/>
                </a:lnTo>
                <a:lnTo>
                  <a:pt x="2149759" y="1177067"/>
                </a:lnTo>
                <a:lnTo>
                  <a:pt x="2151621" y="1174867"/>
                </a:lnTo>
                <a:cubicBezTo>
                  <a:pt x="2159033" y="1169006"/>
                  <a:pt x="2167397" y="1165168"/>
                  <a:pt x="2176160" y="1163802"/>
                </a:cubicBezTo>
                <a:cubicBezTo>
                  <a:pt x="2177188" y="1163485"/>
                  <a:pt x="2178237" y="1163269"/>
                  <a:pt x="2179375" y="1163558"/>
                </a:cubicBezTo>
                <a:cubicBezTo>
                  <a:pt x="2184768" y="1161771"/>
                  <a:pt x="2190389" y="1161654"/>
                  <a:pt x="2195921" y="1162300"/>
                </a:cubicBezTo>
                <a:cubicBezTo>
                  <a:pt x="2196662" y="1162386"/>
                  <a:pt x="2197402" y="1162487"/>
                  <a:pt x="2198081" y="1162987"/>
                </a:cubicBezTo>
                <a:cubicBezTo>
                  <a:pt x="2202197" y="1163290"/>
                  <a:pt x="2206218" y="1164270"/>
                  <a:pt x="2209739" y="1166702"/>
                </a:cubicBezTo>
                <a:cubicBezTo>
                  <a:pt x="2213116" y="1166857"/>
                  <a:pt x="2216051" y="1168231"/>
                  <a:pt x="2218766" y="1170038"/>
                </a:cubicBezTo>
                <a:cubicBezTo>
                  <a:pt x="2225342" y="1173160"/>
                  <a:pt x="2231151" y="1177875"/>
                  <a:pt x="2235489" y="1184194"/>
                </a:cubicBezTo>
                <a:lnTo>
                  <a:pt x="2236132" y="1184737"/>
                </a:lnTo>
                <a:lnTo>
                  <a:pt x="2236287" y="1184934"/>
                </a:lnTo>
                <a:lnTo>
                  <a:pt x="2238712" y="1187183"/>
                </a:lnTo>
                <a:cubicBezTo>
                  <a:pt x="2239115" y="1187744"/>
                  <a:pt x="2239507" y="1188310"/>
                  <a:pt x="2239574" y="1189090"/>
                </a:cubicBezTo>
                <a:lnTo>
                  <a:pt x="2540580" y="1569705"/>
                </a:lnTo>
                <a:cubicBezTo>
                  <a:pt x="2561191" y="1595768"/>
                  <a:pt x="2556772" y="1633604"/>
                  <a:pt x="2530710" y="1654215"/>
                </a:cubicBezTo>
                <a:cubicBezTo>
                  <a:pt x="2504647" y="1674827"/>
                  <a:pt x="2466811" y="1670408"/>
                  <a:pt x="2446199" y="1644345"/>
                </a:cubicBezTo>
                <a:lnTo>
                  <a:pt x="2177884" y="1305067"/>
                </a:lnTo>
                <a:lnTo>
                  <a:pt x="1934804" y="1479967"/>
                </a:lnTo>
                <a:cubicBezTo>
                  <a:pt x="1927367" y="1485317"/>
                  <a:pt x="1919123" y="1488726"/>
                  <a:pt x="1910598" y="1489881"/>
                </a:cubicBezTo>
                <a:cubicBezTo>
                  <a:pt x="1885257" y="1507791"/>
                  <a:pt x="1850121" y="1502627"/>
                  <a:pt x="1830495" y="1477903"/>
                </a:cubicBezTo>
                <a:lnTo>
                  <a:pt x="1551924" y="1126933"/>
                </a:lnTo>
                <a:lnTo>
                  <a:pt x="1239041" y="1439816"/>
                </a:lnTo>
                <a:cubicBezTo>
                  <a:pt x="1226569" y="1452288"/>
                  <a:pt x="1209983" y="1458139"/>
                  <a:pt x="1193674" y="1456888"/>
                </a:cubicBezTo>
                <a:cubicBezTo>
                  <a:pt x="1177363" y="1458142"/>
                  <a:pt x="1160774" y="1452290"/>
                  <a:pt x="1148301" y="1439816"/>
                </a:cubicBezTo>
                <a:lnTo>
                  <a:pt x="670011" y="961527"/>
                </a:lnTo>
                <a:cubicBezTo>
                  <a:pt x="646515" y="938031"/>
                  <a:pt x="646515" y="899938"/>
                  <a:pt x="670011" y="876442"/>
                </a:cubicBezTo>
                <a:cubicBezTo>
                  <a:pt x="681760" y="864694"/>
                  <a:pt x="697157" y="858820"/>
                  <a:pt x="712553" y="858820"/>
                </a:cubicBezTo>
                <a:close/>
                <a:moveTo>
                  <a:pt x="2790000" y="699581"/>
                </a:moveTo>
                <a:lnTo>
                  <a:pt x="450000" y="699581"/>
                </a:lnTo>
                <a:lnTo>
                  <a:pt x="450000" y="1851581"/>
                </a:lnTo>
                <a:lnTo>
                  <a:pt x="2790000" y="1851581"/>
                </a:lnTo>
                <a:close/>
                <a:moveTo>
                  <a:pt x="2987972" y="519497"/>
                </a:moveTo>
                <a:lnTo>
                  <a:pt x="2987972" y="2031665"/>
                </a:lnTo>
                <a:lnTo>
                  <a:pt x="252028" y="2031665"/>
                </a:lnTo>
                <a:lnTo>
                  <a:pt x="252028" y="519497"/>
                </a:lnTo>
                <a:close/>
                <a:moveTo>
                  <a:pt x="1620000" y="0"/>
                </a:moveTo>
                <a:cubicBezTo>
                  <a:pt x="1540462" y="0"/>
                  <a:pt x="1475984" y="64478"/>
                  <a:pt x="1475984" y="144016"/>
                </a:cubicBezTo>
                <a:lnTo>
                  <a:pt x="1475984" y="267469"/>
                </a:lnTo>
                <a:lnTo>
                  <a:pt x="0" y="267469"/>
                </a:lnTo>
                <a:lnTo>
                  <a:pt x="0" y="2283693"/>
                </a:lnTo>
                <a:lnTo>
                  <a:pt x="852101" y="2283693"/>
                </a:lnTo>
                <a:lnTo>
                  <a:pt x="323771" y="3248012"/>
                </a:lnTo>
                <a:lnTo>
                  <a:pt x="621526" y="3248012"/>
                </a:lnTo>
                <a:lnTo>
                  <a:pt x="1149856" y="2283693"/>
                </a:lnTo>
                <a:lnTo>
                  <a:pt x="2090146" y="2283693"/>
                </a:lnTo>
                <a:lnTo>
                  <a:pt x="2618476" y="3248012"/>
                </a:lnTo>
                <a:lnTo>
                  <a:pt x="2916231" y="3248012"/>
                </a:lnTo>
                <a:lnTo>
                  <a:pt x="2387901" y="2283693"/>
                </a:lnTo>
                <a:lnTo>
                  <a:pt x="3240000" y="2283693"/>
                </a:lnTo>
                <a:lnTo>
                  <a:pt x="3240000" y="267469"/>
                </a:lnTo>
                <a:lnTo>
                  <a:pt x="1764016" y="267469"/>
                </a:lnTo>
                <a:lnTo>
                  <a:pt x="1764016" y="144016"/>
                </a:lnTo>
                <a:cubicBezTo>
                  <a:pt x="1764016" y="64478"/>
                  <a:pt x="1699538"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5" name="Block Arc 14">
            <a:extLst>
              <a:ext uri="{FF2B5EF4-FFF2-40B4-BE49-F238E27FC236}">
                <a16:creationId xmlns:a16="http://schemas.microsoft.com/office/drawing/2014/main" id="{F84CC100-88A8-4E3E-8091-D49E44C308ED}"/>
              </a:ext>
            </a:extLst>
          </p:cNvPr>
          <p:cNvSpPr/>
          <p:nvPr/>
        </p:nvSpPr>
        <p:spPr>
          <a:xfrm rot="16200000">
            <a:off x="8525358" y="1470612"/>
            <a:ext cx="567400" cy="567774"/>
          </a:xfrm>
          <a:custGeom>
            <a:avLst/>
            <a:gdLst/>
            <a:ahLst/>
            <a:cxnLst/>
            <a:rect l="l" t="t" r="r" b="b"/>
            <a:pathLst>
              <a:path w="3185463" h="3187558">
                <a:moveTo>
                  <a:pt x="764000" y="2343999"/>
                </a:moveTo>
                <a:cubicBezTo>
                  <a:pt x="566798" y="2256389"/>
                  <a:pt x="385374" y="2134753"/>
                  <a:pt x="230072" y="1981662"/>
                </a:cubicBezTo>
                <a:cubicBezTo>
                  <a:pt x="297001" y="2223876"/>
                  <a:pt x="428049" y="2439341"/>
                  <a:pt x="603989" y="2608945"/>
                </a:cubicBezTo>
                <a:cubicBezTo>
                  <a:pt x="667739" y="2525681"/>
                  <a:pt x="720588" y="2436567"/>
                  <a:pt x="764000" y="2343999"/>
                </a:cubicBezTo>
                <a:close/>
                <a:moveTo>
                  <a:pt x="783530" y="862903"/>
                </a:moveTo>
                <a:cubicBezTo>
                  <a:pt x="737619" y="760936"/>
                  <a:pt x="681240" y="662513"/>
                  <a:pt x="611676" y="571152"/>
                </a:cubicBezTo>
                <a:cubicBezTo>
                  <a:pt x="419218" y="754019"/>
                  <a:pt x="279227" y="991173"/>
                  <a:pt x="215545" y="1258034"/>
                </a:cubicBezTo>
                <a:cubicBezTo>
                  <a:pt x="378729" y="1090139"/>
                  <a:pt x="571934" y="956907"/>
                  <a:pt x="783530" y="862903"/>
                </a:cubicBezTo>
                <a:close/>
                <a:moveTo>
                  <a:pt x="935657" y="1673146"/>
                </a:moveTo>
                <a:lnTo>
                  <a:pt x="227023" y="1673146"/>
                </a:lnTo>
                <a:cubicBezTo>
                  <a:pt x="393068" y="1882941"/>
                  <a:pt x="605618" y="2045968"/>
                  <a:pt x="844267" y="2153109"/>
                </a:cubicBezTo>
                <a:cubicBezTo>
                  <a:pt x="897907" y="1997390"/>
                  <a:pt x="928862" y="1835739"/>
                  <a:pt x="935657" y="1673146"/>
                </a:cubicBezTo>
                <a:close/>
                <a:moveTo>
                  <a:pt x="935928" y="1493146"/>
                </a:moveTo>
                <a:cubicBezTo>
                  <a:pt x="928922" y="1345638"/>
                  <a:pt x="902278" y="1198995"/>
                  <a:pt x="856775" y="1056956"/>
                </a:cubicBezTo>
                <a:cubicBezTo>
                  <a:pt x="636768" y="1156959"/>
                  <a:pt x="439487" y="1304654"/>
                  <a:pt x="281464" y="1493146"/>
                </a:cubicBezTo>
                <a:close/>
                <a:moveTo>
                  <a:pt x="1469785" y="2515107"/>
                </a:moveTo>
                <a:cubicBezTo>
                  <a:pt x="1283000" y="2508124"/>
                  <a:pt x="1100523" y="2472287"/>
                  <a:pt x="927628" y="2411229"/>
                </a:cubicBezTo>
                <a:cubicBezTo>
                  <a:pt x="876831" y="2520843"/>
                  <a:pt x="814172" y="2626182"/>
                  <a:pt x="738220" y="2724387"/>
                </a:cubicBezTo>
                <a:cubicBezTo>
                  <a:pt x="944637" y="2881665"/>
                  <a:pt x="1196120" y="2982471"/>
                  <a:pt x="1469785" y="3005418"/>
                </a:cubicBezTo>
                <a:close/>
                <a:moveTo>
                  <a:pt x="1469785" y="1673146"/>
                </a:moveTo>
                <a:lnTo>
                  <a:pt x="1112275" y="1673146"/>
                </a:lnTo>
                <a:cubicBezTo>
                  <a:pt x="1105327" y="1858153"/>
                  <a:pt x="1070032" y="2042144"/>
                  <a:pt x="1008001" y="2219039"/>
                </a:cubicBezTo>
                <a:cubicBezTo>
                  <a:pt x="1155519" y="2270408"/>
                  <a:pt x="1310845" y="2300826"/>
                  <a:pt x="1469785" y="2307834"/>
                </a:cubicBezTo>
                <a:close/>
                <a:moveTo>
                  <a:pt x="1469785" y="898989"/>
                </a:moveTo>
                <a:cubicBezTo>
                  <a:pt x="1315103" y="907762"/>
                  <a:pt x="1164166" y="938783"/>
                  <a:pt x="1020939" y="990066"/>
                </a:cubicBezTo>
                <a:cubicBezTo>
                  <a:pt x="1074574" y="1153655"/>
                  <a:pt x="1105461" y="1322925"/>
                  <a:pt x="1112368" y="1493146"/>
                </a:cubicBezTo>
                <a:lnTo>
                  <a:pt x="1469785" y="1493146"/>
                </a:lnTo>
                <a:close/>
                <a:moveTo>
                  <a:pt x="1469785" y="182141"/>
                </a:moveTo>
                <a:cubicBezTo>
                  <a:pt x="1199839" y="204777"/>
                  <a:pt x="951477" y="303168"/>
                  <a:pt x="746615" y="456764"/>
                </a:cubicBezTo>
                <a:cubicBezTo>
                  <a:pt x="828296" y="562801"/>
                  <a:pt x="894225" y="677310"/>
                  <a:pt x="947434" y="796072"/>
                </a:cubicBezTo>
                <a:cubicBezTo>
                  <a:pt x="1113886" y="736067"/>
                  <a:pt x="1289644" y="700323"/>
                  <a:pt x="1469785" y="691530"/>
                </a:cubicBezTo>
                <a:close/>
                <a:moveTo>
                  <a:pt x="2150063" y="992171"/>
                </a:moveTo>
                <a:cubicBezTo>
                  <a:pt x="1990712" y="935501"/>
                  <a:pt x="1822242" y="902595"/>
                  <a:pt x="1649785" y="897224"/>
                </a:cubicBezTo>
                <a:lnTo>
                  <a:pt x="1649785" y="1493146"/>
                </a:lnTo>
                <a:lnTo>
                  <a:pt x="2063712" y="1493146"/>
                </a:lnTo>
                <a:cubicBezTo>
                  <a:pt x="2069089" y="1323887"/>
                  <a:pt x="2098366" y="1155330"/>
                  <a:pt x="2150063" y="992171"/>
                </a:cubicBezTo>
                <a:close/>
                <a:moveTo>
                  <a:pt x="2168848" y="2199110"/>
                </a:moveTo>
                <a:cubicBezTo>
                  <a:pt x="2108555" y="2028681"/>
                  <a:pt x="2073581" y="1851532"/>
                  <a:pt x="2065295" y="1673146"/>
                </a:cubicBezTo>
                <a:lnTo>
                  <a:pt x="1649785" y="1673146"/>
                </a:lnTo>
                <a:lnTo>
                  <a:pt x="1649785" y="2307299"/>
                </a:lnTo>
                <a:cubicBezTo>
                  <a:pt x="1829404" y="2299517"/>
                  <a:pt x="2004315" y="2261965"/>
                  <a:pt x="2168848" y="2199110"/>
                </a:cubicBezTo>
                <a:close/>
                <a:moveTo>
                  <a:pt x="2422394" y="446879"/>
                </a:moveTo>
                <a:cubicBezTo>
                  <a:pt x="2204309" y="287209"/>
                  <a:pt x="1938140" y="189883"/>
                  <a:pt x="1649785" y="178919"/>
                </a:cubicBezTo>
                <a:lnTo>
                  <a:pt x="1649785" y="689876"/>
                </a:lnTo>
                <a:cubicBezTo>
                  <a:pt x="1846998" y="695154"/>
                  <a:pt x="2039668" y="732502"/>
                  <a:pt x="2221721" y="797410"/>
                </a:cubicBezTo>
                <a:cubicBezTo>
                  <a:pt x="2275056" y="675360"/>
                  <a:pt x="2341760" y="557662"/>
                  <a:pt x="2422394" y="446879"/>
                </a:cubicBezTo>
                <a:close/>
                <a:moveTo>
                  <a:pt x="2447278" y="2722123"/>
                </a:moveTo>
                <a:cubicBezTo>
                  <a:pt x="2366121" y="2618714"/>
                  <a:pt x="2299534" y="2507403"/>
                  <a:pt x="2246145" y="2391362"/>
                </a:cubicBezTo>
                <a:cubicBezTo>
                  <a:pt x="2057375" y="2464119"/>
                  <a:pt x="1856285" y="2506958"/>
                  <a:pt x="1649785" y="2514779"/>
                </a:cubicBezTo>
                <a:lnTo>
                  <a:pt x="1649785" y="3008639"/>
                </a:lnTo>
                <a:cubicBezTo>
                  <a:pt x="1949198" y="2997255"/>
                  <a:pt x="2224691" y="2892757"/>
                  <a:pt x="2447278" y="2722123"/>
                </a:cubicBezTo>
                <a:close/>
                <a:moveTo>
                  <a:pt x="2878934" y="1493146"/>
                </a:moveTo>
                <a:cubicBezTo>
                  <a:pt x="2723190" y="1307255"/>
                  <a:pt x="2529440" y="1161128"/>
                  <a:pt x="2313862" y="1060620"/>
                </a:cubicBezTo>
                <a:cubicBezTo>
                  <a:pt x="2270535" y="1201714"/>
                  <a:pt x="2245604" y="1347104"/>
                  <a:pt x="2240109" y="1493146"/>
                </a:cubicBezTo>
                <a:close/>
                <a:moveTo>
                  <a:pt x="2890636" y="1673146"/>
                </a:moveTo>
                <a:lnTo>
                  <a:pt x="2241814" y="1673146"/>
                </a:lnTo>
                <a:cubicBezTo>
                  <a:pt x="2249736" y="1827102"/>
                  <a:pt x="2279520" y="1979973"/>
                  <a:pt x="2329964" y="2127513"/>
                </a:cubicBezTo>
                <a:cubicBezTo>
                  <a:pt x="2545677" y="2019923"/>
                  <a:pt x="2738160" y="1866413"/>
                  <a:pt x="2890636" y="1673146"/>
                </a:cubicBezTo>
                <a:close/>
                <a:moveTo>
                  <a:pt x="2973035" y="1284386"/>
                </a:moveTo>
                <a:cubicBezTo>
                  <a:pt x="2912066" y="1001840"/>
                  <a:pt x="2765308" y="751379"/>
                  <a:pt x="2561381" y="561108"/>
                </a:cubicBezTo>
                <a:cubicBezTo>
                  <a:pt x="2489321" y="656437"/>
                  <a:pt x="2431363" y="759225"/>
                  <a:pt x="2384553" y="865647"/>
                </a:cubicBezTo>
                <a:cubicBezTo>
                  <a:pt x="2604520" y="964977"/>
                  <a:pt x="2804622" y="1106677"/>
                  <a:pt x="2973035" y="1284386"/>
                </a:cubicBezTo>
                <a:close/>
                <a:moveTo>
                  <a:pt x="2974277" y="1897328"/>
                </a:moveTo>
                <a:cubicBezTo>
                  <a:pt x="2812488" y="2073933"/>
                  <a:pt x="2619878" y="2216690"/>
                  <a:pt x="2407486" y="2319665"/>
                </a:cubicBezTo>
                <a:cubicBezTo>
                  <a:pt x="2454169" y="2420503"/>
                  <a:pt x="2511856" y="2517376"/>
                  <a:pt x="2582047" y="2607468"/>
                </a:cubicBezTo>
                <a:cubicBezTo>
                  <a:pt x="2776399" y="2417974"/>
                  <a:pt x="2916061" y="2172750"/>
                  <a:pt x="2974277" y="1897328"/>
                </a:cubicBezTo>
                <a:close/>
                <a:moveTo>
                  <a:pt x="3185463" y="1593779"/>
                </a:moveTo>
                <a:cubicBezTo>
                  <a:pt x="3185463" y="2473999"/>
                  <a:pt x="2471904" y="3187558"/>
                  <a:pt x="1591684" y="3187558"/>
                </a:cubicBezTo>
                <a:cubicBezTo>
                  <a:pt x="738111" y="3187558"/>
                  <a:pt x="41261" y="2516549"/>
                  <a:pt x="1913" y="1673146"/>
                </a:cubicBezTo>
                <a:lnTo>
                  <a:pt x="0" y="1673146"/>
                </a:lnTo>
                <a:lnTo>
                  <a:pt x="0" y="1493146"/>
                </a:lnTo>
                <a:lnTo>
                  <a:pt x="2750" y="1493146"/>
                </a:lnTo>
                <a:cubicBezTo>
                  <a:pt x="50490" y="700174"/>
                  <a:pt x="679654" y="64473"/>
                  <a:pt x="1469785" y="6156"/>
                </a:cubicBezTo>
                <a:lnTo>
                  <a:pt x="1469785" y="0"/>
                </a:lnTo>
                <a:lnTo>
                  <a:pt x="1591684" y="0"/>
                </a:lnTo>
                <a:lnTo>
                  <a:pt x="1649785" y="0"/>
                </a:lnTo>
                <a:lnTo>
                  <a:pt x="1649785" y="2934"/>
                </a:lnTo>
                <a:cubicBezTo>
                  <a:pt x="2503127" y="31654"/>
                  <a:pt x="3185463" y="733032"/>
                  <a:pt x="3185463" y="159377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6" name="Block Arc 41">
            <a:extLst>
              <a:ext uri="{FF2B5EF4-FFF2-40B4-BE49-F238E27FC236}">
                <a16:creationId xmlns:a16="http://schemas.microsoft.com/office/drawing/2014/main" id="{39949893-05ED-44C7-999C-84CE9B52D118}"/>
              </a:ext>
            </a:extLst>
          </p:cNvPr>
          <p:cNvSpPr/>
          <p:nvPr/>
        </p:nvSpPr>
        <p:spPr>
          <a:xfrm>
            <a:off x="9408551" y="1424302"/>
            <a:ext cx="473301" cy="660394"/>
          </a:xfrm>
          <a:custGeom>
            <a:avLst/>
            <a:gdLst/>
            <a:ahLst/>
            <a:cxnLst/>
            <a:rect l="l" t="t" r="r" b="b"/>
            <a:pathLst>
              <a:path w="2512265" h="3505352">
                <a:moveTo>
                  <a:pt x="1276582" y="2106401"/>
                </a:moveTo>
                <a:cubicBezTo>
                  <a:pt x="1154832" y="2195007"/>
                  <a:pt x="1018024" y="2262207"/>
                  <a:pt x="871321" y="2302645"/>
                </a:cubicBezTo>
                <a:cubicBezTo>
                  <a:pt x="1041049" y="2346709"/>
                  <a:pt x="1216984" y="2342691"/>
                  <a:pt x="1380867" y="2295542"/>
                </a:cubicBezTo>
                <a:cubicBezTo>
                  <a:pt x="1352791" y="2227964"/>
                  <a:pt x="1317377" y="2164934"/>
                  <a:pt x="1276582" y="2106401"/>
                </a:cubicBezTo>
                <a:close/>
                <a:moveTo>
                  <a:pt x="931061" y="1768598"/>
                </a:moveTo>
                <a:lnTo>
                  <a:pt x="785084" y="2021438"/>
                </a:lnTo>
                <a:lnTo>
                  <a:pt x="684448" y="2196711"/>
                </a:lnTo>
                <a:cubicBezTo>
                  <a:pt x="868931" y="2169533"/>
                  <a:pt x="1041385" y="2098006"/>
                  <a:pt x="1189228" y="1991290"/>
                </a:cubicBezTo>
                <a:cubicBezTo>
                  <a:pt x="1113839" y="1904543"/>
                  <a:pt x="1026949" y="1829435"/>
                  <a:pt x="931061" y="1768598"/>
                </a:cubicBezTo>
                <a:close/>
                <a:moveTo>
                  <a:pt x="1626242" y="1739577"/>
                </a:moveTo>
                <a:cubicBezTo>
                  <a:pt x="1556851" y="1850020"/>
                  <a:pt x="1471526" y="1947792"/>
                  <a:pt x="1374302" y="2030973"/>
                </a:cubicBezTo>
                <a:cubicBezTo>
                  <a:pt x="1422822" y="2099916"/>
                  <a:pt x="1464618" y="2174537"/>
                  <a:pt x="1497466" y="2254701"/>
                </a:cubicBezTo>
                <a:cubicBezTo>
                  <a:pt x="1664534" y="2184833"/>
                  <a:pt x="1813198" y="2068027"/>
                  <a:pt x="1922549" y="1910651"/>
                </a:cubicBezTo>
                <a:close/>
                <a:moveTo>
                  <a:pt x="531158" y="1601275"/>
                </a:moveTo>
                <a:cubicBezTo>
                  <a:pt x="514831" y="1769123"/>
                  <a:pt x="535254" y="1939877"/>
                  <a:pt x="594029" y="2101141"/>
                </a:cubicBezTo>
                <a:lnTo>
                  <a:pt x="822377" y="1705631"/>
                </a:lnTo>
                <a:cubicBezTo>
                  <a:pt x="730789" y="1658398"/>
                  <a:pt x="632873" y="1623335"/>
                  <a:pt x="531158" y="1601275"/>
                </a:cubicBezTo>
                <a:close/>
                <a:moveTo>
                  <a:pt x="270885" y="1572115"/>
                </a:moveTo>
                <a:cubicBezTo>
                  <a:pt x="231457" y="1572339"/>
                  <a:pt x="191799" y="1574812"/>
                  <a:pt x="152057" y="1579894"/>
                </a:cubicBezTo>
                <a:cubicBezTo>
                  <a:pt x="195418" y="1760005"/>
                  <a:pt x="289893" y="1927350"/>
                  <a:pt x="428945" y="2058945"/>
                </a:cubicBezTo>
                <a:cubicBezTo>
                  <a:pt x="384418" y="1901749"/>
                  <a:pt x="371313" y="1738504"/>
                  <a:pt x="388331" y="1577832"/>
                </a:cubicBezTo>
                <a:cubicBezTo>
                  <a:pt x="349511" y="1573916"/>
                  <a:pt x="310313" y="1571891"/>
                  <a:pt x="270885" y="1572115"/>
                </a:cubicBezTo>
                <a:close/>
                <a:moveTo>
                  <a:pt x="1117422" y="1445810"/>
                </a:moveTo>
                <a:lnTo>
                  <a:pt x="992684" y="1661863"/>
                </a:lnTo>
                <a:cubicBezTo>
                  <a:pt x="1102065" y="1730612"/>
                  <a:pt x="1200940" y="1816138"/>
                  <a:pt x="1286200" y="1915345"/>
                </a:cubicBezTo>
                <a:cubicBezTo>
                  <a:pt x="1368713" y="1844119"/>
                  <a:pt x="1441290" y="1760865"/>
                  <a:pt x="1500981" y="1667258"/>
                </a:cubicBezTo>
                <a:close/>
                <a:moveTo>
                  <a:pt x="2092402" y="1221082"/>
                </a:moveTo>
                <a:cubicBezTo>
                  <a:pt x="2001593" y="1234047"/>
                  <a:pt x="1911092" y="1235450"/>
                  <a:pt x="1822337" y="1227227"/>
                </a:cubicBezTo>
                <a:cubicBezTo>
                  <a:pt x="1800443" y="1366691"/>
                  <a:pt x="1756170" y="1503162"/>
                  <a:pt x="1688847" y="1630684"/>
                </a:cubicBezTo>
                <a:lnTo>
                  <a:pt x="1987299" y="1802996"/>
                </a:lnTo>
                <a:cubicBezTo>
                  <a:pt x="2084887" y="1618081"/>
                  <a:pt x="2117858" y="1415133"/>
                  <a:pt x="2092402" y="1221082"/>
                </a:cubicBezTo>
                <a:close/>
                <a:moveTo>
                  <a:pt x="649579" y="1175701"/>
                </a:moveTo>
                <a:cubicBezTo>
                  <a:pt x="600911" y="1272240"/>
                  <a:pt x="566994" y="1374279"/>
                  <a:pt x="548013" y="1478728"/>
                </a:cubicBezTo>
                <a:cubicBezTo>
                  <a:pt x="665588" y="1503392"/>
                  <a:pt x="778659" y="1543786"/>
                  <a:pt x="883938" y="1599004"/>
                </a:cubicBezTo>
                <a:lnTo>
                  <a:pt x="1008644" y="1383007"/>
                </a:lnTo>
                <a:close/>
                <a:moveTo>
                  <a:pt x="1325201" y="1085928"/>
                </a:moveTo>
                <a:lnTo>
                  <a:pt x="1180226" y="1337032"/>
                </a:lnTo>
                <a:lnTo>
                  <a:pt x="1563461" y="1558293"/>
                </a:lnTo>
                <a:cubicBezTo>
                  <a:pt x="1621429" y="1447029"/>
                  <a:pt x="1659763" y="1328223"/>
                  <a:pt x="1679185" y="1206861"/>
                </a:cubicBezTo>
                <a:cubicBezTo>
                  <a:pt x="1555153" y="1183834"/>
                  <a:pt x="1435895" y="1143161"/>
                  <a:pt x="1325201" y="1085928"/>
                </a:cubicBezTo>
                <a:close/>
                <a:moveTo>
                  <a:pt x="216369" y="925587"/>
                </a:moveTo>
                <a:cubicBezTo>
                  <a:pt x="135862" y="1096620"/>
                  <a:pt x="108667" y="1281041"/>
                  <a:pt x="130011" y="1458436"/>
                </a:cubicBezTo>
                <a:cubicBezTo>
                  <a:pt x="222591" y="1446071"/>
                  <a:pt x="314795" y="1446181"/>
                  <a:pt x="405131" y="1455463"/>
                </a:cubicBezTo>
                <a:cubicBezTo>
                  <a:pt x="426945" y="1333935"/>
                  <a:pt x="466667" y="1215249"/>
                  <a:pt x="524206" y="1103317"/>
                </a:cubicBezTo>
                <a:close/>
                <a:moveTo>
                  <a:pt x="943246" y="797103"/>
                </a:moveTo>
                <a:cubicBezTo>
                  <a:pt x="853400" y="873630"/>
                  <a:pt x="774733" y="963960"/>
                  <a:pt x="711316" y="1066306"/>
                </a:cubicBezTo>
                <a:lnTo>
                  <a:pt x="1071447" y="1274228"/>
                </a:lnTo>
                <a:lnTo>
                  <a:pt x="1215869" y="1024081"/>
                </a:lnTo>
                <a:cubicBezTo>
                  <a:pt x="1115458" y="961776"/>
                  <a:pt x="1023809" y="885272"/>
                  <a:pt x="943246" y="797103"/>
                </a:cubicBezTo>
                <a:close/>
                <a:moveTo>
                  <a:pt x="1777831" y="614825"/>
                </a:moveTo>
                <a:cubicBezTo>
                  <a:pt x="1828108" y="774217"/>
                  <a:pt x="1847177" y="940426"/>
                  <a:pt x="1835302" y="1104709"/>
                </a:cubicBezTo>
                <a:cubicBezTo>
                  <a:pt x="1912529" y="1111680"/>
                  <a:pt x="1991200" y="1110618"/>
                  <a:pt x="2070135" y="1099634"/>
                </a:cubicBezTo>
                <a:cubicBezTo>
                  <a:pt x="2023430" y="916066"/>
                  <a:pt x="1923963" y="746103"/>
                  <a:pt x="1777831" y="614825"/>
                </a:cubicBezTo>
                <a:close/>
                <a:moveTo>
                  <a:pt x="1613169" y="587153"/>
                </a:moveTo>
                <a:lnTo>
                  <a:pt x="1386789" y="979253"/>
                </a:lnTo>
                <a:cubicBezTo>
                  <a:pt x="1482593" y="1028182"/>
                  <a:pt x="1585369" y="1063521"/>
                  <a:pt x="1692132" y="1084514"/>
                </a:cubicBezTo>
                <a:cubicBezTo>
                  <a:pt x="1702376" y="916614"/>
                  <a:pt x="1676765" y="746730"/>
                  <a:pt x="1613169" y="587153"/>
                </a:cubicBezTo>
                <a:close/>
                <a:moveTo>
                  <a:pt x="1500307" y="531421"/>
                </a:moveTo>
                <a:cubicBezTo>
                  <a:pt x="1333628" y="560682"/>
                  <a:pt x="1177718" y="626786"/>
                  <a:pt x="1041762" y="721997"/>
                </a:cubicBezTo>
                <a:cubicBezTo>
                  <a:pt x="1111912" y="797410"/>
                  <a:pt x="1191076" y="863204"/>
                  <a:pt x="1277416" y="917480"/>
                </a:cubicBezTo>
                <a:close/>
                <a:moveTo>
                  <a:pt x="708730" y="442269"/>
                </a:moveTo>
                <a:cubicBezTo>
                  <a:pt x="536145" y="518354"/>
                  <a:pt x="384460" y="645249"/>
                  <a:pt x="277225" y="815684"/>
                </a:cubicBezTo>
                <a:lnTo>
                  <a:pt x="586010" y="993961"/>
                </a:lnTo>
                <a:cubicBezTo>
                  <a:pt x="658009" y="876621"/>
                  <a:pt x="747803" y="773217"/>
                  <a:pt x="850548" y="685844"/>
                </a:cubicBezTo>
                <a:cubicBezTo>
                  <a:pt x="795399" y="611028"/>
                  <a:pt x="747545" y="529652"/>
                  <a:pt x="708730" y="442269"/>
                </a:cubicBezTo>
                <a:close/>
                <a:moveTo>
                  <a:pt x="1114411" y="355452"/>
                </a:moveTo>
                <a:cubicBezTo>
                  <a:pt x="1016499" y="355167"/>
                  <a:pt x="919324" y="369705"/>
                  <a:pt x="826255" y="398131"/>
                </a:cubicBezTo>
                <a:cubicBezTo>
                  <a:pt x="858722" y="474940"/>
                  <a:pt x="900618" y="545829"/>
                  <a:pt x="948599" y="611249"/>
                </a:cubicBezTo>
                <a:cubicBezTo>
                  <a:pt x="1085375" y="512974"/>
                  <a:pt x="1240825" y="441488"/>
                  <a:pt x="1406980" y="401715"/>
                </a:cubicBezTo>
                <a:cubicBezTo>
                  <a:pt x="1310969" y="370847"/>
                  <a:pt x="1212322" y="355738"/>
                  <a:pt x="1114411" y="355452"/>
                </a:cubicBezTo>
                <a:close/>
                <a:moveTo>
                  <a:pt x="1776283" y="295101"/>
                </a:moveTo>
                <a:lnTo>
                  <a:pt x="1710896" y="408983"/>
                </a:lnTo>
                <a:cubicBezTo>
                  <a:pt x="2209777" y="726145"/>
                  <a:pt x="2373723" y="1383396"/>
                  <a:pt x="2075153" y="1900534"/>
                </a:cubicBezTo>
                <a:cubicBezTo>
                  <a:pt x="1777480" y="2416119"/>
                  <a:pt x="1129323" y="2603192"/>
                  <a:pt x="606057" y="2333243"/>
                </a:cubicBezTo>
                <a:lnTo>
                  <a:pt x="534769" y="2457402"/>
                </a:lnTo>
                <a:cubicBezTo>
                  <a:pt x="1115347" y="2755664"/>
                  <a:pt x="1834151" y="2554240"/>
                  <a:pt x="2173557" y="1987198"/>
                </a:cubicBezTo>
                <a:cubicBezTo>
                  <a:pt x="2520801" y="1407062"/>
                  <a:pt x="2343129" y="657734"/>
                  <a:pt x="1776283" y="295101"/>
                </a:cubicBezTo>
                <a:close/>
                <a:moveTo>
                  <a:pt x="1831804" y="0"/>
                </a:moveTo>
                <a:cubicBezTo>
                  <a:pt x="1881515" y="0"/>
                  <a:pt x="1921814" y="40299"/>
                  <a:pt x="1921814" y="90010"/>
                </a:cubicBezTo>
                <a:cubicBezTo>
                  <a:pt x="1921814" y="123853"/>
                  <a:pt x="1903137" y="153333"/>
                  <a:pt x="1874873" y="167531"/>
                </a:cubicBezTo>
                <a:cubicBezTo>
                  <a:pt x="2505724" y="579432"/>
                  <a:pt x="2701456" y="1419035"/>
                  <a:pt x="2311836" y="2069966"/>
                </a:cubicBezTo>
                <a:cubicBezTo>
                  <a:pt x="2067801" y="2477672"/>
                  <a:pt x="1650037" y="2717958"/>
                  <a:pt x="1209422" y="2750781"/>
                </a:cubicBezTo>
                <a:lnTo>
                  <a:pt x="1209422" y="3191198"/>
                </a:lnTo>
                <a:cubicBezTo>
                  <a:pt x="1228953" y="3190691"/>
                  <a:pt x="1248332" y="3191937"/>
                  <a:pt x="1267595" y="3193449"/>
                </a:cubicBezTo>
                <a:cubicBezTo>
                  <a:pt x="1660899" y="3224325"/>
                  <a:pt x="1926978" y="3358049"/>
                  <a:pt x="1884661" y="3503570"/>
                </a:cubicBezTo>
                <a:lnTo>
                  <a:pt x="318693" y="3505352"/>
                </a:lnTo>
                <a:cubicBezTo>
                  <a:pt x="273700" y="3359367"/>
                  <a:pt x="539657" y="3224666"/>
                  <a:pt x="934393" y="3193515"/>
                </a:cubicBezTo>
                <a:lnTo>
                  <a:pt x="993398" y="3191208"/>
                </a:lnTo>
                <a:lnTo>
                  <a:pt x="993398" y="2750894"/>
                </a:lnTo>
                <a:cubicBezTo>
                  <a:pt x="812915" y="2737642"/>
                  <a:pt x="632784" y="2688481"/>
                  <a:pt x="463078" y="2601537"/>
                </a:cubicBezTo>
                <a:cubicBezTo>
                  <a:pt x="463677" y="2602537"/>
                  <a:pt x="463694" y="2603560"/>
                  <a:pt x="463694" y="2604587"/>
                </a:cubicBezTo>
                <a:cubicBezTo>
                  <a:pt x="463694" y="2654298"/>
                  <a:pt x="423395" y="2694597"/>
                  <a:pt x="373684" y="2694597"/>
                </a:cubicBezTo>
                <a:cubicBezTo>
                  <a:pt x="323973" y="2694597"/>
                  <a:pt x="283674" y="2654298"/>
                  <a:pt x="283674" y="2604587"/>
                </a:cubicBezTo>
                <a:cubicBezTo>
                  <a:pt x="283674" y="2554876"/>
                  <a:pt x="323973" y="2514577"/>
                  <a:pt x="373684" y="2514577"/>
                </a:cubicBezTo>
                <a:lnTo>
                  <a:pt x="377019" y="2515250"/>
                </a:lnTo>
                <a:lnTo>
                  <a:pt x="511820" y="2280472"/>
                </a:lnTo>
                <a:lnTo>
                  <a:pt x="495824" y="2271237"/>
                </a:lnTo>
                <a:lnTo>
                  <a:pt x="496783" y="2269575"/>
                </a:lnTo>
                <a:cubicBezTo>
                  <a:pt x="34226" y="1964050"/>
                  <a:pt x="-130424" y="1362029"/>
                  <a:pt x="110016" y="864184"/>
                </a:cubicBezTo>
                <a:lnTo>
                  <a:pt x="106296" y="862036"/>
                </a:lnTo>
                <a:lnTo>
                  <a:pt x="148828" y="788370"/>
                </a:lnTo>
                <a:lnTo>
                  <a:pt x="169099" y="753258"/>
                </a:lnTo>
                <a:lnTo>
                  <a:pt x="170873" y="754281"/>
                </a:lnTo>
                <a:cubicBezTo>
                  <a:pt x="475914" y="264737"/>
                  <a:pt x="1106018" y="92008"/>
                  <a:pt x="1617242" y="355196"/>
                </a:cubicBezTo>
                <a:lnTo>
                  <a:pt x="1748044" y="127384"/>
                </a:lnTo>
                <a:lnTo>
                  <a:pt x="1751959" y="129632"/>
                </a:lnTo>
                <a:cubicBezTo>
                  <a:pt x="1745165" y="117975"/>
                  <a:pt x="1741794" y="104386"/>
                  <a:pt x="1741794" y="90010"/>
                </a:cubicBezTo>
                <a:cubicBezTo>
                  <a:pt x="1741794" y="40299"/>
                  <a:pt x="1782093" y="0"/>
                  <a:pt x="1831804"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7" name="Right Triangle 17">
            <a:extLst>
              <a:ext uri="{FF2B5EF4-FFF2-40B4-BE49-F238E27FC236}">
                <a16:creationId xmlns:a16="http://schemas.microsoft.com/office/drawing/2014/main" id="{6ADCC979-BA1C-4251-B6F5-CE5AA2B72FD0}"/>
              </a:ext>
            </a:extLst>
          </p:cNvPr>
          <p:cNvSpPr/>
          <p:nvPr/>
        </p:nvSpPr>
        <p:spPr>
          <a:xfrm>
            <a:off x="7705746" y="4600959"/>
            <a:ext cx="385790" cy="546392"/>
          </a:xfrm>
          <a:custGeom>
            <a:avLst/>
            <a:gdLst/>
            <a:ahLst/>
            <a:cxnLst/>
            <a:rect l="l" t="t" r="r" b="b"/>
            <a:pathLst>
              <a:path w="2387678" h="3240000">
                <a:moveTo>
                  <a:pt x="1645041" y="17032"/>
                </a:moveTo>
                <a:lnTo>
                  <a:pt x="2376264" y="17032"/>
                </a:lnTo>
                <a:lnTo>
                  <a:pt x="2376264" y="17033"/>
                </a:lnTo>
                <a:lnTo>
                  <a:pt x="1645042" y="17033"/>
                </a:lnTo>
                <a:close/>
                <a:moveTo>
                  <a:pt x="0" y="17032"/>
                </a:moveTo>
                <a:lnTo>
                  <a:pt x="1379678" y="17032"/>
                </a:lnTo>
                <a:lnTo>
                  <a:pt x="1379678" y="996125"/>
                </a:lnTo>
                <a:lnTo>
                  <a:pt x="2376264" y="996125"/>
                </a:lnTo>
                <a:lnTo>
                  <a:pt x="2376264" y="3240000"/>
                </a:lnTo>
                <a:lnTo>
                  <a:pt x="0" y="3240000"/>
                </a:lnTo>
                <a:close/>
                <a:moveTo>
                  <a:pt x="1498869" y="0"/>
                </a:moveTo>
                <a:lnTo>
                  <a:pt x="2387678" y="888809"/>
                </a:lnTo>
                <a:lnTo>
                  <a:pt x="1498869"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Oval 27">
            <a:extLst>
              <a:ext uri="{FF2B5EF4-FFF2-40B4-BE49-F238E27FC236}">
                <a16:creationId xmlns:a16="http://schemas.microsoft.com/office/drawing/2014/main" id="{7DB6E0EE-B33A-443E-887E-C319F0DAF534}"/>
              </a:ext>
            </a:extLst>
          </p:cNvPr>
          <p:cNvSpPr/>
          <p:nvPr/>
        </p:nvSpPr>
        <p:spPr>
          <a:xfrm>
            <a:off x="4418496" y="5469184"/>
            <a:ext cx="409732" cy="779216"/>
          </a:xfrm>
          <a:custGeom>
            <a:avLst/>
            <a:gdLst/>
            <a:ahLst/>
            <a:cxnLst/>
            <a:rect l="l" t="t" r="r" b="b"/>
            <a:pathLst>
              <a:path w="1703664" h="3240001">
                <a:moveTo>
                  <a:pt x="952533" y="2024463"/>
                </a:moveTo>
                <a:lnTo>
                  <a:pt x="856710" y="2024464"/>
                </a:lnTo>
                <a:lnTo>
                  <a:pt x="649879" y="2143878"/>
                </a:lnTo>
                <a:lnTo>
                  <a:pt x="728753" y="2280491"/>
                </a:lnTo>
                <a:lnTo>
                  <a:pt x="800462" y="2239090"/>
                </a:lnTo>
                <a:lnTo>
                  <a:pt x="800462" y="2476837"/>
                </a:lnTo>
                <a:lnTo>
                  <a:pt x="649878" y="2476837"/>
                </a:lnTo>
                <a:lnTo>
                  <a:pt x="649878" y="2634602"/>
                </a:lnTo>
                <a:lnTo>
                  <a:pt x="1067658" y="2634602"/>
                </a:lnTo>
                <a:lnTo>
                  <a:pt x="1067657" y="2476837"/>
                </a:lnTo>
                <a:lnTo>
                  <a:pt x="952532" y="2476837"/>
                </a:lnTo>
                <a:lnTo>
                  <a:pt x="952532" y="2151292"/>
                </a:lnTo>
                <a:lnTo>
                  <a:pt x="952534" y="2151291"/>
                </a:lnTo>
                <a:close/>
                <a:moveTo>
                  <a:pt x="851832" y="1776101"/>
                </a:moveTo>
                <a:cubicBezTo>
                  <a:pt x="1189868" y="1776101"/>
                  <a:pt x="1463900" y="2050133"/>
                  <a:pt x="1463900" y="2388169"/>
                </a:cubicBezTo>
                <a:cubicBezTo>
                  <a:pt x="1463900" y="2726205"/>
                  <a:pt x="1189868" y="3000237"/>
                  <a:pt x="851832" y="3000237"/>
                </a:cubicBezTo>
                <a:cubicBezTo>
                  <a:pt x="513796" y="3000237"/>
                  <a:pt x="239764" y="2726205"/>
                  <a:pt x="239764" y="2388169"/>
                </a:cubicBezTo>
                <a:cubicBezTo>
                  <a:pt x="239764" y="2050133"/>
                  <a:pt x="513796" y="1776101"/>
                  <a:pt x="851832" y="1776101"/>
                </a:cubicBezTo>
                <a:close/>
                <a:moveTo>
                  <a:pt x="851832" y="1689019"/>
                </a:moveTo>
                <a:cubicBezTo>
                  <a:pt x="465702" y="1689019"/>
                  <a:pt x="152682" y="2002039"/>
                  <a:pt x="152682" y="2388169"/>
                </a:cubicBezTo>
                <a:cubicBezTo>
                  <a:pt x="152682" y="2774299"/>
                  <a:pt x="465702" y="3087319"/>
                  <a:pt x="851832" y="3087319"/>
                </a:cubicBezTo>
                <a:cubicBezTo>
                  <a:pt x="1237962" y="3087319"/>
                  <a:pt x="1550982" y="2774299"/>
                  <a:pt x="1550982" y="2388169"/>
                </a:cubicBezTo>
                <a:cubicBezTo>
                  <a:pt x="1550982" y="2002039"/>
                  <a:pt x="1237962" y="1689019"/>
                  <a:pt x="851832" y="1689019"/>
                </a:cubicBezTo>
                <a:close/>
                <a:moveTo>
                  <a:pt x="851832" y="1536337"/>
                </a:moveTo>
                <a:cubicBezTo>
                  <a:pt x="1322286" y="1536337"/>
                  <a:pt x="1703664" y="1917715"/>
                  <a:pt x="1703664" y="2388169"/>
                </a:cubicBezTo>
                <a:cubicBezTo>
                  <a:pt x="1703664" y="2858623"/>
                  <a:pt x="1322286" y="3240001"/>
                  <a:pt x="851832" y="3240001"/>
                </a:cubicBezTo>
                <a:cubicBezTo>
                  <a:pt x="381378" y="3240001"/>
                  <a:pt x="0" y="2858623"/>
                  <a:pt x="0" y="2388169"/>
                </a:cubicBezTo>
                <a:cubicBezTo>
                  <a:pt x="0" y="1917715"/>
                  <a:pt x="381378" y="1536337"/>
                  <a:pt x="851832" y="1536337"/>
                </a:cubicBezTo>
                <a:close/>
                <a:moveTo>
                  <a:pt x="1173126" y="1"/>
                </a:moveTo>
                <a:lnTo>
                  <a:pt x="1383673" y="1"/>
                </a:lnTo>
                <a:lnTo>
                  <a:pt x="1383673" y="954514"/>
                </a:lnTo>
                <a:lnTo>
                  <a:pt x="1173126" y="1187717"/>
                </a:lnTo>
                <a:close/>
                <a:moveTo>
                  <a:pt x="619488" y="0"/>
                </a:moveTo>
                <a:lnTo>
                  <a:pt x="1099698" y="0"/>
                </a:lnTo>
                <a:lnTo>
                  <a:pt x="1099698" y="1265464"/>
                </a:lnTo>
                <a:lnTo>
                  <a:pt x="859593" y="1532640"/>
                </a:lnTo>
                <a:lnTo>
                  <a:pt x="619488" y="1265464"/>
                </a:lnTo>
                <a:close/>
                <a:moveTo>
                  <a:pt x="335512" y="0"/>
                </a:moveTo>
                <a:lnTo>
                  <a:pt x="546059" y="0"/>
                </a:lnTo>
                <a:lnTo>
                  <a:pt x="546059" y="1166181"/>
                </a:lnTo>
                <a:lnTo>
                  <a:pt x="335512" y="92745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Parallelogram 15">
            <a:extLst>
              <a:ext uri="{FF2B5EF4-FFF2-40B4-BE49-F238E27FC236}">
                <a16:creationId xmlns:a16="http://schemas.microsoft.com/office/drawing/2014/main" id="{24ABDD0B-564D-4579-ACF2-A3B23447A0E6}"/>
              </a:ext>
            </a:extLst>
          </p:cNvPr>
          <p:cNvSpPr/>
          <p:nvPr/>
        </p:nvSpPr>
        <p:spPr>
          <a:xfrm rot="16200000">
            <a:off x="8536863" y="3545131"/>
            <a:ext cx="598764" cy="648141"/>
          </a:xfrm>
          <a:custGeom>
            <a:avLst/>
            <a:gdLst/>
            <a:ahLst/>
            <a:cxnLst/>
            <a:rect l="l" t="t" r="r" b="b"/>
            <a:pathLst>
              <a:path w="2993176" h="3240001">
                <a:moveTo>
                  <a:pt x="1299907" y="647892"/>
                </a:moveTo>
                <a:lnTo>
                  <a:pt x="665509" y="1620000"/>
                </a:lnTo>
                <a:lnTo>
                  <a:pt x="1299907" y="2592108"/>
                </a:lnTo>
                <a:lnTo>
                  <a:pt x="634398" y="2592108"/>
                </a:lnTo>
                <a:lnTo>
                  <a:pt x="0" y="1620000"/>
                </a:lnTo>
                <a:lnTo>
                  <a:pt x="634398" y="647892"/>
                </a:lnTo>
                <a:close/>
                <a:moveTo>
                  <a:pt x="2993176" y="1620001"/>
                </a:moveTo>
                <a:lnTo>
                  <a:pt x="1913056" y="3240001"/>
                </a:lnTo>
                <a:lnTo>
                  <a:pt x="1782206" y="3043749"/>
                </a:lnTo>
                <a:lnTo>
                  <a:pt x="1110064" y="3043749"/>
                </a:lnTo>
                <a:cubicBezTo>
                  <a:pt x="1089036" y="3096599"/>
                  <a:pt x="1037333" y="3133759"/>
                  <a:pt x="976952" y="3133759"/>
                </a:cubicBezTo>
                <a:cubicBezTo>
                  <a:pt x="923853" y="3133759"/>
                  <a:pt x="877466" y="3105022"/>
                  <a:pt x="854540" y="3061058"/>
                </a:cubicBezTo>
                <a:lnTo>
                  <a:pt x="302383" y="3169763"/>
                </a:lnTo>
                <a:lnTo>
                  <a:pt x="302383" y="2809723"/>
                </a:lnTo>
                <a:lnTo>
                  <a:pt x="854540" y="2918427"/>
                </a:lnTo>
                <a:cubicBezTo>
                  <a:pt x="877466" y="2874463"/>
                  <a:pt x="923853" y="2845727"/>
                  <a:pt x="976952" y="2845727"/>
                </a:cubicBezTo>
                <a:cubicBezTo>
                  <a:pt x="1037333" y="2845727"/>
                  <a:pt x="1089036" y="2882887"/>
                  <a:pt x="1110064" y="2935737"/>
                </a:cubicBezTo>
                <a:lnTo>
                  <a:pt x="1710190" y="2935737"/>
                </a:lnTo>
                <a:lnTo>
                  <a:pt x="832936" y="1620001"/>
                </a:lnTo>
                <a:lnTo>
                  <a:pt x="1913056"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ound Same Side Corner Rectangle 21">
            <a:extLst>
              <a:ext uri="{FF2B5EF4-FFF2-40B4-BE49-F238E27FC236}">
                <a16:creationId xmlns:a16="http://schemas.microsoft.com/office/drawing/2014/main" id="{A705FB8C-4E2D-4F93-8F3B-7B97C7830918}"/>
              </a:ext>
            </a:extLst>
          </p:cNvPr>
          <p:cNvSpPr/>
          <p:nvPr/>
        </p:nvSpPr>
        <p:spPr>
          <a:xfrm rot="10800000">
            <a:off x="9311063" y="2543932"/>
            <a:ext cx="386665" cy="436639"/>
          </a:xfrm>
          <a:custGeom>
            <a:avLst/>
            <a:gdLst/>
            <a:ahLst/>
            <a:cxnLst/>
            <a:rect l="l" t="t" r="r" b="b"/>
            <a:pathLst>
              <a:path w="2880320" h="3252576">
                <a:moveTo>
                  <a:pt x="612726" y="2220771"/>
                </a:moveTo>
                <a:cubicBezTo>
                  <a:pt x="662432" y="2220771"/>
                  <a:pt x="702726" y="2180477"/>
                  <a:pt x="702726" y="2130771"/>
                </a:cubicBezTo>
                <a:lnTo>
                  <a:pt x="702726" y="438771"/>
                </a:lnTo>
                <a:cubicBezTo>
                  <a:pt x="702726" y="389065"/>
                  <a:pt x="662432" y="348771"/>
                  <a:pt x="612726" y="348771"/>
                </a:cubicBezTo>
                <a:cubicBezTo>
                  <a:pt x="563020" y="348771"/>
                  <a:pt x="522726" y="389065"/>
                  <a:pt x="522726" y="438771"/>
                </a:cubicBezTo>
                <a:lnTo>
                  <a:pt x="522726" y="2130771"/>
                </a:lnTo>
                <a:cubicBezTo>
                  <a:pt x="522726" y="2180477"/>
                  <a:pt x="563020" y="2220771"/>
                  <a:pt x="612726" y="2220771"/>
                </a:cubicBezTo>
                <a:close/>
                <a:moveTo>
                  <a:pt x="1188790" y="2220771"/>
                </a:moveTo>
                <a:cubicBezTo>
                  <a:pt x="1238496" y="2220771"/>
                  <a:pt x="1278790" y="2180477"/>
                  <a:pt x="1278790" y="2130771"/>
                </a:cubicBezTo>
                <a:lnTo>
                  <a:pt x="1278790" y="438771"/>
                </a:lnTo>
                <a:cubicBezTo>
                  <a:pt x="1278790" y="389065"/>
                  <a:pt x="1238496" y="348771"/>
                  <a:pt x="1188790" y="348771"/>
                </a:cubicBezTo>
                <a:cubicBezTo>
                  <a:pt x="1139084" y="348771"/>
                  <a:pt x="1098790" y="389065"/>
                  <a:pt x="1098790" y="438771"/>
                </a:cubicBezTo>
                <a:lnTo>
                  <a:pt x="1098790" y="2130771"/>
                </a:lnTo>
                <a:cubicBezTo>
                  <a:pt x="1098790" y="2180477"/>
                  <a:pt x="1139084" y="2220771"/>
                  <a:pt x="1188790" y="2220771"/>
                </a:cubicBezTo>
                <a:close/>
                <a:moveTo>
                  <a:pt x="1764854" y="2220771"/>
                </a:moveTo>
                <a:cubicBezTo>
                  <a:pt x="1814560" y="2220771"/>
                  <a:pt x="1854854" y="2180477"/>
                  <a:pt x="1854854" y="2130771"/>
                </a:cubicBezTo>
                <a:lnTo>
                  <a:pt x="1854854" y="438771"/>
                </a:lnTo>
                <a:cubicBezTo>
                  <a:pt x="1854854" y="389065"/>
                  <a:pt x="1814560" y="348771"/>
                  <a:pt x="1764854" y="348771"/>
                </a:cubicBezTo>
                <a:cubicBezTo>
                  <a:pt x="1715148" y="348771"/>
                  <a:pt x="1674854" y="389065"/>
                  <a:pt x="1674854" y="438771"/>
                </a:cubicBezTo>
                <a:lnTo>
                  <a:pt x="1674854" y="2130771"/>
                </a:lnTo>
                <a:cubicBezTo>
                  <a:pt x="1674854" y="2180477"/>
                  <a:pt x="1715148" y="2220771"/>
                  <a:pt x="1764854" y="2220771"/>
                </a:cubicBezTo>
                <a:close/>
                <a:moveTo>
                  <a:pt x="2340918" y="2220771"/>
                </a:moveTo>
                <a:cubicBezTo>
                  <a:pt x="2390624" y="2220771"/>
                  <a:pt x="2430918" y="2180477"/>
                  <a:pt x="2430918" y="2130771"/>
                </a:cubicBezTo>
                <a:lnTo>
                  <a:pt x="2430918" y="438771"/>
                </a:lnTo>
                <a:cubicBezTo>
                  <a:pt x="2430918" y="389065"/>
                  <a:pt x="2390624" y="348771"/>
                  <a:pt x="2340918" y="348771"/>
                </a:cubicBezTo>
                <a:cubicBezTo>
                  <a:pt x="2291212" y="348771"/>
                  <a:pt x="2250918" y="389065"/>
                  <a:pt x="2250918" y="438771"/>
                </a:cubicBezTo>
                <a:lnTo>
                  <a:pt x="2250918" y="2130771"/>
                </a:lnTo>
                <a:cubicBezTo>
                  <a:pt x="2250918" y="2180477"/>
                  <a:pt x="2291212" y="2220771"/>
                  <a:pt x="2340918" y="2220771"/>
                </a:cubicBezTo>
                <a:close/>
                <a:moveTo>
                  <a:pt x="2784182" y="2519920"/>
                </a:moveTo>
                <a:lnTo>
                  <a:pt x="96136" y="2519920"/>
                </a:lnTo>
                <a:lnTo>
                  <a:pt x="96136" y="419995"/>
                </a:lnTo>
                <a:cubicBezTo>
                  <a:pt x="96136" y="188038"/>
                  <a:pt x="284174" y="0"/>
                  <a:pt x="516131" y="0"/>
                </a:cubicBezTo>
                <a:lnTo>
                  <a:pt x="2364187" y="0"/>
                </a:lnTo>
                <a:cubicBezTo>
                  <a:pt x="2596144" y="0"/>
                  <a:pt x="2784182" y="188038"/>
                  <a:pt x="2784182" y="419995"/>
                </a:cubicBezTo>
                <a:close/>
                <a:moveTo>
                  <a:pt x="1687966" y="3252576"/>
                </a:moveTo>
                <a:lnTo>
                  <a:pt x="1192350" y="3252576"/>
                </a:lnTo>
                <a:cubicBezTo>
                  <a:pt x="1129224" y="3252576"/>
                  <a:pt x="1078050" y="3201402"/>
                  <a:pt x="1078050" y="3138276"/>
                </a:cubicBezTo>
                <a:lnTo>
                  <a:pt x="1078050" y="3023976"/>
                </a:lnTo>
                <a:lnTo>
                  <a:pt x="60008" y="3023976"/>
                </a:lnTo>
                <a:cubicBezTo>
                  <a:pt x="26866" y="3023976"/>
                  <a:pt x="0" y="2997110"/>
                  <a:pt x="0" y="2963968"/>
                </a:cubicBezTo>
                <a:lnTo>
                  <a:pt x="0" y="2723944"/>
                </a:lnTo>
                <a:cubicBezTo>
                  <a:pt x="0" y="2690802"/>
                  <a:pt x="26866" y="2663936"/>
                  <a:pt x="60008" y="2663936"/>
                </a:cubicBezTo>
                <a:lnTo>
                  <a:pt x="2820312" y="2663936"/>
                </a:lnTo>
                <a:cubicBezTo>
                  <a:pt x="2853454" y="2663936"/>
                  <a:pt x="2880320" y="2690802"/>
                  <a:pt x="2880320" y="2723944"/>
                </a:cubicBezTo>
                <a:lnTo>
                  <a:pt x="2880320" y="2963968"/>
                </a:lnTo>
                <a:cubicBezTo>
                  <a:pt x="2880320" y="2997110"/>
                  <a:pt x="2853454" y="3023976"/>
                  <a:pt x="2820312" y="3023976"/>
                </a:cubicBezTo>
                <a:lnTo>
                  <a:pt x="1802266" y="3023976"/>
                </a:lnTo>
                <a:lnTo>
                  <a:pt x="1802266" y="3138276"/>
                </a:lnTo>
                <a:cubicBezTo>
                  <a:pt x="1802266" y="3201402"/>
                  <a:pt x="1751092" y="3252576"/>
                  <a:pt x="1687966" y="325257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Oval 26">
            <a:extLst>
              <a:ext uri="{FF2B5EF4-FFF2-40B4-BE49-F238E27FC236}">
                <a16:creationId xmlns:a16="http://schemas.microsoft.com/office/drawing/2014/main" id="{A8611118-4553-45C9-837B-A5EA5C617D63}"/>
              </a:ext>
            </a:extLst>
          </p:cNvPr>
          <p:cNvSpPr/>
          <p:nvPr/>
        </p:nvSpPr>
        <p:spPr>
          <a:xfrm>
            <a:off x="6966942" y="3587275"/>
            <a:ext cx="472482" cy="563852"/>
          </a:xfrm>
          <a:custGeom>
            <a:avLst/>
            <a:gdLst/>
            <a:ahLst/>
            <a:cxnLst/>
            <a:rect l="l" t="t" r="r" b="b"/>
            <a:pathLst>
              <a:path w="2543357" h="3035197">
                <a:moveTo>
                  <a:pt x="1932497" y="885460"/>
                </a:moveTo>
                <a:lnTo>
                  <a:pt x="1858608" y="981586"/>
                </a:lnTo>
                <a:cubicBezTo>
                  <a:pt x="2087948" y="1157874"/>
                  <a:pt x="2221364" y="1431493"/>
                  <a:pt x="2219022" y="1720748"/>
                </a:cubicBezTo>
                <a:lnTo>
                  <a:pt x="2340261" y="1721729"/>
                </a:lnTo>
                <a:cubicBezTo>
                  <a:pt x="2342911" y="1394473"/>
                  <a:pt x="2191967" y="1084907"/>
                  <a:pt x="1932497" y="885460"/>
                </a:cubicBezTo>
                <a:close/>
                <a:moveTo>
                  <a:pt x="1028922" y="281987"/>
                </a:moveTo>
                <a:cubicBezTo>
                  <a:pt x="1157068" y="321344"/>
                  <a:pt x="1128134" y="299573"/>
                  <a:pt x="1193247" y="332230"/>
                </a:cubicBezTo>
                <a:cubicBezTo>
                  <a:pt x="1269854" y="451410"/>
                  <a:pt x="1301375" y="602654"/>
                  <a:pt x="1295736" y="739575"/>
                </a:cubicBezTo>
                <a:cubicBezTo>
                  <a:pt x="1418781" y="730097"/>
                  <a:pt x="1391656" y="622269"/>
                  <a:pt x="1842154" y="674175"/>
                </a:cubicBezTo>
                <a:cubicBezTo>
                  <a:pt x="2251963" y="725703"/>
                  <a:pt x="2543357" y="1202505"/>
                  <a:pt x="2543357" y="1911138"/>
                </a:cubicBezTo>
                <a:cubicBezTo>
                  <a:pt x="2543357" y="2619771"/>
                  <a:pt x="2228290" y="3174439"/>
                  <a:pt x="1189012" y="3004227"/>
                </a:cubicBezTo>
                <a:cubicBezTo>
                  <a:pt x="266689" y="3142266"/>
                  <a:pt x="99973" y="2479414"/>
                  <a:pt x="24671" y="2089269"/>
                </a:cubicBezTo>
                <a:cubicBezTo>
                  <a:pt x="-50631" y="1699124"/>
                  <a:pt x="9514" y="922425"/>
                  <a:pt x="737199" y="663358"/>
                </a:cubicBezTo>
                <a:cubicBezTo>
                  <a:pt x="1021153" y="585721"/>
                  <a:pt x="1093645" y="690425"/>
                  <a:pt x="1216376" y="728497"/>
                </a:cubicBezTo>
                <a:cubicBezTo>
                  <a:pt x="1183268" y="569368"/>
                  <a:pt x="1135766" y="458984"/>
                  <a:pt x="1028922" y="281987"/>
                </a:cubicBezTo>
                <a:close/>
                <a:moveTo>
                  <a:pt x="1919942" y="47"/>
                </a:moveTo>
                <a:cubicBezTo>
                  <a:pt x="2086542" y="1491"/>
                  <a:pt x="2263938" y="35583"/>
                  <a:pt x="2350876" y="60453"/>
                </a:cubicBezTo>
                <a:cubicBezTo>
                  <a:pt x="2672784" y="174000"/>
                  <a:pt x="2321773" y="213881"/>
                  <a:pt x="2220060" y="345654"/>
                </a:cubicBezTo>
                <a:cubicBezTo>
                  <a:pt x="2118347" y="477427"/>
                  <a:pt x="2005019" y="609932"/>
                  <a:pt x="1770740" y="609932"/>
                </a:cubicBezTo>
                <a:lnTo>
                  <a:pt x="1326444" y="614956"/>
                </a:lnTo>
                <a:lnTo>
                  <a:pt x="1346541" y="320533"/>
                </a:lnTo>
                <a:cubicBezTo>
                  <a:pt x="1401807" y="115484"/>
                  <a:pt x="1563158" y="44336"/>
                  <a:pt x="1760692" y="11037"/>
                </a:cubicBezTo>
                <a:cubicBezTo>
                  <a:pt x="1810076" y="2712"/>
                  <a:pt x="1864409" y="-434"/>
                  <a:pt x="1919942" y="47"/>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Freeform 32">
            <a:extLst>
              <a:ext uri="{FF2B5EF4-FFF2-40B4-BE49-F238E27FC236}">
                <a16:creationId xmlns:a16="http://schemas.microsoft.com/office/drawing/2014/main" id="{9C5A04AA-A50B-457A-A783-D941E78BCCDF}"/>
              </a:ext>
            </a:extLst>
          </p:cNvPr>
          <p:cNvSpPr/>
          <p:nvPr/>
        </p:nvSpPr>
        <p:spPr>
          <a:xfrm>
            <a:off x="4360223" y="1480860"/>
            <a:ext cx="597487" cy="547278"/>
          </a:xfrm>
          <a:custGeom>
            <a:avLst/>
            <a:gdLst/>
            <a:ahLst/>
            <a:cxnLst/>
            <a:rect l="l" t="t" r="r" b="b"/>
            <a:pathLst>
              <a:path w="3210745" h="2940925">
                <a:moveTo>
                  <a:pt x="340528" y="2526682"/>
                </a:moveTo>
                <a:cubicBezTo>
                  <a:pt x="280875" y="2526682"/>
                  <a:pt x="232516" y="2575041"/>
                  <a:pt x="232516" y="2634694"/>
                </a:cubicBezTo>
                <a:cubicBezTo>
                  <a:pt x="232516" y="2694347"/>
                  <a:pt x="280875" y="2742706"/>
                  <a:pt x="340528" y="2742706"/>
                </a:cubicBezTo>
                <a:cubicBezTo>
                  <a:pt x="400181" y="2742706"/>
                  <a:pt x="448540" y="2694347"/>
                  <a:pt x="448540" y="2634694"/>
                </a:cubicBezTo>
                <a:cubicBezTo>
                  <a:pt x="448540" y="2575041"/>
                  <a:pt x="400181" y="2526682"/>
                  <a:pt x="340528" y="2526682"/>
                </a:cubicBezTo>
                <a:close/>
                <a:moveTo>
                  <a:pt x="1821636" y="152"/>
                </a:moveTo>
                <a:cubicBezTo>
                  <a:pt x="1920275" y="-4956"/>
                  <a:pt x="2051571" y="119306"/>
                  <a:pt x="2102482" y="278737"/>
                </a:cubicBezTo>
                <a:cubicBezTo>
                  <a:pt x="2192513" y="649582"/>
                  <a:pt x="1575154" y="1213351"/>
                  <a:pt x="2006019" y="1236931"/>
                </a:cubicBezTo>
                <a:cubicBezTo>
                  <a:pt x="2310412" y="1206920"/>
                  <a:pt x="2473326" y="1176910"/>
                  <a:pt x="2803442" y="1166192"/>
                </a:cubicBezTo>
                <a:cubicBezTo>
                  <a:pt x="3103547" y="1170479"/>
                  <a:pt x="3152850" y="1361260"/>
                  <a:pt x="3002798" y="1564903"/>
                </a:cubicBezTo>
                <a:cubicBezTo>
                  <a:pt x="3191435" y="1575621"/>
                  <a:pt x="3347919" y="1869296"/>
                  <a:pt x="3022090" y="1989338"/>
                </a:cubicBezTo>
                <a:cubicBezTo>
                  <a:pt x="3332913" y="2182262"/>
                  <a:pt x="3154994" y="2426634"/>
                  <a:pt x="2977074" y="2471650"/>
                </a:cubicBezTo>
                <a:cubicBezTo>
                  <a:pt x="3127127" y="2606697"/>
                  <a:pt x="3109978" y="2709590"/>
                  <a:pt x="2957782" y="2793191"/>
                </a:cubicBezTo>
                <a:cubicBezTo>
                  <a:pt x="2620164" y="2932526"/>
                  <a:pt x="1747715" y="3028988"/>
                  <a:pt x="1253613" y="2818914"/>
                </a:cubicBezTo>
                <a:cubicBezTo>
                  <a:pt x="1018944" y="2738561"/>
                  <a:pt x="869067" y="2654318"/>
                  <a:pt x="700568" y="2648441"/>
                </a:cubicBezTo>
                <a:lnTo>
                  <a:pt x="700568" y="2796242"/>
                </a:lnTo>
                <a:cubicBezTo>
                  <a:pt x="700568" y="2860729"/>
                  <a:pt x="648291" y="2913006"/>
                  <a:pt x="583804" y="2913006"/>
                </a:cubicBezTo>
                <a:lnTo>
                  <a:pt x="0" y="2913006"/>
                </a:lnTo>
                <a:lnTo>
                  <a:pt x="0" y="1400838"/>
                </a:lnTo>
                <a:lnTo>
                  <a:pt x="583804" y="1400838"/>
                </a:lnTo>
                <a:cubicBezTo>
                  <a:pt x="648291" y="1400838"/>
                  <a:pt x="700568" y="1453115"/>
                  <a:pt x="700568" y="1517602"/>
                </a:cubicBezTo>
                <a:lnTo>
                  <a:pt x="700568" y="1571674"/>
                </a:lnTo>
                <a:cubicBezTo>
                  <a:pt x="721537" y="1568378"/>
                  <a:pt x="746526" y="1559634"/>
                  <a:pt x="784162" y="1539180"/>
                </a:cubicBezTo>
                <a:cubicBezTo>
                  <a:pt x="831321" y="1421281"/>
                  <a:pt x="890271" y="1323747"/>
                  <a:pt x="1034964" y="1191915"/>
                </a:cubicBezTo>
                <a:cubicBezTo>
                  <a:pt x="1257900" y="851081"/>
                  <a:pt x="1628744" y="677449"/>
                  <a:pt x="1703770" y="169413"/>
                </a:cubicBezTo>
                <a:cubicBezTo>
                  <a:pt x="1715024" y="52855"/>
                  <a:pt x="1762452" y="3217"/>
                  <a:pt x="1821636" y="15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3" name="Rounded Rectangle 10">
            <a:extLst>
              <a:ext uri="{FF2B5EF4-FFF2-40B4-BE49-F238E27FC236}">
                <a16:creationId xmlns:a16="http://schemas.microsoft.com/office/drawing/2014/main" id="{B55467B8-5BFB-46FE-82D2-AA896BC192F1}"/>
              </a:ext>
            </a:extLst>
          </p:cNvPr>
          <p:cNvSpPr/>
          <p:nvPr/>
        </p:nvSpPr>
        <p:spPr>
          <a:xfrm>
            <a:off x="8534202" y="2515987"/>
            <a:ext cx="372169" cy="492524"/>
          </a:xfrm>
          <a:custGeom>
            <a:avLst/>
            <a:gdLst/>
            <a:ahLst/>
            <a:cxnLst/>
            <a:rect l="l" t="t" r="r" b="b"/>
            <a:pathLst>
              <a:path w="2448272" h="3240000">
                <a:moveTo>
                  <a:pt x="1358676" y="2676152"/>
                </a:moveTo>
                <a:cubicBezTo>
                  <a:pt x="1327753" y="2676152"/>
                  <a:pt x="1302685" y="2701220"/>
                  <a:pt x="1302685" y="2732143"/>
                </a:cubicBezTo>
                <a:lnTo>
                  <a:pt x="1302685" y="2956101"/>
                </a:lnTo>
                <a:cubicBezTo>
                  <a:pt x="1302685" y="2987024"/>
                  <a:pt x="1327753" y="3012092"/>
                  <a:pt x="1358676" y="3012092"/>
                </a:cubicBezTo>
                <a:lnTo>
                  <a:pt x="1582634" y="3012092"/>
                </a:lnTo>
                <a:cubicBezTo>
                  <a:pt x="1613557" y="3012092"/>
                  <a:pt x="1638625" y="2987024"/>
                  <a:pt x="1638625" y="2956101"/>
                </a:cubicBezTo>
                <a:lnTo>
                  <a:pt x="1638625" y="2732143"/>
                </a:lnTo>
                <a:cubicBezTo>
                  <a:pt x="1638625" y="2701220"/>
                  <a:pt x="1613557" y="2676152"/>
                  <a:pt x="1582634" y="2676152"/>
                </a:cubicBezTo>
                <a:close/>
                <a:moveTo>
                  <a:pt x="837062" y="2676152"/>
                </a:moveTo>
                <a:cubicBezTo>
                  <a:pt x="806139" y="2676152"/>
                  <a:pt x="781071" y="2701220"/>
                  <a:pt x="781071" y="2732143"/>
                </a:cubicBezTo>
                <a:lnTo>
                  <a:pt x="781071" y="2956101"/>
                </a:lnTo>
                <a:cubicBezTo>
                  <a:pt x="781071" y="2987024"/>
                  <a:pt x="806139" y="3012092"/>
                  <a:pt x="837062" y="3012092"/>
                </a:cubicBezTo>
                <a:lnTo>
                  <a:pt x="1061020" y="3012092"/>
                </a:lnTo>
                <a:cubicBezTo>
                  <a:pt x="1091943" y="3012092"/>
                  <a:pt x="1117011" y="2987024"/>
                  <a:pt x="1117011" y="2956101"/>
                </a:cubicBezTo>
                <a:lnTo>
                  <a:pt x="1117011" y="2732143"/>
                </a:lnTo>
                <a:cubicBezTo>
                  <a:pt x="1117011" y="2701220"/>
                  <a:pt x="1091943" y="2676152"/>
                  <a:pt x="1061020" y="2676152"/>
                </a:cubicBezTo>
                <a:close/>
                <a:moveTo>
                  <a:pt x="315448" y="2676152"/>
                </a:moveTo>
                <a:cubicBezTo>
                  <a:pt x="284525" y="2676152"/>
                  <a:pt x="259457" y="2701220"/>
                  <a:pt x="259457" y="2732143"/>
                </a:cubicBezTo>
                <a:lnTo>
                  <a:pt x="259457" y="2956101"/>
                </a:lnTo>
                <a:cubicBezTo>
                  <a:pt x="259457" y="2987024"/>
                  <a:pt x="284525" y="3012092"/>
                  <a:pt x="315448" y="3012092"/>
                </a:cubicBezTo>
                <a:lnTo>
                  <a:pt x="539406" y="3012092"/>
                </a:lnTo>
                <a:cubicBezTo>
                  <a:pt x="570329" y="3012092"/>
                  <a:pt x="595397" y="2987024"/>
                  <a:pt x="595397" y="2956101"/>
                </a:cubicBezTo>
                <a:lnTo>
                  <a:pt x="595397" y="2732143"/>
                </a:lnTo>
                <a:cubicBezTo>
                  <a:pt x="595397" y="2701220"/>
                  <a:pt x="570329" y="2676152"/>
                  <a:pt x="539406" y="2676152"/>
                </a:cubicBezTo>
                <a:close/>
                <a:moveTo>
                  <a:pt x="1880291" y="2179832"/>
                </a:moveTo>
                <a:cubicBezTo>
                  <a:pt x="1849368" y="2179832"/>
                  <a:pt x="1824300" y="2204900"/>
                  <a:pt x="1824300" y="2235823"/>
                </a:cubicBezTo>
                <a:lnTo>
                  <a:pt x="1824300" y="2956101"/>
                </a:lnTo>
                <a:cubicBezTo>
                  <a:pt x="1824300" y="2987024"/>
                  <a:pt x="1849368" y="3012092"/>
                  <a:pt x="1880291" y="3012092"/>
                </a:cubicBezTo>
                <a:lnTo>
                  <a:pt x="2104249" y="3012092"/>
                </a:lnTo>
                <a:cubicBezTo>
                  <a:pt x="2135172" y="3012092"/>
                  <a:pt x="2160240" y="2987024"/>
                  <a:pt x="2160240" y="2956101"/>
                </a:cubicBezTo>
                <a:lnTo>
                  <a:pt x="2160240" y="2235823"/>
                </a:lnTo>
                <a:cubicBezTo>
                  <a:pt x="2160240" y="2204900"/>
                  <a:pt x="2135172" y="2179832"/>
                  <a:pt x="2104249" y="2179832"/>
                </a:cubicBezTo>
                <a:close/>
                <a:moveTo>
                  <a:pt x="1358676" y="2179832"/>
                </a:moveTo>
                <a:cubicBezTo>
                  <a:pt x="1327753" y="2179832"/>
                  <a:pt x="1302685" y="2204900"/>
                  <a:pt x="1302685" y="2235823"/>
                </a:cubicBezTo>
                <a:lnTo>
                  <a:pt x="1302685" y="2459781"/>
                </a:lnTo>
                <a:cubicBezTo>
                  <a:pt x="1302685" y="2490704"/>
                  <a:pt x="1327753" y="2515772"/>
                  <a:pt x="1358676" y="2515772"/>
                </a:cubicBezTo>
                <a:lnTo>
                  <a:pt x="1582634" y="2515772"/>
                </a:lnTo>
                <a:cubicBezTo>
                  <a:pt x="1613557" y="2515772"/>
                  <a:pt x="1638625" y="2490704"/>
                  <a:pt x="1638625" y="2459781"/>
                </a:cubicBezTo>
                <a:lnTo>
                  <a:pt x="1638625" y="2235823"/>
                </a:lnTo>
                <a:cubicBezTo>
                  <a:pt x="1638625" y="2204900"/>
                  <a:pt x="1613557" y="2179832"/>
                  <a:pt x="1582634" y="2179832"/>
                </a:cubicBezTo>
                <a:close/>
                <a:moveTo>
                  <a:pt x="837062" y="2179832"/>
                </a:moveTo>
                <a:cubicBezTo>
                  <a:pt x="806139" y="2179832"/>
                  <a:pt x="781071" y="2204900"/>
                  <a:pt x="781071" y="2235823"/>
                </a:cubicBezTo>
                <a:lnTo>
                  <a:pt x="781071" y="2459781"/>
                </a:lnTo>
                <a:cubicBezTo>
                  <a:pt x="781071" y="2490704"/>
                  <a:pt x="806139" y="2515772"/>
                  <a:pt x="837062" y="2515772"/>
                </a:cubicBezTo>
                <a:lnTo>
                  <a:pt x="1061020" y="2515772"/>
                </a:lnTo>
                <a:cubicBezTo>
                  <a:pt x="1091943" y="2515772"/>
                  <a:pt x="1117011" y="2490704"/>
                  <a:pt x="1117011" y="2459781"/>
                </a:cubicBezTo>
                <a:lnTo>
                  <a:pt x="1117011" y="2235823"/>
                </a:lnTo>
                <a:cubicBezTo>
                  <a:pt x="1117011" y="2204900"/>
                  <a:pt x="1091943" y="2179832"/>
                  <a:pt x="1061020" y="2179832"/>
                </a:cubicBezTo>
                <a:close/>
                <a:moveTo>
                  <a:pt x="315448" y="2179832"/>
                </a:moveTo>
                <a:cubicBezTo>
                  <a:pt x="284525" y="2179832"/>
                  <a:pt x="259457" y="2204900"/>
                  <a:pt x="259457" y="2235823"/>
                </a:cubicBezTo>
                <a:lnTo>
                  <a:pt x="259457" y="2459781"/>
                </a:lnTo>
                <a:cubicBezTo>
                  <a:pt x="259457" y="2490704"/>
                  <a:pt x="284525" y="2515772"/>
                  <a:pt x="315448" y="2515772"/>
                </a:cubicBezTo>
                <a:lnTo>
                  <a:pt x="539406" y="2515772"/>
                </a:lnTo>
                <a:cubicBezTo>
                  <a:pt x="570329" y="2515772"/>
                  <a:pt x="595397" y="2490704"/>
                  <a:pt x="595397" y="2459781"/>
                </a:cubicBezTo>
                <a:lnTo>
                  <a:pt x="595397" y="2235823"/>
                </a:lnTo>
                <a:cubicBezTo>
                  <a:pt x="595397" y="2204900"/>
                  <a:pt x="570329" y="2179832"/>
                  <a:pt x="539406" y="2179832"/>
                </a:cubicBezTo>
                <a:close/>
                <a:moveTo>
                  <a:pt x="1880291" y="1683512"/>
                </a:moveTo>
                <a:cubicBezTo>
                  <a:pt x="1849368" y="1683512"/>
                  <a:pt x="1824300" y="1708580"/>
                  <a:pt x="1824300" y="1739503"/>
                </a:cubicBezTo>
                <a:lnTo>
                  <a:pt x="1824300" y="1963461"/>
                </a:lnTo>
                <a:cubicBezTo>
                  <a:pt x="1824300" y="1994384"/>
                  <a:pt x="1849368" y="2019452"/>
                  <a:pt x="1880291" y="2019452"/>
                </a:cubicBezTo>
                <a:lnTo>
                  <a:pt x="2104249" y="2019452"/>
                </a:lnTo>
                <a:cubicBezTo>
                  <a:pt x="2135172" y="2019452"/>
                  <a:pt x="2160240" y="1994384"/>
                  <a:pt x="2160240" y="1963461"/>
                </a:cubicBezTo>
                <a:lnTo>
                  <a:pt x="2160240" y="1739503"/>
                </a:lnTo>
                <a:cubicBezTo>
                  <a:pt x="2160240" y="1708580"/>
                  <a:pt x="2135172" y="1683512"/>
                  <a:pt x="2104249" y="1683512"/>
                </a:cubicBezTo>
                <a:close/>
                <a:moveTo>
                  <a:pt x="1358676" y="1683512"/>
                </a:moveTo>
                <a:cubicBezTo>
                  <a:pt x="1327753" y="1683512"/>
                  <a:pt x="1302685" y="1708580"/>
                  <a:pt x="1302685" y="1739503"/>
                </a:cubicBezTo>
                <a:lnTo>
                  <a:pt x="1302685" y="1963461"/>
                </a:lnTo>
                <a:cubicBezTo>
                  <a:pt x="1302685" y="1994384"/>
                  <a:pt x="1327753" y="2019452"/>
                  <a:pt x="1358676" y="2019452"/>
                </a:cubicBezTo>
                <a:lnTo>
                  <a:pt x="1582634" y="2019452"/>
                </a:lnTo>
                <a:cubicBezTo>
                  <a:pt x="1613557" y="2019452"/>
                  <a:pt x="1638625" y="1994384"/>
                  <a:pt x="1638625" y="1963461"/>
                </a:cubicBezTo>
                <a:lnTo>
                  <a:pt x="1638625" y="1739503"/>
                </a:lnTo>
                <a:cubicBezTo>
                  <a:pt x="1638625" y="1708580"/>
                  <a:pt x="1613557" y="1683512"/>
                  <a:pt x="1582634" y="1683512"/>
                </a:cubicBezTo>
                <a:close/>
                <a:moveTo>
                  <a:pt x="837062" y="1683512"/>
                </a:moveTo>
                <a:cubicBezTo>
                  <a:pt x="806139" y="1683512"/>
                  <a:pt x="781071" y="1708580"/>
                  <a:pt x="781071" y="1739503"/>
                </a:cubicBezTo>
                <a:lnTo>
                  <a:pt x="781071" y="1963461"/>
                </a:lnTo>
                <a:cubicBezTo>
                  <a:pt x="781071" y="1994384"/>
                  <a:pt x="806139" y="2019452"/>
                  <a:pt x="837062" y="2019452"/>
                </a:cubicBezTo>
                <a:lnTo>
                  <a:pt x="1061020" y="2019452"/>
                </a:lnTo>
                <a:cubicBezTo>
                  <a:pt x="1091943" y="2019452"/>
                  <a:pt x="1117011" y="1994384"/>
                  <a:pt x="1117011" y="1963461"/>
                </a:cubicBezTo>
                <a:lnTo>
                  <a:pt x="1117011" y="1739503"/>
                </a:lnTo>
                <a:cubicBezTo>
                  <a:pt x="1117011" y="1708580"/>
                  <a:pt x="1091943" y="1683512"/>
                  <a:pt x="1061020" y="1683512"/>
                </a:cubicBezTo>
                <a:close/>
                <a:moveTo>
                  <a:pt x="315448" y="1683512"/>
                </a:moveTo>
                <a:cubicBezTo>
                  <a:pt x="284525" y="1683512"/>
                  <a:pt x="259457" y="1708580"/>
                  <a:pt x="259457" y="1739503"/>
                </a:cubicBezTo>
                <a:lnTo>
                  <a:pt x="259457" y="1963461"/>
                </a:lnTo>
                <a:cubicBezTo>
                  <a:pt x="259457" y="1994384"/>
                  <a:pt x="284525" y="2019452"/>
                  <a:pt x="315448" y="2019452"/>
                </a:cubicBezTo>
                <a:lnTo>
                  <a:pt x="539406" y="2019452"/>
                </a:lnTo>
                <a:cubicBezTo>
                  <a:pt x="570329" y="2019452"/>
                  <a:pt x="595397" y="1994384"/>
                  <a:pt x="595397" y="1963461"/>
                </a:cubicBezTo>
                <a:lnTo>
                  <a:pt x="595397" y="1739503"/>
                </a:lnTo>
                <a:cubicBezTo>
                  <a:pt x="595397" y="1708580"/>
                  <a:pt x="570329" y="1683512"/>
                  <a:pt x="539406" y="1683512"/>
                </a:cubicBezTo>
                <a:close/>
                <a:moveTo>
                  <a:pt x="1880291" y="1187192"/>
                </a:moveTo>
                <a:cubicBezTo>
                  <a:pt x="1849368" y="1187192"/>
                  <a:pt x="1824300" y="1212260"/>
                  <a:pt x="1824300" y="1243183"/>
                </a:cubicBezTo>
                <a:lnTo>
                  <a:pt x="1824300" y="1467141"/>
                </a:lnTo>
                <a:cubicBezTo>
                  <a:pt x="1824300" y="1498064"/>
                  <a:pt x="1849368" y="1523132"/>
                  <a:pt x="1880291" y="1523132"/>
                </a:cubicBezTo>
                <a:lnTo>
                  <a:pt x="2104249" y="1523132"/>
                </a:lnTo>
                <a:cubicBezTo>
                  <a:pt x="2135172" y="1523132"/>
                  <a:pt x="2160240" y="1498064"/>
                  <a:pt x="2160240" y="1467141"/>
                </a:cubicBezTo>
                <a:lnTo>
                  <a:pt x="2160240" y="1243183"/>
                </a:lnTo>
                <a:cubicBezTo>
                  <a:pt x="2160240" y="1212260"/>
                  <a:pt x="2135172" y="1187192"/>
                  <a:pt x="2104249" y="1187192"/>
                </a:cubicBezTo>
                <a:close/>
                <a:moveTo>
                  <a:pt x="1358676" y="1187192"/>
                </a:moveTo>
                <a:cubicBezTo>
                  <a:pt x="1327753" y="1187192"/>
                  <a:pt x="1302685" y="1212260"/>
                  <a:pt x="1302685" y="1243183"/>
                </a:cubicBezTo>
                <a:lnTo>
                  <a:pt x="1302685" y="1467141"/>
                </a:lnTo>
                <a:cubicBezTo>
                  <a:pt x="1302685" y="1498064"/>
                  <a:pt x="1327753" y="1523132"/>
                  <a:pt x="1358676" y="1523132"/>
                </a:cubicBezTo>
                <a:lnTo>
                  <a:pt x="1582634" y="1523132"/>
                </a:lnTo>
                <a:cubicBezTo>
                  <a:pt x="1613557" y="1523132"/>
                  <a:pt x="1638625" y="1498064"/>
                  <a:pt x="1638625" y="1467141"/>
                </a:cubicBezTo>
                <a:lnTo>
                  <a:pt x="1638625" y="1243183"/>
                </a:lnTo>
                <a:cubicBezTo>
                  <a:pt x="1638625" y="1212260"/>
                  <a:pt x="1613557" y="1187192"/>
                  <a:pt x="1582634" y="1187192"/>
                </a:cubicBezTo>
                <a:close/>
                <a:moveTo>
                  <a:pt x="837062" y="1187192"/>
                </a:moveTo>
                <a:cubicBezTo>
                  <a:pt x="806139" y="1187192"/>
                  <a:pt x="781071" y="1212260"/>
                  <a:pt x="781071" y="1243183"/>
                </a:cubicBezTo>
                <a:lnTo>
                  <a:pt x="781071" y="1467141"/>
                </a:lnTo>
                <a:cubicBezTo>
                  <a:pt x="781071" y="1498064"/>
                  <a:pt x="806139" y="1523132"/>
                  <a:pt x="837062" y="1523132"/>
                </a:cubicBezTo>
                <a:lnTo>
                  <a:pt x="1061020" y="1523132"/>
                </a:lnTo>
                <a:cubicBezTo>
                  <a:pt x="1091943" y="1523132"/>
                  <a:pt x="1117011" y="1498064"/>
                  <a:pt x="1117011" y="1467141"/>
                </a:cubicBezTo>
                <a:lnTo>
                  <a:pt x="1117011" y="1243183"/>
                </a:lnTo>
                <a:cubicBezTo>
                  <a:pt x="1117011" y="1212260"/>
                  <a:pt x="1091943" y="1187192"/>
                  <a:pt x="1061020" y="1187192"/>
                </a:cubicBezTo>
                <a:close/>
                <a:moveTo>
                  <a:pt x="315448" y="1187192"/>
                </a:moveTo>
                <a:cubicBezTo>
                  <a:pt x="284525" y="1187192"/>
                  <a:pt x="259457" y="1212260"/>
                  <a:pt x="259457" y="1243183"/>
                </a:cubicBezTo>
                <a:lnTo>
                  <a:pt x="259457" y="1467141"/>
                </a:lnTo>
                <a:cubicBezTo>
                  <a:pt x="259457" y="1498064"/>
                  <a:pt x="284525" y="1523132"/>
                  <a:pt x="315448" y="1523132"/>
                </a:cubicBezTo>
                <a:lnTo>
                  <a:pt x="539406" y="1523132"/>
                </a:lnTo>
                <a:cubicBezTo>
                  <a:pt x="570329" y="1523132"/>
                  <a:pt x="595397" y="1498064"/>
                  <a:pt x="595397" y="1467141"/>
                </a:cubicBezTo>
                <a:lnTo>
                  <a:pt x="595397" y="1243183"/>
                </a:lnTo>
                <a:cubicBezTo>
                  <a:pt x="595397" y="1212260"/>
                  <a:pt x="570329" y="1187192"/>
                  <a:pt x="539406" y="1187192"/>
                </a:cubicBezTo>
                <a:close/>
                <a:moveTo>
                  <a:pt x="348041" y="163575"/>
                </a:moveTo>
                <a:cubicBezTo>
                  <a:pt x="275130" y="163575"/>
                  <a:pt x="216024" y="222681"/>
                  <a:pt x="216024" y="295592"/>
                </a:cubicBezTo>
                <a:lnTo>
                  <a:pt x="216024" y="823646"/>
                </a:lnTo>
                <a:cubicBezTo>
                  <a:pt x="216024" y="896557"/>
                  <a:pt x="275130" y="955663"/>
                  <a:pt x="348041" y="955663"/>
                </a:cubicBezTo>
                <a:lnTo>
                  <a:pt x="2100231" y="955663"/>
                </a:lnTo>
                <a:cubicBezTo>
                  <a:pt x="2173142" y="955663"/>
                  <a:pt x="2232248" y="896557"/>
                  <a:pt x="2232248" y="823646"/>
                </a:cubicBezTo>
                <a:lnTo>
                  <a:pt x="2232248" y="295592"/>
                </a:lnTo>
                <a:cubicBezTo>
                  <a:pt x="2232248" y="222681"/>
                  <a:pt x="2173142" y="163575"/>
                  <a:pt x="2100231" y="163575"/>
                </a:cubicBezTo>
                <a:close/>
                <a:moveTo>
                  <a:pt x="265172" y="0"/>
                </a:moveTo>
                <a:lnTo>
                  <a:pt x="2183100" y="0"/>
                </a:lnTo>
                <a:cubicBezTo>
                  <a:pt x="2329550" y="0"/>
                  <a:pt x="2448272" y="118722"/>
                  <a:pt x="2448272" y="265172"/>
                </a:cubicBezTo>
                <a:lnTo>
                  <a:pt x="2448272" y="2974828"/>
                </a:lnTo>
                <a:cubicBezTo>
                  <a:pt x="2448272" y="3121278"/>
                  <a:pt x="2329550" y="3240000"/>
                  <a:pt x="2183100" y="3240000"/>
                </a:cubicBezTo>
                <a:lnTo>
                  <a:pt x="265172" y="3240000"/>
                </a:lnTo>
                <a:cubicBezTo>
                  <a:pt x="118722" y="3240000"/>
                  <a:pt x="0" y="3121278"/>
                  <a:pt x="0" y="2974828"/>
                </a:cubicBezTo>
                <a:lnTo>
                  <a:pt x="0" y="265172"/>
                </a:lnTo>
                <a:cubicBezTo>
                  <a:pt x="0" y="118722"/>
                  <a:pt x="118722" y="0"/>
                  <a:pt x="26517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4" name="Rounded Rectangle 32">
            <a:extLst>
              <a:ext uri="{FF2B5EF4-FFF2-40B4-BE49-F238E27FC236}">
                <a16:creationId xmlns:a16="http://schemas.microsoft.com/office/drawing/2014/main" id="{A7C45BCB-0B8E-4E0E-842A-DD554B68B1C0}"/>
              </a:ext>
            </a:extLst>
          </p:cNvPr>
          <p:cNvSpPr/>
          <p:nvPr/>
        </p:nvSpPr>
        <p:spPr>
          <a:xfrm>
            <a:off x="10179594" y="3623455"/>
            <a:ext cx="491492" cy="491492"/>
          </a:xfrm>
          <a:custGeom>
            <a:avLst/>
            <a:gdLst/>
            <a:ahLst/>
            <a:cxnLst/>
            <a:rect l="l" t="t" r="r" b="b"/>
            <a:pathLst>
              <a:path w="3240000" h="3240000">
                <a:moveTo>
                  <a:pt x="2019696" y="2510955"/>
                </a:moveTo>
                <a:lnTo>
                  <a:pt x="2019696" y="2797359"/>
                </a:lnTo>
                <a:lnTo>
                  <a:pt x="2914589" y="2797359"/>
                </a:lnTo>
                <a:lnTo>
                  <a:pt x="2914589" y="2510955"/>
                </a:lnTo>
                <a:close/>
                <a:moveTo>
                  <a:pt x="2019696" y="2081348"/>
                </a:moveTo>
                <a:lnTo>
                  <a:pt x="2019696" y="2367752"/>
                </a:lnTo>
                <a:lnTo>
                  <a:pt x="2914589" y="2367752"/>
                </a:lnTo>
                <a:lnTo>
                  <a:pt x="2914589" y="2081348"/>
                </a:lnTo>
                <a:close/>
                <a:moveTo>
                  <a:pt x="580710" y="2021703"/>
                </a:moveTo>
                <a:lnTo>
                  <a:pt x="378191" y="2224222"/>
                </a:lnTo>
                <a:lnTo>
                  <a:pt x="593323" y="2439354"/>
                </a:lnTo>
                <a:lnTo>
                  <a:pt x="378191" y="2654485"/>
                </a:lnTo>
                <a:lnTo>
                  <a:pt x="580710" y="2857004"/>
                </a:lnTo>
                <a:lnTo>
                  <a:pt x="795842" y="2641872"/>
                </a:lnTo>
                <a:lnTo>
                  <a:pt x="1010973" y="2857004"/>
                </a:lnTo>
                <a:lnTo>
                  <a:pt x="1213492" y="2654485"/>
                </a:lnTo>
                <a:lnTo>
                  <a:pt x="998360" y="2439354"/>
                </a:lnTo>
                <a:lnTo>
                  <a:pt x="1213492" y="2224222"/>
                </a:lnTo>
                <a:lnTo>
                  <a:pt x="1010973" y="2021703"/>
                </a:lnTo>
                <a:lnTo>
                  <a:pt x="795842" y="2236835"/>
                </a:lnTo>
                <a:close/>
                <a:moveTo>
                  <a:pt x="1656000" y="1656001"/>
                </a:moveTo>
                <a:lnTo>
                  <a:pt x="3240000" y="1656001"/>
                </a:lnTo>
                <a:lnTo>
                  <a:pt x="3240000" y="2699989"/>
                </a:lnTo>
                <a:cubicBezTo>
                  <a:pt x="3240000" y="2998229"/>
                  <a:pt x="2998229" y="3240000"/>
                  <a:pt x="2699989" y="3240000"/>
                </a:cubicBezTo>
                <a:lnTo>
                  <a:pt x="1656000" y="3240000"/>
                </a:lnTo>
                <a:close/>
                <a:moveTo>
                  <a:pt x="0" y="1656001"/>
                </a:moveTo>
                <a:lnTo>
                  <a:pt x="1584000" y="1656001"/>
                </a:lnTo>
                <a:lnTo>
                  <a:pt x="1584000" y="3240000"/>
                </a:lnTo>
                <a:lnTo>
                  <a:pt x="540011" y="3240000"/>
                </a:lnTo>
                <a:cubicBezTo>
                  <a:pt x="241771" y="3240000"/>
                  <a:pt x="0" y="2998229"/>
                  <a:pt x="0" y="2699989"/>
                </a:cubicBezTo>
                <a:close/>
                <a:moveTo>
                  <a:pt x="2467143" y="957859"/>
                </a:moveTo>
                <a:cubicBezTo>
                  <a:pt x="2388055" y="957859"/>
                  <a:pt x="2323941" y="1021973"/>
                  <a:pt x="2323941" y="1101061"/>
                </a:cubicBezTo>
                <a:cubicBezTo>
                  <a:pt x="2323941" y="1180149"/>
                  <a:pt x="2388055" y="1244263"/>
                  <a:pt x="2467143" y="1244263"/>
                </a:cubicBezTo>
                <a:cubicBezTo>
                  <a:pt x="2546231" y="1244263"/>
                  <a:pt x="2610345" y="1180149"/>
                  <a:pt x="2610345" y="1101061"/>
                </a:cubicBezTo>
                <a:cubicBezTo>
                  <a:pt x="2610345" y="1021973"/>
                  <a:pt x="2546231" y="957859"/>
                  <a:pt x="2467143" y="957859"/>
                </a:cubicBezTo>
                <a:close/>
                <a:moveTo>
                  <a:pt x="2019696" y="635775"/>
                </a:moveTo>
                <a:lnTo>
                  <a:pt x="2019696" y="922180"/>
                </a:lnTo>
                <a:lnTo>
                  <a:pt x="2914589" y="922180"/>
                </a:lnTo>
                <a:lnTo>
                  <a:pt x="2914589" y="635775"/>
                </a:lnTo>
                <a:close/>
                <a:moveTo>
                  <a:pt x="652639" y="331531"/>
                </a:moveTo>
                <a:lnTo>
                  <a:pt x="652639" y="635775"/>
                </a:lnTo>
                <a:lnTo>
                  <a:pt x="348395" y="635775"/>
                </a:lnTo>
                <a:lnTo>
                  <a:pt x="348395" y="922180"/>
                </a:lnTo>
                <a:lnTo>
                  <a:pt x="652639" y="922180"/>
                </a:lnTo>
                <a:lnTo>
                  <a:pt x="652639" y="1226424"/>
                </a:lnTo>
                <a:lnTo>
                  <a:pt x="939044" y="1226424"/>
                </a:lnTo>
                <a:lnTo>
                  <a:pt x="939044" y="922180"/>
                </a:lnTo>
                <a:lnTo>
                  <a:pt x="1243288" y="922180"/>
                </a:lnTo>
                <a:lnTo>
                  <a:pt x="1243288" y="635775"/>
                </a:lnTo>
                <a:lnTo>
                  <a:pt x="939044" y="635775"/>
                </a:lnTo>
                <a:lnTo>
                  <a:pt x="939044" y="331531"/>
                </a:lnTo>
                <a:close/>
                <a:moveTo>
                  <a:pt x="2467143" y="313692"/>
                </a:moveTo>
                <a:cubicBezTo>
                  <a:pt x="2388055" y="313692"/>
                  <a:pt x="2323941" y="377806"/>
                  <a:pt x="2323941" y="456894"/>
                </a:cubicBezTo>
                <a:cubicBezTo>
                  <a:pt x="2323941" y="535982"/>
                  <a:pt x="2388055" y="600096"/>
                  <a:pt x="2467143" y="600096"/>
                </a:cubicBezTo>
                <a:cubicBezTo>
                  <a:pt x="2546231" y="600096"/>
                  <a:pt x="2610345" y="535982"/>
                  <a:pt x="2610345" y="456894"/>
                </a:cubicBezTo>
                <a:cubicBezTo>
                  <a:pt x="2610345" y="377806"/>
                  <a:pt x="2546231" y="313692"/>
                  <a:pt x="2467143" y="313692"/>
                </a:cubicBezTo>
                <a:close/>
                <a:moveTo>
                  <a:pt x="540011" y="0"/>
                </a:moveTo>
                <a:lnTo>
                  <a:pt x="2699989" y="0"/>
                </a:lnTo>
                <a:cubicBezTo>
                  <a:pt x="2998229" y="0"/>
                  <a:pt x="3240000" y="241771"/>
                  <a:pt x="3240000" y="540011"/>
                </a:cubicBezTo>
                <a:lnTo>
                  <a:pt x="3240000" y="1584001"/>
                </a:lnTo>
                <a:lnTo>
                  <a:pt x="1656000" y="1584001"/>
                </a:lnTo>
                <a:lnTo>
                  <a:pt x="1656000" y="1"/>
                </a:lnTo>
                <a:lnTo>
                  <a:pt x="1584000" y="1"/>
                </a:lnTo>
                <a:lnTo>
                  <a:pt x="1584000" y="1584001"/>
                </a:lnTo>
                <a:lnTo>
                  <a:pt x="0" y="1584001"/>
                </a:lnTo>
                <a:lnTo>
                  <a:pt x="0" y="540011"/>
                </a:lnTo>
                <a:cubicBezTo>
                  <a:pt x="0" y="241771"/>
                  <a:pt x="241771" y="0"/>
                  <a:pt x="54001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5" name="Trapezoid 13">
            <a:extLst>
              <a:ext uri="{FF2B5EF4-FFF2-40B4-BE49-F238E27FC236}">
                <a16:creationId xmlns:a16="http://schemas.microsoft.com/office/drawing/2014/main" id="{EAB635DE-58EF-4585-A0F5-0790A1957A5B}"/>
              </a:ext>
            </a:extLst>
          </p:cNvPr>
          <p:cNvSpPr/>
          <p:nvPr/>
        </p:nvSpPr>
        <p:spPr>
          <a:xfrm>
            <a:off x="5324216" y="2538243"/>
            <a:ext cx="529844" cy="448015"/>
          </a:xfrm>
          <a:custGeom>
            <a:avLst/>
            <a:gdLst/>
            <a:ahLst/>
            <a:cxnLst/>
            <a:rect l="l" t="t" r="r" b="b"/>
            <a:pathLst>
              <a:path w="2736304" h="2313707">
                <a:moveTo>
                  <a:pt x="1046195" y="1945901"/>
                </a:moveTo>
                <a:lnTo>
                  <a:pt x="998316" y="2093032"/>
                </a:lnTo>
                <a:lnTo>
                  <a:pt x="1737988" y="2093032"/>
                </a:lnTo>
                <a:lnTo>
                  <a:pt x="1690109" y="1945901"/>
                </a:lnTo>
                <a:close/>
                <a:moveTo>
                  <a:pt x="396044" y="89541"/>
                </a:moveTo>
                <a:lnTo>
                  <a:pt x="396044" y="1241668"/>
                </a:lnTo>
                <a:lnTo>
                  <a:pt x="2340260" y="1241668"/>
                </a:lnTo>
                <a:lnTo>
                  <a:pt x="2340260" y="89541"/>
                </a:lnTo>
                <a:close/>
                <a:moveTo>
                  <a:pt x="252028" y="0"/>
                </a:moveTo>
                <a:lnTo>
                  <a:pt x="2484276" y="0"/>
                </a:lnTo>
                <a:lnTo>
                  <a:pt x="2484276" y="1331208"/>
                </a:lnTo>
                <a:lnTo>
                  <a:pt x="2484679" y="1331208"/>
                </a:lnTo>
                <a:lnTo>
                  <a:pt x="2736304" y="2195304"/>
                </a:lnTo>
                <a:lnTo>
                  <a:pt x="2736304" y="2313707"/>
                </a:lnTo>
                <a:lnTo>
                  <a:pt x="0" y="2313707"/>
                </a:lnTo>
                <a:lnTo>
                  <a:pt x="0" y="2195304"/>
                </a:lnTo>
                <a:lnTo>
                  <a:pt x="251625" y="1331208"/>
                </a:lnTo>
                <a:lnTo>
                  <a:pt x="252028" y="1331208"/>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6" name="Rounded Rectangle 7">
            <a:extLst>
              <a:ext uri="{FF2B5EF4-FFF2-40B4-BE49-F238E27FC236}">
                <a16:creationId xmlns:a16="http://schemas.microsoft.com/office/drawing/2014/main" id="{890A206E-8EB0-46CB-87E5-BB62DA827BE4}"/>
              </a:ext>
            </a:extLst>
          </p:cNvPr>
          <p:cNvSpPr/>
          <p:nvPr/>
        </p:nvSpPr>
        <p:spPr>
          <a:xfrm>
            <a:off x="7858216" y="2527504"/>
            <a:ext cx="271294" cy="469495"/>
          </a:xfrm>
          <a:custGeom>
            <a:avLst/>
            <a:gdLst/>
            <a:ahLst/>
            <a:cxnLst/>
            <a:rect l="l" t="t" r="r" b="b"/>
            <a:pathLst>
              <a:path w="1872208" h="3240000">
                <a:moveTo>
                  <a:pt x="936104" y="2852499"/>
                </a:moveTo>
                <a:cubicBezTo>
                  <a:pt x="861605" y="2852499"/>
                  <a:pt x="801211" y="2912893"/>
                  <a:pt x="801211" y="2987392"/>
                </a:cubicBezTo>
                <a:cubicBezTo>
                  <a:pt x="801211" y="3061891"/>
                  <a:pt x="861605" y="3122285"/>
                  <a:pt x="936104" y="3122285"/>
                </a:cubicBezTo>
                <a:cubicBezTo>
                  <a:pt x="1010603" y="3122285"/>
                  <a:pt x="1070997" y="3061891"/>
                  <a:pt x="1070997" y="2987392"/>
                </a:cubicBezTo>
                <a:cubicBezTo>
                  <a:pt x="1070997" y="2912893"/>
                  <a:pt x="1010603" y="2852499"/>
                  <a:pt x="936104" y="2852499"/>
                </a:cubicBezTo>
                <a:close/>
                <a:moveTo>
                  <a:pt x="144016" y="323096"/>
                </a:moveTo>
                <a:lnTo>
                  <a:pt x="144016" y="2699360"/>
                </a:lnTo>
                <a:lnTo>
                  <a:pt x="1728192" y="2699360"/>
                </a:lnTo>
                <a:lnTo>
                  <a:pt x="1728192" y="323096"/>
                </a:lnTo>
                <a:close/>
                <a:moveTo>
                  <a:pt x="720104" y="107072"/>
                </a:moveTo>
                <a:cubicBezTo>
                  <a:pt x="690281" y="107072"/>
                  <a:pt x="666104" y="131249"/>
                  <a:pt x="666104" y="161072"/>
                </a:cubicBezTo>
                <a:cubicBezTo>
                  <a:pt x="666104" y="190895"/>
                  <a:pt x="690281" y="215072"/>
                  <a:pt x="720104" y="215072"/>
                </a:cubicBezTo>
                <a:lnTo>
                  <a:pt x="1152104" y="215072"/>
                </a:lnTo>
                <a:cubicBezTo>
                  <a:pt x="1181927" y="215072"/>
                  <a:pt x="1206104" y="190895"/>
                  <a:pt x="1206104" y="161072"/>
                </a:cubicBezTo>
                <a:cubicBezTo>
                  <a:pt x="1206104" y="131249"/>
                  <a:pt x="1181927" y="107072"/>
                  <a:pt x="1152104" y="107072"/>
                </a:cubicBezTo>
                <a:close/>
                <a:moveTo>
                  <a:pt x="312041" y="0"/>
                </a:moveTo>
                <a:lnTo>
                  <a:pt x="1560167" y="0"/>
                </a:lnTo>
                <a:cubicBezTo>
                  <a:pt x="1732502" y="0"/>
                  <a:pt x="1872208" y="139706"/>
                  <a:pt x="1872208" y="312041"/>
                </a:cubicBezTo>
                <a:lnTo>
                  <a:pt x="1872208" y="2927959"/>
                </a:lnTo>
                <a:cubicBezTo>
                  <a:pt x="1872208" y="3100294"/>
                  <a:pt x="1732502" y="3240000"/>
                  <a:pt x="1560167" y="3240000"/>
                </a:cubicBezTo>
                <a:lnTo>
                  <a:pt x="312041" y="3240000"/>
                </a:lnTo>
                <a:cubicBezTo>
                  <a:pt x="139706" y="3240000"/>
                  <a:pt x="0" y="3100294"/>
                  <a:pt x="0" y="2927959"/>
                </a:cubicBezTo>
                <a:lnTo>
                  <a:pt x="0" y="312041"/>
                </a:lnTo>
                <a:cubicBezTo>
                  <a:pt x="0" y="139706"/>
                  <a:pt x="139706" y="0"/>
                  <a:pt x="3120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7" name="Rectangle 18">
            <a:extLst>
              <a:ext uri="{FF2B5EF4-FFF2-40B4-BE49-F238E27FC236}">
                <a16:creationId xmlns:a16="http://schemas.microsoft.com/office/drawing/2014/main" id="{D8BFBE69-EC90-491A-A905-789398F4B3A8}"/>
              </a:ext>
            </a:extLst>
          </p:cNvPr>
          <p:cNvSpPr/>
          <p:nvPr/>
        </p:nvSpPr>
        <p:spPr>
          <a:xfrm>
            <a:off x="6258752" y="2567175"/>
            <a:ext cx="491054" cy="390153"/>
          </a:xfrm>
          <a:custGeom>
            <a:avLst/>
            <a:gdLst/>
            <a:ahLst/>
            <a:cxnLst/>
            <a:rect l="l" t="t" r="r" b="b"/>
            <a:pathLst>
              <a:path w="3240000" h="2574247">
                <a:moveTo>
                  <a:pt x="2393400" y="1814089"/>
                </a:moveTo>
                <a:cubicBezTo>
                  <a:pt x="2363577" y="1814089"/>
                  <a:pt x="2339400" y="1838266"/>
                  <a:pt x="2339400" y="1868089"/>
                </a:cubicBezTo>
                <a:cubicBezTo>
                  <a:pt x="2339400" y="1897912"/>
                  <a:pt x="2363577" y="1922089"/>
                  <a:pt x="2393400" y="1922089"/>
                </a:cubicBezTo>
                <a:lnTo>
                  <a:pt x="2573400" y="1922089"/>
                </a:lnTo>
                <a:cubicBezTo>
                  <a:pt x="2603223" y="1922089"/>
                  <a:pt x="2627400" y="1897912"/>
                  <a:pt x="2627400" y="1868089"/>
                </a:cubicBezTo>
                <a:cubicBezTo>
                  <a:pt x="2627400" y="1838266"/>
                  <a:pt x="2603223" y="1814089"/>
                  <a:pt x="2573400" y="1814089"/>
                </a:cubicBezTo>
                <a:close/>
                <a:moveTo>
                  <a:pt x="173344" y="1814089"/>
                </a:moveTo>
                <a:cubicBezTo>
                  <a:pt x="143521" y="1814089"/>
                  <a:pt x="119344" y="1838266"/>
                  <a:pt x="119344" y="1868089"/>
                </a:cubicBezTo>
                <a:cubicBezTo>
                  <a:pt x="119344" y="1897912"/>
                  <a:pt x="143521" y="1922089"/>
                  <a:pt x="173344" y="1922089"/>
                </a:cubicBezTo>
                <a:lnTo>
                  <a:pt x="353344" y="1922089"/>
                </a:lnTo>
                <a:cubicBezTo>
                  <a:pt x="383167" y="1922089"/>
                  <a:pt x="407344" y="1897912"/>
                  <a:pt x="407344" y="1868089"/>
                </a:cubicBezTo>
                <a:cubicBezTo>
                  <a:pt x="407344" y="1838266"/>
                  <a:pt x="383167" y="1814089"/>
                  <a:pt x="353344" y="1814089"/>
                </a:cubicBezTo>
                <a:close/>
                <a:moveTo>
                  <a:pt x="2933496" y="1796081"/>
                </a:moveTo>
                <a:cubicBezTo>
                  <a:pt x="2893727" y="1796081"/>
                  <a:pt x="2861488" y="1828320"/>
                  <a:pt x="2861488" y="1868089"/>
                </a:cubicBezTo>
                <a:cubicBezTo>
                  <a:pt x="2861488" y="1907858"/>
                  <a:pt x="2893727" y="1940097"/>
                  <a:pt x="2933496" y="1940097"/>
                </a:cubicBezTo>
                <a:cubicBezTo>
                  <a:pt x="2973265" y="1940097"/>
                  <a:pt x="3005504" y="1907858"/>
                  <a:pt x="3005504" y="1868089"/>
                </a:cubicBezTo>
                <a:cubicBezTo>
                  <a:pt x="3005504" y="1828320"/>
                  <a:pt x="2973265" y="1796081"/>
                  <a:pt x="2933496" y="1796081"/>
                </a:cubicBezTo>
                <a:close/>
                <a:moveTo>
                  <a:pt x="119344" y="122856"/>
                </a:moveTo>
                <a:lnTo>
                  <a:pt x="119344" y="1728192"/>
                </a:lnTo>
                <a:lnTo>
                  <a:pt x="3120656" y="1728192"/>
                </a:lnTo>
                <a:lnTo>
                  <a:pt x="3120656" y="122856"/>
                </a:lnTo>
                <a:close/>
                <a:moveTo>
                  <a:pt x="0" y="0"/>
                </a:moveTo>
                <a:lnTo>
                  <a:pt x="3240000" y="0"/>
                </a:lnTo>
                <a:lnTo>
                  <a:pt x="3240000" y="2016224"/>
                </a:lnTo>
                <a:lnTo>
                  <a:pt x="1812079" y="2016224"/>
                </a:lnTo>
                <a:lnTo>
                  <a:pt x="1857107" y="2320159"/>
                </a:lnTo>
                <a:lnTo>
                  <a:pt x="2357140" y="2320159"/>
                </a:lnTo>
                <a:cubicBezTo>
                  <a:pt x="2427304" y="2320159"/>
                  <a:pt x="2484184" y="2377039"/>
                  <a:pt x="2484184" y="2447203"/>
                </a:cubicBezTo>
                <a:lnTo>
                  <a:pt x="2484184" y="2574247"/>
                </a:lnTo>
                <a:lnTo>
                  <a:pt x="755992" y="2574247"/>
                </a:lnTo>
                <a:lnTo>
                  <a:pt x="755992" y="2447203"/>
                </a:lnTo>
                <a:cubicBezTo>
                  <a:pt x="755992" y="2377039"/>
                  <a:pt x="812872" y="2320159"/>
                  <a:pt x="883036" y="2320159"/>
                </a:cubicBezTo>
                <a:lnTo>
                  <a:pt x="1382894" y="2320159"/>
                </a:lnTo>
                <a:lnTo>
                  <a:pt x="1427922" y="2016224"/>
                </a:lnTo>
                <a:lnTo>
                  <a:pt x="0" y="2016224"/>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8" name="Rounded Rectangle 25">
            <a:extLst>
              <a:ext uri="{FF2B5EF4-FFF2-40B4-BE49-F238E27FC236}">
                <a16:creationId xmlns:a16="http://schemas.microsoft.com/office/drawing/2014/main" id="{4572E89B-D1A8-4A73-807F-C57BE0137D47}"/>
              </a:ext>
            </a:extLst>
          </p:cNvPr>
          <p:cNvSpPr/>
          <p:nvPr/>
        </p:nvSpPr>
        <p:spPr>
          <a:xfrm>
            <a:off x="7154498" y="2552022"/>
            <a:ext cx="299026" cy="420457"/>
          </a:xfrm>
          <a:custGeom>
            <a:avLst/>
            <a:gdLst/>
            <a:ahLst/>
            <a:cxnLst/>
            <a:rect l="l" t="t" r="r" b="b"/>
            <a:pathLst>
              <a:path w="2304256" h="3240000">
                <a:moveTo>
                  <a:pt x="954128" y="3024336"/>
                </a:moveTo>
                <a:cubicBezTo>
                  <a:pt x="924305" y="3024336"/>
                  <a:pt x="900128" y="3048513"/>
                  <a:pt x="900128" y="3078336"/>
                </a:cubicBezTo>
                <a:cubicBezTo>
                  <a:pt x="900128" y="3108159"/>
                  <a:pt x="924305" y="3132336"/>
                  <a:pt x="954128" y="3132336"/>
                </a:cubicBezTo>
                <a:lnTo>
                  <a:pt x="1350128" y="3132336"/>
                </a:lnTo>
                <a:cubicBezTo>
                  <a:pt x="1379951" y="3132336"/>
                  <a:pt x="1404128" y="3108159"/>
                  <a:pt x="1404128" y="3078336"/>
                </a:cubicBezTo>
                <a:cubicBezTo>
                  <a:pt x="1404128" y="3048513"/>
                  <a:pt x="1379951" y="3024336"/>
                  <a:pt x="1350128" y="3024336"/>
                </a:cubicBezTo>
                <a:close/>
                <a:moveTo>
                  <a:pt x="131531" y="224650"/>
                </a:moveTo>
                <a:lnTo>
                  <a:pt x="131531" y="2888946"/>
                </a:lnTo>
                <a:lnTo>
                  <a:pt x="2172725" y="2888946"/>
                </a:lnTo>
                <a:lnTo>
                  <a:pt x="2172725" y="224650"/>
                </a:lnTo>
                <a:close/>
                <a:moveTo>
                  <a:pt x="936128" y="73520"/>
                </a:moveTo>
                <a:cubicBezTo>
                  <a:pt x="916246" y="73520"/>
                  <a:pt x="900128" y="89638"/>
                  <a:pt x="900128" y="109520"/>
                </a:cubicBezTo>
                <a:cubicBezTo>
                  <a:pt x="900128" y="129402"/>
                  <a:pt x="916246" y="145520"/>
                  <a:pt x="936128" y="145520"/>
                </a:cubicBezTo>
                <a:lnTo>
                  <a:pt x="1368128" y="145520"/>
                </a:lnTo>
                <a:cubicBezTo>
                  <a:pt x="1388010" y="145520"/>
                  <a:pt x="1404128" y="129402"/>
                  <a:pt x="1404128" y="109520"/>
                </a:cubicBezTo>
                <a:cubicBezTo>
                  <a:pt x="1404128" y="89638"/>
                  <a:pt x="1388010" y="73520"/>
                  <a:pt x="1368128" y="73520"/>
                </a:cubicBezTo>
                <a:close/>
                <a:moveTo>
                  <a:pt x="155330" y="0"/>
                </a:moveTo>
                <a:lnTo>
                  <a:pt x="2148926" y="0"/>
                </a:lnTo>
                <a:cubicBezTo>
                  <a:pt x="2234712" y="0"/>
                  <a:pt x="2304256" y="69544"/>
                  <a:pt x="2304256" y="155330"/>
                </a:cubicBezTo>
                <a:lnTo>
                  <a:pt x="2304256" y="3084670"/>
                </a:lnTo>
                <a:cubicBezTo>
                  <a:pt x="2304256" y="3170456"/>
                  <a:pt x="2234712" y="3240000"/>
                  <a:pt x="2148926" y="3240000"/>
                </a:cubicBezTo>
                <a:lnTo>
                  <a:pt x="155330" y="3240000"/>
                </a:lnTo>
                <a:cubicBezTo>
                  <a:pt x="69544" y="3240000"/>
                  <a:pt x="0" y="3170456"/>
                  <a:pt x="0" y="3084670"/>
                </a:cubicBezTo>
                <a:lnTo>
                  <a:pt x="0" y="155330"/>
                </a:lnTo>
                <a:cubicBezTo>
                  <a:pt x="0" y="69544"/>
                  <a:pt x="69544" y="0"/>
                  <a:pt x="15533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9" name="Chord 14">
            <a:extLst>
              <a:ext uri="{FF2B5EF4-FFF2-40B4-BE49-F238E27FC236}">
                <a16:creationId xmlns:a16="http://schemas.microsoft.com/office/drawing/2014/main" id="{55CB0732-5078-415F-A13A-7992B69C1679}"/>
              </a:ext>
            </a:extLst>
          </p:cNvPr>
          <p:cNvSpPr/>
          <p:nvPr/>
        </p:nvSpPr>
        <p:spPr>
          <a:xfrm>
            <a:off x="5919945" y="5535338"/>
            <a:ext cx="512639" cy="646909"/>
          </a:xfrm>
          <a:custGeom>
            <a:avLst/>
            <a:gdLst/>
            <a:ahLst/>
            <a:cxnLst/>
            <a:rect l="l" t="t" r="r" b="b"/>
            <a:pathLst>
              <a:path w="2120980" h="2676504">
                <a:moveTo>
                  <a:pt x="824057" y="2198115"/>
                </a:moveTo>
                <a:lnTo>
                  <a:pt x="824057" y="2229022"/>
                </a:lnTo>
                <a:lnTo>
                  <a:pt x="751177" y="2229022"/>
                </a:lnTo>
                <a:lnTo>
                  <a:pt x="751177" y="2510330"/>
                </a:lnTo>
                <a:lnTo>
                  <a:pt x="824057" y="2510330"/>
                </a:lnTo>
                <a:lnTo>
                  <a:pt x="824057" y="2541237"/>
                </a:lnTo>
                <a:lnTo>
                  <a:pt x="1298129" y="2541237"/>
                </a:lnTo>
                <a:lnTo>
                  <a:pt x="1298129" y="2510330"/>
                </a:lnTo>
                <a:lnTo>
                  <a:pt x="1371008" y="2510330"/>
                </a:lnTo>
                <a:lnTo>
                  <a:pt x="1371008" y="2229022"/>
                </a:lnTo>
                <a:lnTo>
                  <a:pt x="1298129" y="2229022"/>
                </a:lnTo>
                <a:lnTo>
                  <a:pt x="1298129" y="2198115"/>
                </a:lnTo>
                <a:close/>
                <a:moveTo>
                  <a:pt x="1933495" y="134375"/>
                </a:moveTo>
                <a:cubicBezTo>
                  <a:pt x="1872496" y="128267"/>
                  <a:pt x="1778964" y="206162"/>
                  <a:pt x="1655092" y="316398"/>
                </a:cubicBezTo>
                <a:lnTo>
                  <a:pt x="1655092" y="762581"/>
                </a:lnTo>
                <a:lnTo>
                  <a:pt x="1651862" y="762581"/>
                </a:lnTo>
                <a:cubicBezTo>
                  <a:pt x="1647824" y="843406"/>
                  <a:pt x="1633793" y="920606"/>
                  <a:pt x="1611266" y="992211"/>
                </a:cubicBezTo>
                <a:cubicBezTo>
                  <a:pt x="1739269" y="1047184"/>
                  <a:pt x="1828260" y="986425"/>
                  <a:pt x="1895778" y="900656"/>
                </a:cubicBezTo>
                <a:cubicBezTo>
                  <a:pt x="1964561" y="813279"/>
                  <a:pt x="2016746" y="624382"/>
                  <a:pt x="2016490" y="465292"/>
                </a:cubicBezTo>
                <a:cubicBezTo>
                  <a:pt x="2023696" y="232949"/>
                  <a:pt x="1995287" y="140561"/>
                  <a:pt x="1933495" y="134375"/>
                </a:cubicBezTo>
                <a:close/>
                <a:moveTo>
                  <a:pt x="187485" y="134375"/>
                </a:moveTo>
                <a:cubicBezTo>
                  <a:pt x="125693" y="140561"/>
                  <a:pt x="97284" y="232949"/>
                  <a:pt x="104490" y="465292"/>
                </a:cubicBezTo>
                <a:cubicBezTo>
                  <a:pt x="104234" y="624382"/>
                  <a:pt x="156419" y="813279"/>
                  <a:pt x="225202" y="900656"/>
                </a:cubicBezTo>
                <a:cubicBezTo>
                  <a:pt x="292944" y="986710"/>
                  <a:pt x="382303" y="1047587"/>
                  <a:pt x="511026" y="991745"/>
                </a:cubicBezTo>
                <a:cubicBezTo>
                  <a:pt x="488627" y="920189"/>
                  <a:pt x="474740" y="843131"/>
                  <a:pt x="470841" y="762581"/>
                </a:cubicBezTo>
                <a:lnTo>
                  <a:pt x="467092" y="762581"/>
                </a:lnTo>
                <a:lnTo>
                  <a:pt x="467092" y="317447"/>
                </a:lnTo>
                <a:cubicBezTo>
                  <a:pt x="342616" y="206663"/>
                  <a:pt x="248680" y="128248"/>
                  <a:pt x="187485" y="134375"/>
                </a:cubicBezTo>
                <a:close/>
                <a:moveTo>
                  <a:pt x="171293" y="338"/>
                </a:moveTo>
                <a:cubicBezTo>
                  <a:pt x="267101" y="7324"/>
                  <a:pt x="383647" y="121035"/>
                  <a:pt x="467092" y="183917"/>
                </a:cubicBezTo>
                <a:lnTo>
                  <a:pt x="467092" y="127304"/>
                </a:lnTo>
                <a:cubicBezTo>
                  <a:pt x="446033" y="120339"/>
                  <a:pt x="431092" y="100383"/>
                  <a:pt x="431092" y="76938"/>
                </a:cubicBezTo>
                <a:cubicBezTo>
                  <a:pt x="431092" y="47115"/>
                  <a:pt x="455269" y="22938"/>
                  <a:pt x="485092" y="22938"/>
                </a:cubicBezTo>
                <a:lnTo>
                  <a:pt x="1637092" y="22938"/>
                </a:lnTo>
                <a:cubicBezTo>
                  <a:pt x="1666915" y="22938"/>
                  <a:pt x="1691092" y="47115"/>
                  <a:pt x="1691092" y="76938"/>
                </a:cubicBezTo>
                <a:cubicBezTo>
                  <a:pt x="1691092" y="100383"/>
                  <a:pt x="1676151" y="120339"/>
                  <a:pt x="1655092" y="127304"/>
                </a:cubicBezTo>
                <a:lnTo>
                  <a:pt x="1655092" y="182958"/>
                </a:lnTo>
                <a:cubicBezTo>
                  <a:pt x="1738474" y="119924"/>
                  <a:pt x="1854348" y="7289"/>
                  <a:pt x="1949687" y="338"/>
                </a:cubicBezTo>
                <a:cubicBezTo>
                  <a:pt x="2046947" y="-6754"/>
                  <a:pt x="2122836" y="96139"/>
                  <a:pt x="2120946" y="473736"/>
                </a:cubicBezTo>
                <a:cubicBezTo>
                  <a:pt x="2117166" y="673942"/>
                  <a:pt x="2058714" y="872497"/>
                  <a:pt x="1966316" y="974360"/>
                </a:cubicBezTo>
                <a:cubicBezTo>
                  <a:pt x="1875288" y="1074712"/>
                  <a:pt x="1740706" y="1159472"/>
                  <a:pt x="1574365" y="1087619"/>
                </a:cubicBezTo>
                <a:cubicBezTo>
                  <a:pt x="1498402" y="1256706"/>
                  <a:pt x="1371540" y="1383225"/>
                  <a:pt x="1220432" y="1434843"/>
                </a:cubicBezTo>
                <a:lnTo>
                  <a:pt x="1220432" y="1524098"/>
                </a:lnTo>
                <a:cubicBezTo>
                  <a:pt x="1242816" y="1529237"/>
                  <a:pt x="1259092" y="1549488"/>
                  <a:pt x="1259092" y="1573540"/>
                </a:cubicBezTo>
                <a:lnTo>
                  <a:pt x="1259092" y="1782216"/>
                </a:lnTo>
                <a:cubicBezTo>
                  <a:pt x="1259092" y="1806269"/>
                  <a:pt x="1242816" y="1826519"/>
                  <a:pt x="1220432" y="1831659"/>
                </a:cubicBezTo>
                <a:lnTo>
                  <a:pt x="1220432" y="1899972"/>
                </a:lnTo>
                <a:cubicBezTo>
                  <a:pt x="1220432" y="1908643"/>
                  <a:pt x="1218317" y="1916820"/>
                  <a:pt x="1214011" y="1923722"/>
                </a:cubicBezTo>
                <a:cubicBezTo>
                  <a:pt x="1480406" y="1939701"/>
                  <a:pt x="1673079" y="1996147"/>
                  <a:pt x="1682229" y="2062848"/>
                </a:cubicBezTo>
                <a:lnTo>
                  <a:pt x="1925188" y="2062848"/>
                </a:lnTo>
                <a:lnTo>
                  <a:pt x="1925188" y="2676504"/>
                </a:lnTo>
                <a:lnTo>
                  <a:pt x="196996" y="2676504"/>
                </a:lnTo>
                <a:lnTo>
                  <a:pt x="196996" y="2062848"/>
                </a:lnTo>
                <a:lnTo>
                  <a:pt x="427501" y="2062848"/>
                </a:lnTo>
                <a:cubicBezTo>
                  <a:pt x="436455" y="1995236"/>
                  <a:pt x="634470" y="1937990"/>
                  <a:pt x="907722" y="1923052"/>
                </a:cubicBezTo>
                <a:cubicBezTo>
                  <a:pt x="903729" y="1916275"/>
                  <a:pt x="901752" y="1908354"/>
                  <a:pt x="901752" y="1899972"/>
                </a:cubicBezTo>
                <a:lnTo>
                  <a:pt x="901752" y="1831659"/>
                </a:lnTo>
                <a:cubicBezTo>
                  <a:pt x="879369" y="1826519"/>
                  <a:pt x="863092" y="1806269"/>
                  <a:pt x="863092" y="1782216"/>
                </a:cubicBezTo>
                <a:lnTo>
                  <a:pt x="863092" y="1573540"/>
                </a:lnTo>
                <a:cubicBezTo>
                  <a:pt x="863092" y="1549488"/>
                  <a:pt x="879369" y="1529237"/>
                  <a:pt x="901752" y="1524098"/>
                </a:cubicBezTo>
                <a:lnTo>
                  <a:pt x="901752" y="1435225"/>
                </a:lnTo>
                <a:cubicBezTo>
                  <a:pt x="750211" y="1383280"/>
                  <a:pt x="623484" y="1256276"/>
                  <a:pt x="547795" y="1087211"/>
                </a:cubicBezTo>
                <a:cubicBezTo>
                  <a:pt x="380891" y="1159861"/>
                  <a:pt x="245901" y="1074942"/>
                  <a:pt x="154664" y="974360"/>
                </a:cubicBezTo>
                <a:cubicBezTo>
                  <a:pt x="62266" y="872497"/>
                  <a:pt x="3814" y="673942"/>
                  <a:pt x="34" y="473736"/>
                </a:cubicBezTo>
                <a:cubicBezTo>
                  <a:pt x="-1856" y="96139"/>
                  <a:pt x="74033" y="-6754"/>
                  <a:pt x="171293" y="33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0" name="Rounded Rectangle 6">
            <a:extLst>
              <a:ext uri="{FF2B5EF4-FFF2-40B4-BE49-F238E27FC236}">
                <a16:creationId xmlns:a16="http://schemas.microsoft.com/office/drawing/2014/main" id="{11DB8BB9-D675-470D-AC1D-C9EF80405172}"/>
              </a:ext>
            </a:extLst>
          </p:cNvPr>
          <p:cNvSpPr/>
          <p:nvPr/>
        </p:nvSpPr>
        <p:spPr>
          <a:xfrm>
            <a:off x="4411373" y="2471636"/>
            <a:ext cx="508153" cy="516633"/>
          </a:xfrm>
          <a:custGeom>
            <a:avLst/>
            <a:gdLst/>
            <a:ahLst/>
            <a:cxnLst/>
            <a:rect l="l" t="t" r="r" b="b"/>
            <a:pathLst>
              <a:path w="3186824" h="3060919">
                <a:moveTo>
                  <a:pt x="1045874" y="2696689"/>
                </a:moveTo>
                <a:lnTo>
                  <a:pt x="2125874" y="2696689"/>
                </a:lnTo>
                <a:lnTo>
                  <a:pt x="2125874" y="2804689"/>
                </a:lnTo>
                <a:lnTo>
                  <a:pt x="1045874" y="2804689"/>
                </a:lnTo>
                <a:close/>
                <a:moveTo>
                  <a:pt x="1045874" y="2410468"/>
                </a:moveTo>
                <a:lnTo>
                  <a:pt x="2125874" y="2410468"/>
                </a:lnTo>
                <a:lnTo>
                  <a:pt x="2125874" y="2518468"/>
                </a:lnTo>
                <a:lnTo>
                  <a:pt x="1045874" y="2518468"/>
                </a:lnTo>
                <a:close/>
                <a:moveTo>
                  <a:pt x="1045874" y="2124247"/>
                </a:moveTo>
                <a:lnTo>
                  <a:pt x="2125874" y="2124247"/>
                </a:lnTo>
                <a:lnTo>
                  <a:pt x="2125874" y="2232247"/>
                </a:lnTo>
                <a:lnTo>
                  <a:pt x="1045874" y="2232247"/>
                </a:lnTo>
                <a:close/>
                <a:moveTo>
                  <a:pt x="902547" y="1956791"/>
                </a:moveTo>
                <a:lnTo>
                  <a:pt x="902547" y="2109191"/>
                </a:lnTo>
                <a:lnTo>
                  <a:pt x="902547" y="2185391"/>
                </a:lnTo>
                <a:lnTo>
                  <a:pt x="902547" y="2376263"/>
                </a:lnTo>
                <a:lnTo>
                  <a:pt x="902547" y="2973921"/>
                </a:lnTo>
                <a:lnTo>
                  <a:pt x="2284277" y="2973921"/>
                </a:lnTo>
                <a:lnTo>
                  <a:pt x="2284277" y="2376263"/>
                </a:lnTo>
                <a:lnTo>
                  <a:pt x="2284277" y="2185391"/>
                </a:lnTo>
                <a:lnTo>
                  <a:pt x="2284277" y="2109191"/>
                </a:lnTo>
                <a:lnTo>
                  <a:pt x="2284277" y="1956791"/>
                </a:lnTo>
                <a:close/>
                <a:moveTo>
                  <a:pt x="469172" y="1728191"/>
                </a:moveTo>
                <a:lnTo>
                  <a:pt x="469172" y="2185391"/>
                </a:lnTo>
                <a:lnTo>
                  <a:pt x="767127" y="2185391"/>
                </a:lnTo>
                <a:lnTo>
                  <a:pt x="767127" y="2109191"/>
                </a:lnTo>
                <a:lnTo>
                  <a:pt x="545372" y="2109191"/>
                </a:lnTo>
                <a:lnTo>
                  <a:pt x="545372" y="1804391"/>
                </a:lnTo>
                <a:lnTo>
                  <a:pt x="2641452" y="1804391"/>
                </a:lnTo>
                <a:lnTo>
                  <a:pt x="2641452" y="2109191"/>
                </a:lnTo>
                <a:lnTo>
                  <a:pt x="2419697" y="2109191"/>
                </a:lnTo>
                <a:lnTo>
                  <a:pt x="2419697" y="2185391"/>
                </a:lnTo>
                <a:lnTo>
                  <a:pt x="2717652" y="2185391"/>
                </a:lnTo>
                <a:lnTo>
                  <a:pt x="2717652" y="1728191"/>
                </a:lnTo>
                <a:close/>
                <a:moveTo>
                  <a:pt x="2819005" y="1350909"/>
                </a:moveTo>
                <a:cubicBezTo>
                  <a:pt x="2769294" y="1350909"/>
                  <a:pt x="2728995" y="1391208"/>
                  <a:pt x="2728995" y="1440919"/>
                </a:cubicBezTo>
                <a:cubicBezTo>
                  <a:pt x="2728995" y="1490630"/>
                  <a:pt x="2769294" y="1530929"/>
                  <a:pt x="2819005" y="1530929"/>
                </a:cubicBezTo>
                <a:cubicBezTo>
                  <a:pt x="2868716" y="1530929"/>
                  <a:pt x="2909015" y="1490630"/>
                  <a:pt x="2909015" y="1440919"/>
                </a:cubicBezTo>
                <a:cubicBezTo>
                  <a:pt x="2909015" y="1391208"/>
                  <a:pt x="2868716" y="1350909"/>
                  <a:pt x="2819005" y="1350909"/>
                </a:cubicBezTo>
                <a:close/>
                <a:moveTo>
                  <a:pt x="2509707" y="1350909"/>
                </a:moveTo>
                <a:cubicBezTo>
                  <a:pt x="2459996" y="1350909"/>
                  <a:pt x="2419697" y="1391208"/>
                  <a:pt x="2419697" y="1440919"/>
                </a:cubicBezTo>
                <a:cubicBezTo>
                  <a:pt x="2419697" y="1490630"/>
                  <a:pt x="2459996" y="1530929"/>
                  <a:pt x="2509707" y="1530929"/>
                </a:cubicBezTo>
                <a:cubicBezTo>
                  <a:pt x="2559418" y="1530929"/>
                  <a:pt x="2599717" y="1490630"/>
                  <a:pt x="2599717" y="1440919"/>
                </a:cubicBezTo>
                <a:cubicBezTo>
                  <a:pt x="2599717" y="1391208"/>
                  <a:pt x="2559418" y="1350909"/>
                  <a:pt x="2509707" y="1350909"/>
                </a:cubicBezTo>
                <a:close/>
                <a:moveTo>
                  <a:pt x="195993" y="1200328"/>
                </a:moveTo>
                <a:lnTo>
                  <a:pt x="2990831" y="1200328"/>
                </a:lnTo>
                <a:cubicBezTo>
                  <a:pt x="3099075" y="1200328"/>
                  <a:pt x="3186824" y="1288077"/>
                  <a:pt x="3186824" y="1396321"/>
                </a:cubicBezTo>
                <a:lnTo>
                  <a:pt x="3186824" y="2180270"/>
                </a:lnTo>
                <a:cubicBezTo>
                  <a:pt x="3186824" y="2288514"/>
                  <a:pt x="3099075" y="2376263"/>
                  <a:pt x="2990831" y="2376263"/>
                </a:cubicBezTo>
                <a:lnTo>
                  <a:pt x="2419697" y="2376263"/>
                </a:lnTo>
                <a:lnTo>
                  <a:pt x="2419697" y="3060919"/>
                </a:lnTo>
                <a:lnTo>
                  <a:pt x="767127" y="3060919"/>
                </a:lnTo>
                <a:lnTo>
                  <a:pt x="767127" y="2376263"/>
                </a:lnTo>
                <a:lnTo>
                  <a:pt x="195993" y="2376263"/>
                </a:lnTo>
                <a:cubicBezTo>
                  <a:pt x="87749" y="2376263"/>
                  <a:pt x="0" y="2288514"/>
                  <a:pt x="0" y="2180270"/>
                </a:cubicBezTo>
                <a:lnTo>
                  <a:pt x="0" y="1396321"/>
                </a:lnTo>
                <a:cubicBezTo>
                  <a:pt x="0" y="1288077"/>
                  <a:pt x="87749" y="1200328"/>
                  <a:pt x="195993" y="1200328"/>
                </a:cubicBezTo>
                <a:close/>
                <a:moveTo>
                  <a:pt x="767127" y="0"/>
                </a:moveTo>
                <a:lnTo>
                  <a:pt x="2419697" y="0"/>
                </a:lnTo>
                <a:lnTo>
                  <a:pt x="2419697" y="190589"/>
                </a:lnTo>
                <a:lnTo>
                  <a:pt x="2565249" y="190589"/>
                </a:lnTo>
                <a:cubicBezTo>
                  <a:pt x="2649419" y="190589"/>
                  <a:pt x="2717652" y="258822"/>
                  <a:pt x="2717652" y="342992"/>
                </a:cubicBezTo>
                <a:lnTo>
                  <a:pt x="2717652" y="1104989"/>
                </a:lnTo>
                <a:lnTo>
                  <a:pt x="2284277" y="1104989"/>
                </a:lnTo>
                <a:lnTo>
                  <a:pt x="2284277" y="1104128"/>
                </a:lnTo>
                <a:lnTo>
                  <a:pt x="2284277" y="190589"/>
                </a:lnTo>
                <a:lnTo>
                  <a:pt x="2284277" y="96523"/>
                </a:lnTo>
                <a:lnTo>
                  <a:pt x="902547" y="96523"/>
                </a:lnTo>
                <a:lnTo>
                  <a:pt x="902547" y="190589"/>
                </a:lnTo>
                <a:lnTo>
                  <a:pt x="902547" y="1104128"/>
                </a:lnTo>
                <a:lnTo>
                  <a:pt x="902547" y="1104989"/>
                </a:lnTo>
                <a:lnTo>
                  <a:pt x="469172" y="1104989"/>
                </a:lnTo>
                <a:lnTo>
                  <a:pt x="469172" y="342992"/>
                </a:lnTo>
                <a:cubicBezTo>
                  <a:pt x="469172" y="258822"/>
                  <a:pt x="537405" y="190589"/>
                  <a:pt x="621575" y="190589"/>
                </a:cubicBezTo>
                <a:lnTo>
                  <a:pt x="767127" y="190589"/>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1" name="Oval 66">
            <a:extLst>
              <a:ext uri="{FF2B5EF4-FFF2-40B4-BE49-F238E27FC236}">
                <a16:creationId xmlns:a16="http://schemas.microsoft.com/office/drawing/2014/main" id="{64136ECC-E882-4D1E-8298-06A6A02A6E1A}"/>
              </a:ext>
            </a:extLst>
          </p:cNvPr>
          <p:cNvSpPr/>
          <p:nvPr/>
        </p:nvSpPr>
        <p:spPr>
          <a:xfrm rot="20700000">
            <a:off x="6137536" y="3634206"/>
            <a:ext cx="548680" cy="469988"/>
          </a:xfrm>
          <a:custGeom>
            <a:avLst/>
            <a:gdLst/>
            <a:ahLst/>
            <a:cxnLst/>
            <a:rect l="l" t="t" r="r" b="b"/>
            <a:pathLst>
              <a:path w="2901316" h="2485205">
                <a:moveTo>
                  <a:pt x="2901316" y="8833"/>
                </a:moveTo>
                <a:lnTo>
                  <a:pt x="2885407" y="69738"/>
                </a:lnTo>
                <a:lnTo>
                  <a:pt x="2890344" y="71061"/>
                </a:lnTo>
                <a:lnTo>
                  <a:pt x="2331295" y="2157461"/>
                </a:lnTo>
                <a:lnTo>
                  <a:pt x="2322295" y="2155049"/>
                </a:lnTo>
                <a:cubicBezTo>
                  <a:pt x="2311779" y="2339141"/>
                  <a:pt x="2127696" y="2485205"/>
                  <a:pt x="1902404" y="2485205"/>
                </a:cubicBezTo>
                <a:cubicBezTo>
                  <a:pt x="1669201" y="2485205"/>
                  <a:pt x="1480151" y="2328701"/>
                  <a:pt x="1480150" y="2135644"/>
                </a:cubicBezTo>
                <a:cubicBezTo>
                  <a:pt x="1480150" y="1942587"/>
                  <a:pt x="1669200" y="1786083"/>
                  <a:pt x="1902404" y="1786083"/>
                </a:cubicBezTo>
                <a:cubicBezTo>
                  <a:pt x="2026046" y="1786083"/>
                  <a:pt x="2137276" y="1830075"/>
                  <a:pt x="2213623" y="1901150"/>
                </a:cubicBezTo>
                <a:lnTo>
                  <a:pt x="2586815" y="508378"/>
                </a:lnTo>
                <a:lnTo>
                  <a:pt x="1283297" y="508378"/>
                </a:lnTo>
                <a:lnTo>
                  <a:pt x="847984" y="2132988"/>
                </a:lnTo>
                <a:lnTo>
                  <a:pt x="841776" y="2131324"/>
                </a:lnTo>
                <a:cubicBezTo>
                  <a:pt x="829584" y="2314002"/>
                  <a:pt x="646295" y="2458448"/>
                  <a:pt x="422254" y="2458448"/>
                </a:cubicBezTo>
                <a:cubicBezTo>
                  <a:pt x="189051" y="2458448"/>
                  <a:pt x="1" y="2301944"/>
                  <a:pt x="0" y="2108887"/>
                </a:cubicBezTo>
                <a:cubicBezTo>
                  <a:pt x="0" y="1915830"/>
                  <a:pt x="189051" y="1759326"/>
                  <a:pt x="422255" y="1759326"/>
                </a:cubicBezTo>
                <a:cubicBezTo>
                  <a:pt x="544771" y="1759326"/>
                  <a:pt x="655100" y="1802522"/>
                  <a:pt x="731465" y="1872378"/>
                </a:cubicBezTo>
                <a:lnTo>
                  <a:pt x="1233167" y="0"/>
                </a:lnTo>
                <a:lnTo>
                  <a:pt x="1266129" y="883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2" name="Isosceles Triangle 13">
            <a:extLst>
              <a:ext uri="{FF2B5EF4-FFF2-40B4-BE49-F238E27FC236}">
                <a16:creationId xmlns:a16="http://schemas.microsoft.com/office/drawing/2014/main" id="{A54A6140-C0D9-4440-A5D4-E05BC900724C}"/>
              </a:ext>
            </a:extLst>
          </p:cNvPr>
          <p:cNvSpPr/>
          <p:nvPr/>
        </p:nvSpPr>
        <p:spPr>
          <a:xfrm rot="10800000">
            <a:off x="5188220" y="5485943"/>
            <a:ext cx="376548" cy="745701"/>
          </a:xfrm>
          <a:custGeom>
            <a:avLst/>
            <a:gdLst/>
            <a:ahLst/>
            <a:cxnLst/>
            <a:rect l="l" t="t" r="r" b="b"/>
            <a:pathLst>
              <a:path w="1613569" h="3195455">
                <a:moveTo>
                  <a:pt x="1348422" y="2012960"/>
                </a:moveTo>
                <a:lnTo>
                  <a:pt x="264249" y="2012960"/>
                </a:lnTo>
                <a:cubicBezTo>
                  <a:pt x="99656" y="1932015"/>
                  <a:pt x="172" y="1814225"/>
                  <a:pt x="0" y="1686651"/>
                </a:cubicBezTo>
                <a:lnTo>
                  <a:pt x="716785" y="1678553"/>
                </a:lnTo>
                <a:lnTo>
                  <a:pt x="716785" y="360000"/>
                </a:lnTo>
                <a:lnTo>
                  <a:pt x="716785" y="355479"/>
                </a:lnTo>
                <a:lnTo>
                  <a:pt x="717916" y="355479"/>
                </a:lnTo>
                <a:lnTo>
                  <a:pt x="806785" y="0"/>
                </a:lnTo>
                <a:lnTo>
                  <a:pt x="895655" y="355479"/>
                </a:lnTo>
                <a:lnTo>
                  <a:pt x="896785" y="355479"/>
                </a:lnTo>
                <a:lnTo>
                  <a:pt x="896785" y="360000"/>
                </a:lnTo>
                <a:lnTo>
                  <a:pt x="896785" y="1676520"/>
                </a:lnTo>
                <a:lnTo>
                  <a:pt x="1612906" y="1668429"/>
                </a:lnTo>
                <a:cubicBezTo>
                  <a:pt x="1622778" y="1802631"/>
                  <a:pt x="1521918" y="1928220"/>
                  <a:pt x="1348422" y="2012960"/>
                </a:cubicBezTo>
                <a:close/>
                <a:moveTo>
                  <a:pt x="1175921" y="2908428"/>
                </a:moveTo>
                <a:lnTo>
                  <a:pt x="437641" y="2908428"/>
                </a:lnTo>
                <a:lnTo>
                  <a:pt x="250570" y="2083962"/>
                </a:lnTo>
                <a:lnTo>
                  <a:pt x="1362992" y="2083962"/>
                </a:lnTo>
                <a:close/>
                <a:moveTo>
                  <a:pt x="1155969" y="3195455"/>
                </a:moveTo>
                <a:lnTo>
                  <a:pt x="457593" y="3195455"/>
                </a:lnTo>
                <a:cubicBezTo>
                  <a:pt x="397940" y="3195455"/>
                  <a:pt x="349581" y="3147096"/>
                  <a:pt x="349581" y="3087443"/>
                </a:cubicBezTo>
                <a:cubicBezTo>
                  <a:pt x="349581" y="3027790"/>
                  <a:pt x="397940" y="2979431"/>
                  <a:pt x="457593" y="2979431"/>
                </a:cubicBezTo>
                <a:lnTo>
                  <a:pt x="1155969" y="2979431"/>
                </a:lnTo>
                <a:cubicBezTo>
                  <a:pt x="1215622" y="2979431"/>
                  <a:pt x="1263981" y="3027790"/>
                  <a:pt x="1263981" y="3087443"/>
                </a:cubicBezTo>
                <a:cubicBezTo>
                  <a:pt x="1263981" y="3147096"/>
                  <a:pt x="1215622" y="3195455"/>
                  <a:pt x="1155969" y="319545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3" name="Smiley Face 14">
            <a:extLst>
              <a:ext uri="{FF2B5EF4-FFF2-40B4-BE49-F238E27FC236}">
                <a16:creationId xmlns:a16="http://schemas.microsoft.com/office/drawing/2014/main" id="{BD37565A-D14C-4133-B9E1-D7F8BF1C6551}"/>
              </a:ext>
            </a:extLst>
          </p:cNvPr>
          <p:cNvSpPr/>
          <p:nvPr/>
        </p:nvSpPr>
        <p:spPr>
          <a:xfrm>
            <a:off x="7617042" y="5578826"/>
            <a:ext cx="559934" cy="559934"/>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4" name="Smiley Face 12">
            <a:extLst>
              <a:ext uri="{FF2B5EF4-FFF2-40B4-BE49-F238E27FC236}">
                <a16:creationId xmlns:a16="http://schemas.microsoft.com/office/drawing/2014/main" id="{7F01996A-EF70-44A8-AD2D-1E270513DCED}"/>
              </a:ext>
            </a:extLst>
          </p:cNvPr>
          <p:cNvSpPr/>
          <p:nvPr/>
        </p:nvSpPr>
        <p:spPr>
          <a:xfrm>
            <a:off x="10160622" y="5578826"/>
            <a:ext cx="559934" cy="559934"/>
          </a:xfrm>
          <a:custGeom>
            <a:avLst/>
            <a:gdLst/>
            <a:ahLst/>
            <a:cxnLst/>
            <a:rect l="l" t="t" r="r" b="b"/>
            <a:pathLst>
              <a:path w="3240000" h="3240000">
                <a:moveTo>
                  <a:pt x="1613470" y="2077417"/>
                </a:moveTo>
                <a:cubicBezTo>
                  <a:pt x="1358886" y="2080042"/>
                  <a:pt x="1130625" y="2234862"/>
                  <a:pt x="1034031" y="2470424"/>
                </a:cubicBezTo>
                <a:lnTo>
                  <a:pt x="1213303" y="2543936"/>
                </a:lnTo>
                <a:cubicBezTo>
                  <a:pt x="1280345" y="2380442"/>
                  <a:pt x="1438772" y="2272988"/>
                  <a:pt x="1615468" y="2271166"/>
                </a:cubicBezTo>
                <a:cubicBezTo>
                  <a:pt x="1792164" y="2269344"/>
                  <a:pt x="1952774" y="2373507"/>
                  <a:pt x="2023173" y="2535584"/>
                </a:cubicBezTo>
                <a:lnTo>
                  <a:pt x="2200891" y="2458391"/>
                </a:lnTo>
                <a:cubicBezTo>
                  <a:pt x="2099460" y="2224871"/>
                  <a:pt x="1868054" y="2074792"/>
                  <a:pt x="1613470" y="2077417"/>
                </a:cubicBez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9" y="72832"/>
                </a:lnTo>
                <a:lnTo>
                  <a:pt x="2250577" y="127308"/>
                </a:lnTo>
                <a:lnTo>
                  <a:pt x="2392188" y="195525"/>
                </a:lnTo>
                <a:lnTo>
                  <a:pt x="2525758" y="276671"/>
                </a:lnTo>
                <a:lnTo>
                  <a:pt x="2650471" y="369929"/>
                </a:lnTo>
                <a:lnTo>
                  <a:pt x="2765513" y="474487"/>
                </a:lnTo>
                <a:lnTo>
                  <a:pt x="2870071" y="589530"/>
                </a:lnTo>
                <a:lnTo>
                  <a:pt x="2963330"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30" y="2525758"/>
                </a:lnTo>
                <a:lnTo>
                  <a:pt x="2870071" y="2650471"/>
                </a:lnTo>
                <a:lnTo>
                  <a:pt x="2765513" y="2765513"/>
                </a:lnTo>
                <a:lnTo>
                  <a:pt x="2650471" y="2870071"/>
                </a:lnTo>
                <a:lnTo>
                  <a:pt x="2525758" y="2963330"/>
                </a:lnTo>
                <a:lnTo>
                  <a:pt x="2392188" y="3044475"/>
                </a:lnTo>
                <a:lnTo>
                  <a:pt x="2250577" y="3112693"/>
                </a:lnTo>
                <a:lnTo>
                  <a:pt x="2101739" y="3167168"/>
                </a:lnTo>
                <a:lnTo>
                  <a:pt x="1946487" y="3207088"/>
                </a:lnTo>
                <a:lnTo>
                  <a:pt x="1785636" y="3231636"/>
                </a:lnTo>
                <a:cubicBezTo>
                  <a:pt x="1731176" y="3237167"/>
                  <a:pt x="1675919" y="3240000"/>
                  <a:pt x="1620000" y="3240000"/>
                </a:cubicBezTo>
                <a:cubicBezTo>
                  <a:pt x="1508163"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4" y="3019536"/>
                  <a:pt x="757335" y="2992442"/>
                  <a:pt x="714243" y="2963330"/>
                </a:cubicBezTo>
                <a:cubicBezTo>
                  <a:pt x="671151" y="2934217"/>
                  <a:pt x="629534" y="2903086"/>
                  <a:pt x="589530" y="2870071"/>
                </a:cubicBezTo>
                <a:cubicBezTo>
                  <a:pt x="549525" y="2837056"/>
                  <a:pt x="511133" y="2802158"/>
                  <a:pt x="474487" y="2765513"/>
                </a:cubicBezTo>
                <a:cubicBezTo>
                  <a:pt x="437842" y="2728868"/>
                  <a:pt x="402944" y="2690475"/>
                  <a:pt x="369930" y="2650471"/>
                </a:cubicBezTo>
                <a:cubicBezTo>
                  <a:pt x="336915" y="2610466"/>
                  <a:pt x="305783" y="2568850"/>
                  <a:pt x="276671" y="2525758"/>
                </a:cubicBezTo>
                <a:cubicBezTo>
                  <a:pt x="247558" y="2482665"/>
                  <a:pt x="220465" y="2438097"/>
                  <a:pt x="195526" y="2392188"/>
                </a:cubicBezTo>
                <a:cubicBezTo>
                  <a:pt x="170586" y="2346280"/>
                  <a:pt x="147802" y="2299031"/>
                  <a:pt x="127308" y="2250577"/>
                </a:cubicBezTo>
                <a:cubicBezTo>
                  <a:pt x="106814" y="2202124"/>
                  <a:pt x="88610" y="2152466"/>
                  <a:pt x="72832" y="2101739"/>
                </a:cubicBezTo>
                <a:cubicBezTo>
                  <a:pt x="57055"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5" y="1188989"/>
                  <a:pt x="72832" y="1138262"/>
                </a:cubicBezTo>
                <a:cubicBezTo>
                  <a:pt x="88610" y="1087535"/>
                  <a:pt x="106814" y="1037877"/>
                  <a:pt x="127308" y="989423"/>
                </a:cubicBezTo>
                <a:cubicBezTo>
                  <a:pt x="147802" y="940970"/>
                  <a:pt x="170586" y="893721"/>
                  <a:pt x="195526" y="847812"/>
                </a:cubicBezTo>
                <a:cubicBezTo>
                  <a:pt x="220465" y="801904"/>
                  <a:pt x="247558" y="757335"/>
                  <a:pt x="276671" y="714243"/>
                </a:cubicBezTo>
                <a:cubicBezTo>
                  <a:pt x="305783" y="671151"/>
                  <a:pt x="336915" y="629534"/>
                  <a:pt x="369930" y="589530"/>
                </a:cubicBezTo>
                <a:cubicBezTo>
                  <a:pt x="402944" y="549525"/>
                  <a:pt x="437842" y="511133"/>
                  <a:pt x="474487" y="474487"/>
                </a:cubicBezTo>
                <a:cubicBezTo>
                  <a:pt x="511133" y="437842"/>
                  <a:pt x="549525" y="402944"/>
                  <a:pt x="589530" y="369929"/>
                </a:cubicBezTo>
                <a:cubicBezTo>
                  <a:pt x="629534" y="336915"/>
                  <a:pt x="671151" y="305783"/>
                  <a:pt x="714243" y="276671"/>
                </a:cubicBezTo>
                <a:cubicBezTo>
                  <a:pt x="757335" y="247558"/>
                  <a:pt x="801904"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5" name="Smiley Face 15">
            <a:extLst>
              <a:ext uri="{FF2B5EF4-FFF2-40B4-BE49-F238E27FC236}">
                <a16:creationId xmlns:a16="http://schemas.microsoft.com/office/drawing/2014/main" id="{7DB0A6EE-0534-4660-BA3C-A3E8C9FF112F}"/>
              </a:ext>
            </a:extLst>
          </p:cNvPr>
          <p:cNvSpPr/>
          <p:nvPr/>
        </p:nvSpPr>
        <p:spPr>
          <a:xfrm>
            <a:off x="8468995" y="5581897"/>
            <a:ext cx="553792" cy="553792"/>
          </a:xfrm>
          <a:custGeom>
            <a:avLst/>
            <a:gdLst/>
            <a:ahLst/>
            <a:cxnLst/>
            <a:rect l="l" t="t" r="r" b="b"/>
            <a:pathLst>
              <a:path w="3240000" h="3240000">
                <a:moveTo>
                  <a:pt x="2298433" y="2114441"/>
                </a:moveTo>
                <a:lnTo>
                  <a:pt x="1355104" y="2367205"/>
                </a:lnTo>
                <a:lnTo>
                  <a:pt x="1411009" y="2575845"/>
                </a:lnTo>
                <a:lnTo>
                  <a:pt x="2354338" y="2323081"/>
                </a:lnTo>
                <a:close/>
                <a:moveTo>
                  <a:pt x="2165423" y="986226"/>
                </a:moveTo>
                <a:cubicBezTo>
                  <a:pt x="2072622" y="986226"/>
                  <a:pt x="1997392" y="1061456"/>
                  <a:pt x="1997392" y="1154257"/>
                </a:cubicBezTo>
                <a:cubicBezTo>
                  <a:pt x="1997392" y="1247058"/>
                  <a:pt x="2072622" y="1322288"/>
                  <a:pt x="2165423" y="1322288"/>
                </a:cubicBezTo>
                <a:cubicBezTo>
                  <a:pt x="2258224" y="1322288"/>
                  <a:pt x="2333454" y="1247058"/>
                  <a:pt x="2333454" y="1154257"/>
                </a:cubicBezTo>
                <a:cubicBezTo>
                  <a:pt x="2333454" y="1061456"/>
                  <a:pt x="2258224" y="986226"/>
                  <a:pt x="2165423" y="986226"/>
                </a:cubicBezTo>
                <a:close/>
                <a:moveTo>
                  <a:pt x="1107401" y="986226"/>
                </a:moveTo>
                <a:cubicBezTo>
                  <a:pt x="1014600" y="986226"/>
                  <a:pt x="939370" y="1061456"/>
                  <a:pt x="939370" y="1154257"/>
                </a:cubicBezTo>
                <a:cubicBezTo>
                  <a:pt x="939370" y="1247058"/>
                  <a:pt x="1014600" y="1322288"/>
                  <a:pt x="1107401" y="1322288"/>
                </a:cubicBezTo>
                <a:cubicBezTo>
                  <a:pt x="1200202" y="1322288"/>
                  <a:pt x="1275432" y="1247058"/>
                  <a:pt x="1275432" y="1154257"/>
                </a:cubicBezTo>
                <a:cubicBezTo>
                  <a:pt x="1275432" y="1061456"/>
                  <a:pt x="1200202" y="986226"/>
                  <a:pt x="1107401" y="98622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6" name="Oval 37">
            <a:extLst>
              <a:ext uri="{FF2B5EF4-FFF2-40B4-BE49-F238E27FC236}">
                <a16:creationId xmlns:a16="http://schemas.microsoft.com/office/drawing/2014/main" id="{1430B71C-D580-4CA6-A442-26AED5FAE293}"/>
              </a:ext>
            </a:extLst>
          </p:cNvPr>
          <p:cNvSpPr/>
          <p:nvPr/>
        </p:nvSpPr>
        <p:spPr>
          <a:xfrm>
            <a:off x="11012576" y="5575424"/>
            <a:ext cx="566738" cy="566738"/>
          </a:xfrm>
          <a:custGeom>
            <a:avLst/>
            <a:gdLst/>
            <a:ahLst/>
            <a:cxnLst/>
            <a:rect l="l" t="t" r="r" b="b"/>
            <a:pathLst>
              <a:path w="3240000" h="3240000">
                <a:moveTo>
                  <a:pt x="2249999" y="2117384"/>
                </a:moveTo>
                <a:lnTo>
                  <a:pt x="990192" y="2131776"/>
                </a:lnTo>
                <a:cubicBezTo>
                  <a:pt x="998682" y="2476365"/>
                  <a:pt x="1282526" y="2750154"/>
                  <a:pt x="1627197" y="2746216"/>
                </a:cubicBezTo>
                <a:cubicBezTo>
                  <a:pt x="1971867" y="2742279"/>
                  <a:pt x="2249383" y="2462077"/>
                  <a:pt x="2249999" y="2117384"/>
                </a:cubicBezTo>
                <a:close/>
                <a:moveTo>
                  <a:pt x="2505352" y="784338"/>
                </a:moveTo>
                <a:lnTo>
                  <a:pt x="1869332" y="1428843"/>
                </a:lnTo>
                <a:lnTo>
                  <a:pt x="2505352" y="1522122"/>
                </a:lnTo>
                <a:lnTo>
                  <a:pt x="2505352" y="1378597"/>
                </a:lnTo>
                <a:lnTo>
                  <a:pt x="2187887" y="1332038"/>
                </a:lnTo>
                <a:lnTo>
                  <a:pt x="2505352" y="1010338"/>
                </a:lnTo>
                <a:close/>
                <a:moveTo>
                  <a:pt x="734649" y="784338"/>
                </a:moveTo>
                <a:lnTo>
                  <a:pt x="734649" y="1010338"/>
                </a:lnTo>
                <a:lnTo>
                  <a:pt x="1052115" y="1332038"/>
                </a:lnTo>
                <a:lnTo>
                  <a:pt x="734649" y="1378597"/>
                </a:lnTo>
                <a:lnTo>
                  <a:pt x="734649" y="1522122"/>
                </a:lnTo>
                <a:lnTo>
                  <a:pt x="1370670" y="1428843"/>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Smiley Face 14">
            <a:extLst>
              <a:ext uri="{FF2B5EF4-FFF2-40B4-BE49-F238E27FC236}">
                <a16:creationId xmlns:a16="http://schemas.microsoft.com/office/drawing/2014/main" id="{77504E11-68B3-460A-979B-D56E2900C922}"/>
              </a:ext>
            </a:extLst>
          </p:cNvPr>
          <p:cNvSpPr/>
          <p:nvPr/>
        </p:nvSpPr>
        <p:spPr>
          <a:xfrm>
            <a:off x="9314808" y="5581897"/>
            <a:ext cx="553792" cy="553792"/>
          </a:xfrm>
          <a:custGeom>
            <a:avLst/>
            <a:gdLst/>
            <a:ahLst/>
            <a:cxnLst/>
            <a:rect l="l" t="t" r="r" b="b"/>
            <a:pathLst>
              <a:path w="3240000" h="3240000">
                <a:moveTo>
                  <a:pt x="2026698" y="2215122"/>
                </a:moveTo>
                <a:cubicBezTo>
                  <a:pt x="1959656" y="2378616"/>
                  <a:pt x="1801229" y="2486070"/>
                  <a:pt x="1624533" y="2487892"/>
                </a:cubicBezTo>
                <a:cubicBezTo>
                  <a:pt x="1447837" y="2489714"/>
                  <a:pt x="1287227" y="2385551"/>
                  <a:pt x="1216828" y="2223474"/>
                </a:cubicBezTo>
                <a:lnTo>
                  <a:pt x="1039110" y="2300667"/>
                </a:lnTo>
                <a:cubicBezTo>
                  <a:pt x="1140541" y="2534187"/>
                  <a:pt x="1371947" y="2684266"/>
                  <a:pt x="1626531" y="2681641"/>
                </a:cubicBezTo>
                <a:cubicBezTo>
                  <a:pt x="1881115" y="2679016"/>
                  <a:pt x="2109376" y="2524196"/>
                  <a:pt x="2205970" y="2288634"/>
                </a:cubicBezTo>
                <a:close/>
                <a:moveTo>
                  <a:pt x="937973" y="986566"/>
                </a:moveTo>
                <a:cubicBezTo>
                  <a:pt x="850807" y="983371"/>
                  <a:pt x="762813" y="1002775"/>
                  <a:pt x="683096" y="1045110"/>
                </a:cubicBezTo>
                <a:cubicBezTo>
                  <a:pt x="523662" y="1129780"/>
                  <a:pt x="421680" y="1293248"/>
                  <a:pt x="415731" y="1473672"/>
                </a:cubicBezTo>
                <a:lnTo>
                  <a:pt x="615852" y="1480270"/>
                </a:lnTo>
                <a:cubicBezTo>
                  <a:pt x="619438" y="1371518"/>
                  <a:pt x="680908" y="1272986"/>
                  <a:pt x="777009" y="1221950"/>
                </a:cubicBezTo>
                <a:cubicBezTo>
                  <a:pt x="873110" y="1170914"/>
                  <a:pt x="989166" y="1175167"/>
                  <a:pt x="1081273" y="1233100"/>
                </a:cubicBezTo>
                <a:cubicBezTo>
                  <a:pt x="1173381" y="1291033"/>
                  <a:pt x="1227475" y="1393800"/>
                  <a:pt x="1223091" y="1502523"/>
                </a:cubicBezTo>
                <a:lnTo>
                  <a:pt x="1423160" y="1510590"/>
                </a:lnTo>
                <a:cubicBezTo>
                  <a:pt x="1430433" y="1330214"/>
                  <a:pt x="1340689" y="1159721"/>
                  <a:pt x="1187880" y="1063608"/>
                </a:cubicBezTo>
                <a:cubicBezTo>
                  <a:pt x="1111476" y="1015552"/>
                  <a:pt x="1025138" y="989760"/>
                  <a:pt x="937973" y="986566"/>
                </a:cubicBezTo>
                <a:close/>
                <a:moveTo>
                  <a:pt x="2306124" y="986566"/>
                </a:moveTo>
                <a:cubicBezTo>
                  <a:pt x="2218958" y="983371"/>
                  <a:pt x="2130964" y="1002775"/>
                  <a:pt x="2051247" y="1045110"/>
                </a:cubicBezTo>
                <a:cubicBezTo>
                  <a:pt x="1891813" y="1129780"/>
                  <a:pt x="1789831" y="1293248"/>
                  <a:pt x="1783882" y="1473672"/>
                </a:cubicBezTo>
                <a:lnTo>
                  <a:pt x="1984003" y="1480270"/>
                </a:lnTo>
                <a:cubicBezTo>
                  <a:pt x="1987589" y="1371518"/>
                  <a:pt x="2049059" y="1272986"/>
                  <a:pt x="2145160" y="1221950"/>
                </a:cubicBezTo>
                <a:cubicBezTo>
                  <a:pt x="2241261" y="1170914"/>
                  <a:pt x="2357317" y="1175167"/>
                  <a:pt x="2449424" y="1233100"/>
                </a:cubicBezTo>
                <a:cubicBezTo>
                  <a:pt x="2541532" y="1291033"/>
                  <a:pt x="2595626" y="1393800"/>
                  <a:pt x="2591242" y="1502523"/>
                </a:cubicBezTo>
                <a:lnTo>
                  <a:pt x="2791311" y="1510590"/>
                </a:lnTo>
                <a:cubicBezTo>
                  <a:pt x="2798584" y="1330214"/>
                  <a:pt x="2708840" y="1159721"/>
                  <a:pt x="2556031" y="1063608"/>
                </a:cubicBezTo>
                <a:cubicBezTo>
                  <a:pt x="2479627" y="1015552"/>
                  <a:pt x="2393289" y="989760"/>
                  <a:pt x="2306124" y="986566"/>
                </a:cubicBezTo>
                <a:close/>
                <a:moveTo>
                  <a:pt x="1620000" y="0"/>
                </a:moveTo>
                <a:lnTo>
                  <a:pt x="1785636" y="8364"/>
                </a:lnTo>
                <a:lnTo>
                  <a:pt x="1946487" y="32913"/>
                </a:lnTo>
                <a:lnTo>
                  <a:pt x="2101738" y="72832"/>
                </a:lnTo>
                <a:lnTo>
                  <a:pt x="2250577" y="127308"/>
                </a:lnTo>
                <a:lnTo>
                  <a:pt x="2392188" y="195525"/>
                </a:lnTo>
                <a:lnTo>
                  <a:pt x="2525757" y="276671"/>
                </a:lnTo>
                <a:lnTo>
                  <a:pt x="2650470" y="369929"/>
                </a:lnTo>
                <a:lnTo>
                  <a:pt x="2765513" y="474487"/>
                </a:lnTo>
                <a:lnTo>
                  <a:pt x="2870071" y="589530"/>
                </a:lnTo>
                <a:lnTo>
                  <a:pt x="2963329" y="714243"/>
                </a:lnTo>
                <a:lnTo>
                  <a:pt x="3044475" y="847812"/>
                </a:lnTo>
                <a:lnTo>
                  <a:pt x="3112693" y="989423"/>
                </a:lnTo>
                <a:lnTo>
                  <a:pt x="3167168" y="1138262"/>
                </a:lnTo>
                <a:lnTo>
                  <a:pt x="3207088" y="1293514"/>
                </a:lnTo>
                <a:lnTo>
                  <a:pt x="3231636" y="1454365"/>
                </a:lnTo>
                <a:lnTo>
                  <a:pt x="3240000" y="1620000"/>
                </a:lnTo>
                <a:lnTo>
                  <a:pt x="3231636" y="1785636"/>
                </a:lnTo>
                <a:lnTo>
                  <a:pt x="3207088" y="1946487"/>
                </a:lnTo>
                <a:lnTo>
                  <a:pt x="3167168" y="2101739"/>
                </a:lnTo>
                <a:lnTo>
                  <a:pt x="3112693" y="2250577"/>
                </a:lnTo>
                <a:lnTo>
                  <a:pt x="3044475" y="2392188"/>
                </a:lnTo>
                <a:lnTo>
                  <a:pt x="2963329" y="2525758"/>
                </a:lnTo>
                <a:lnTo>
                  <a:pt x="2870071" y="2650471"/>
                </a:lnTo>
                <a:lnTo>
                  <a:pt x="2765513" y="2765513"/>
                </a:lnTo>
                <a:lnTo>
                  <a:pt x="2650470" y="2870071"/>
                </a:lnTo>
                <a:lnTo>
                  <a:pt x="2525757" y="2963330"/>
                </a:lnTo>
                <a:lnTo>
                  <a:pt x="2392188" y="3044475"/>
                </a:lnTo>
                <a:lnTo>
                  <a:pt x="2250577" y="3112693"/>
                </a:lnTo>
                <a:lnTo>
                  <a:pt x="2101738" y="3167168"/>
                </a:lnTo>
                <a:lnTo>
                  <a:pt x="1946487" y="3207088"/>
                </a:lnTo>
                <a:lnTo>
                  <a:pt x="1785636" y="3231636"/>
                </a:lnTo>
                <a:cubicBezTo>
                  <a:pt x="1731176" y="3237167"/>
                  <a:pt x="1675919" y="3240000"/>
                  <a:pt x="1620000" y="3240000"/>
                </a:cubicBezTo>
                <a:cubicBezTo>
                  <a:pt x="1508162" y="3240000"/>
                  <a:pt x="1398972" y="3228667"/>
                  <a:pt x="1293514" y="3207088"/>
                </a:cubicBezTo>
                <a:cubicBezTo>
                  <a:pt x="1240785" y="3196298"/>
                  <a:pt x="1188989" y="3182946"/>
                  <a:pt x="1138262" y="3167168"/>
                </a:cubicBezTo>
                <a:cubicBezTo>
                  <a:pt x="1087535" y="3151390"/>
                  <a:pt x="1037877" y="3133187"/>
                  <a:pt x="989423" y="3112693"/>
                </a:cubicBezTo>
                <a:cubicBezTo>
                  <a:pt x="940970" y="3092198"/>
                  <a:pt x="893721" y="3069414"/>
                  <a:pt x="847812" y="3044475"/>
                </a:cubicBezTo>
                <a:cubicBezTo>
                  <a:pt x="801903" y="3019536"/>
                  <a:pt x="757335" y="2992442"/>
                  <a:pt x="714243" y="2963330"/>
                </a:cubicBezTo>
                <a:cubicBezTo>
                  <a:pt x="671151" y="2934217"/>
                  <a:pt x="629534" y="2903086"/>
                  <a:pt x="589530" y="2870071"/>
                </a:cubicBezTo>
                <a:cubicBezTo>
                  <a:pt x="549525" y="2837056"/>
                  <a:pt x="511132" y="2802158"/>
                  <a:pt x="474487" y="2765513"/>
                </a:cubicBezTo>
                <a:cubicBezTo>
                  <a:pt x="437842" y="2728868"/>
                  <a:pt x="402944" y="2690475"/>
                  <a:pt x="369929" y="2650471"/>
                </a:cubicBezTo>
                <a:cubicBezTo>
                  <a:pt x="336915" y="2610466"/>
                  <a:pt x="305783" y="2568850"/>
                  <a:pt x="276671" y="2525758"/>
                </a:cubicBezTo>
                <a:cubicBezTo>
                  <a:pt x="247558" y="2482665"/>
                  <a:pt x="220464" y="2438097"/>
                  <a:pt x="195525" y="2392188"/>
                </a:cubicBezTo>
                <a:cubicBezTo>
                  <a:pt x="170586" y="2346280"/>
                  <a:pt x="147802" y="2299031"/>
                  <a:pt x="127308" y="2250577"/>
                </a:cubicBezTo>
                <a:cubicBezTo>
                  <a:pt x="106814" y="2202124"/>
                  <a:pt x="88610" y="2152466"/>
                  <a:pt x="72832" y="2101739"/>
                </a:cubicBezTo>
                <a:cubicBezTo>
                  <a:pt x="57054" y="2051012"/>
                  <a:pt x="43703" y="1999216"/>
                  <a:pt x="32913" y="1946487"/>
                </a:cubicBezTo>
                <a:cubicBezTo>
                  <a:pt x="22123" y="1893758"/>
                  <a:pt x="13895" y="1840095"/>
                  <a:pt x="8364" y="1785636"/>
                </a:cubicBezTo>
                <a:cubicBezTo>
                  <a:pt x="2833" y="1731176"/>
                  <a:pt x="0" y="1675919"/>
                  <a:pt x="0" y="1620000"/>
                </a:cubicBezTo>
                <a:cubicBezTo>
                  <a:pt x="0" y="1508163"/>
                  <a:pt x="11333" y="1398972"/>
                  <a:pt x="32913" y="1293514"/>
                </a:cubicBezTo>
                <a:cubicBezTo>
                  <a:pt x="43703" y="1240785"/>
                  <a:pt x="57054" y="1188989"/>
                  <a:pt x="72832" y="1138262"/>
                </a:cubicBezTo>
                <a:cubicBezTo>
                  <a:pt x="88610" y="1087535"/>
                  <a:pt x="106814" y="1037877"/>
                  <a:pt x="127308" y="989423"/>
                </a:cubicBezTo>
                <a:cubicBezTo>
                  <a:pt x="147802" y="940970"/>
                  <a:pt x="170586" y="893721"/>
                  <a:pt x="195525" y="847812"/>
                </a:cubicBezTo>
                <a:cubicBezTo>
                  <a:pt x="220464" y="801904"/>
                  <a:pt x="247558" y="757335"/>
                  <a:pt x="276671" y="714243"/>
                </a:cubicBezTo>
                <a:cubicBezTo>
                  <a:pt x="305783" y="671151"/>
                  <a:pt x="336915" y="629534"/>
                  <a:pt x="369929" y="589530"/>
                </a:cubicBezTo>
                <a:cubicBezTo>
                  <a:pt x="402944" y="549525"/>
                  <a:pt x="437842" y="511133"/>
                  <a:pt x="474487" y="474487"/>
                </a:cubicBezTo>
                <a:cubicBezTo>
                  <a:pt x="511132" y="437842"/>
                  <a:pt x="549525" y="402944"/>
                  <a:pt x="589530" y="369929"/>
                </a:cubicBezTo>
                <a:cubicBezTo>
                  <a:pt x="629534" y="336915"/>
                  <a:pt x="671151" y="305783"/>
                  <a:pt x="714243" y="276671"/>
                </a:cubicBezTo>
                <a:cubicBezTo>
                  <a:pt x="757335" y="247558"/>
                  <a:pt x="801903" y="220465"/>
                  <a:pt x="847812" y="195525"/>
                </a:cubicBezTo>
                <a:cubicBezTo>
                  <a:pt x="893721" y="170586"/>
                  <a:pt x="940970" y="147802"/>
                  <a:pt x="989423" y="127308"/>
                </a:cubicBezTo>
                <a:cubicBezTo>
                  <a:pt x="1037877" y="106814"/>
                  <a:pt x="1087535" y="88610"/>
                  <a:pt x="1138262" y="72832"/>
                </a:cubicBezTo>
                <a:cubicBezTo>
                  <a:pt x="1188989" y="57054"/>
                  <a:pt x="1240785" y="43703"/>
                  <a:pt x="1293514" y="32913"/>
                </a:cubicBezTo>
                <a:cubicBezTo>
                  <a:pt x="1346243" y="22123"/>
                  <a:pt x="1399905" y="13895"/>
                  <a:pt x="1454365" y="8364"/>
                </a:cubicBezTo>
                <a:cubicBezTo>
                  <a:pt x="1508824" y="2833"/>
                  <a:pt x="1564081" y="0"/>
                  <a:pt x="1620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8" name="Rectangle 16">
            <a:extLst>
              <a:ext uri="{FF2B5EF4-FFF2-40B4-BE49-F238E27FC236}">
                <a16:creationId xmlns:a16="http://schemas.microsoft.com/office/drawing/2014/main" id="{EE8124F3-717D-48CF-A47F-1E6B4110895D}"/>
              </a:ext>
            </a:extLst>
          </p:cNvPr>
          <p:cNvSpPr/>
          <p:nvPr/>
        </p:nvSpPr>
        <p:spPr>
          <a:xfrm rot="2700000">
            <a:off x="5325698" y="3520150"/>
            <a:ext cx="389390" cy="698103"/>
          </a:xfrm>
          <a:custGeom>
            <a:avLst/>
            <a:gdLst/>
            <a:ahLst/>
            <a:cxnLst/>
            <a:rect l="l" t="t" r="r" b="b"/>
            <a:pathLst>
              <a:path w="2232248" h="4001999">
                <a:moveTo>
                  <a:pt x="1116887" y="0"/>
                </a:moveTo>
                <a:cubicBezTo>
                  <a:pt x="1270748" y="4762"/>
                  <a:pt x="1433283" y="120651"/>
                  <a:pt x="1447291" y="308459"/>
                </a:cubicBezTo>
                <a:cubicBezTo>
                  <a:pt x="1483174" y="544979"/>
                  <a:pt x="1283237" y="603082"/>
                  <a:pt x="1339988" y="887363"/>
                </a:cubicBezTo>
                <a:lnTo>
                  <a:pt x="2232248" y="887363"/>
                </a:lnTo>
                <a:lnTo>
                  <a:pt x="2232248" y="1778237"/>
                </a:lnTo>
                <a:cubicBezTo>
                  <a:pt x="1956566" y="1829261"/>
                  <a:pt x="1897086" y="1634366"/>
                  <a:pt x="1663321" y="1669832"/>
                </a:cubicBezTo>
                <a:cubicBezTo>
                  <a:pt x="1475513" y="1683840"/>
                  <a:pt x="1359624" y="1846375"/>
                  <a:pt x="1354862" y="2000236"/>
                </a:cubicBezTo>
                <a:cubicBezTo>
                  <a:pt x="1358037" y="2135389"/>
                  <a:pt x="1477787" y="2334920"/>
                  <a:pt x="1701420" y="2336507"/>
                </a:cubicBezTo>
                <a:cubicBezTo>
                  <a:pt x="1972077" y="2308709"/>
                  <a:pt x="1932339" y="2176007"/>
                  <a:pt x="2232248" y="2187989"/>
                </a:cubicBezTo>
                <a:lnTo>
                  <a:pt x="2232248" y="3119611"/>
                </a:lnTo>
                <a:lnTo>
                  <a:pt x="1303259" y="3119611"/>
                </a:lnTo>
                <a:cubicBezTo>
                  <a:pt x="1289664" y="3424971"/>
                  <a:pt x="1423682" y="3383289"/>
                  <a:pt x="1451633" y="3655441"/>
                </a:cubicBezTo>
                <a:cubicBezTo>
                  <a:pt x="1450046" y="3879074"/>
                  <a:pt x="1250515" y="3998824"/>
                  <a:pt x="1115362" y="4001999"/>
                </a:cubicBezTo>
                <a:cubicBezTo>
                  <a:pt x="961501" y="3997237"/>
                  <a:pt x="798966" y="3881348"/>
                  <a:pt x="784958" y="3693540"/>
                </a:cubicBezTo>
                <a:cubicBezTo>
                  <a:pt x="749282" y="3458385"/>
                  <a:pt x="946712" y="3399594"/>
                  <a:pt x="892811" y="3119611"/>
                </a:cubicBezTo>
                <a:lnTo>
                  <a:pt x="0" y="3119611"/>
                </a:lnTo>
                <a:lnTo>
                  <a:pt x="0" y="2203607"/>
                </a:lnTo>
                <a:cubicBezTo>
                  <a:pt x="285884" y="2145799"/>
                  <a:pt x="343730" y="2346665"/>
                  <a:pt x="580754" y="2310706"/>
                </a:cubicBezTo>
                <a:cubicBezTo>
                  <a:pt x="768562" y="2296698"/>
                  <a:pt x="884451" y="2134163"/>
                  <a:pt x="889213" y="1980302"/>
                </a:cubicBezTo>
                <a:cubicBezTo>
                  <a:pt x="886038" y="1845149"/>
                  <a:pt x="766288" y="1645618"/>
                  <a:pt x="542655" y="1644031"/>
                </a:cubicBezTo>
                <a:cubicBezTo>
                  <a:pt x="268493" y="1672188"/>
                  <a:pt x="312817" y="1807984"/>
                  <a:pt x="0" y="1792208"/>
                </a:cubicBezTo>
                <a:lnTo>
                  <a:pt x="0" y="887363"/>
                </a:lnTo>
                <a:lnTo>
                  <a:pt x="928847" y="887363"/>
                </a:lnTo>
                <a:cubicBezTo>
                  <a:pt x="944034" y="576570"/>
                  <a:pt x="808718" y="620178"/>
                  <a:pt x="780616" y="346558"/>
                </a:cubicBezTo>
                <a:cubicBezTo>
                  <a:pt x="782203" y="122925"/>
                  <a:pt x="981734" y="3175"/>
                  <a:pt x="11168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9" name="Rectangle 9">
            <a:extLst>
              <a:ext uri="{FF2B5EF4-FFF2-40B4-BE49-F238E27FC236}">
                <a16:creationId xmlns:a16="http://schemas.microsoft.com/office/drawing/2014/main" id="{444E6227-4972-4DE6-BEB0-C3FC42991182}"/>
              </a:ext>
            </a:extLst>
          </p:cNvPr>
          <p:cNvSpPr/>
          <p:nvPr/>
        </p:nvSpPr>
        <p:spPr>
          <a:xfrm>
            <a:off x="4401174" y="3545247"/>
            <a:ext cx="527335" cy="493633"/>
          </a:xfrm>
          <a:custGeom>
            <a:avLst/>
            <a:gdLst>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833935 w 3239999"/>
              <a:gd name="connsiteY0" fmla="*/ 22 h 3032924"/>
              <a:gd name="connsiteX1" fmla="*/ 1576606 w 3239999"/>
              <a:gd name="connsiteY1" fmla="*/ 402054 h 3032924"/>
              <a:gd name="connsiteX2" fmla="*/ 1576606 w 3239999"/>
              <a:gd name="connsiteY2" fmla="*/ 430441 h 3032924"/>
              <a:gd name="connsiteX3" fmla="*/ 1576606 w 3239999"/>
              <a:gd name="connsiteY3" fmla="*/ 526981 h 3032924"/>
              <a:gd name="connsiteX4" fmla="*/ 1576606 w 3239999"/>
              <a:gd name="connsiteY4" fmla="*/ 2765302 h 3032924"/>
              <a:gd name="connsiteX5" fmla="*/ 378630 w 3239999"/>
              <a:gd name="connsiteY5" fmla="*/ 2472117 h 3032924"/>
              <a:gd name="connsiteX6" fmla="*/ 384918 w 3239999"/>
              <a:gd name="connsiteY6" fmla="*/ 526981 h 3032924"/>
              <a:gd name="connsiteX7" fmla="*/ 239143 w 3239999"/>
              <a:gd name="connsiteY7" fmla="*/ 526981 h 3032924"/>
              <a:gd name="connsiteX8" fmla="*/ 239143 w 3239999"/>
              <a:gd name="connsiteY8" fmla="*/ 2776423 h 3032924"/>
              <a:gd name="connsiteX9" fmla="*/ 1576606 w 3239999"/>
              <a:gd name="connsiteY9" fmla="*/ 2776423 h 3032924"/>
              <a:gd name="connsiteX10" fmla="*/ 1576606 w 3239999"/>
              <a:gd name="connsiteY10" fmla="*/ 2778202 h 3032924"/>
              <a:gd name="connsiteX11" fmla="*/ 1663394 w 3239999"/>
              <a:gd name="connsiteY11" fmla="*/ 2778202 h 3032924"/>
              <a:gd name="connsiteX12" fmla="*/ 1663394 w 3239999"/>
              <a:gd name="connsiteY12" fmla="*/ 2776423 h 3032924"/>
              <a:gd name="connsiteX13" fmla="*/ 3000856 w 3239999"/>
              <a:gd name="connsiteY13" fmla="*/ 2776423 h 3032924"/>
              <a:gd name="connsiteX14" fmla="*/ 3000856 w 3239999"/>
              <a:gd name="connsiteY14" fmla="*/ 526981 h 3032924"/>
              <a:gd name="connsiteX15" fmla="*/ 2855082 w 3239999"/>
              <a:gd name="connsiteY15" fmla="*/ 526981 h 3032924"/>
              <a:gd name="connsiteX16" fmla="*/ 2861369 w 3239999"/>
              <a:gd name="connsiteY16" fmla="*/ 2472117 h 3032924"/>
              <a:gd name="connsiteX17" fmla="*/ 1663394 w 3239999"/>
              <a:gd name="connsiteY17" fmla="*/ 2765302 h 3032924"/>
              <a:gd name="connsiteX18" fmla="*/ 1663394 w 3239999"/>
              <a:gd name="connsiteY18" fmla="*/ 526981 h 3032924"/>
              <a:gd name="connsiteX19" fmla="*/ 1663394 w 3239999"/>
              <a:gd name="connsiteY19" fmla="*/ 430441 h 3032924"/>
              <a:gd name="connsiteX20" fmla="*/ 1663394 w 3239999"/>
              <a:gd name="connsiteY20" fmla="*/ 402054 h 3032924"/>
              <a:gd name="connsiteX21" fmla="*/ 2406065 w 3239999"/>
              <a:gd name="connsiteY21" fmla="*/ 22 h 3032924"/>
              <a:gd name="connsiteX22" fmla="*/ 2853673 w 3239999"/>
              <a:gd name="connsiteY22" fmla="*/ 91100 h 3032924"/>
              <a:gd name="connsiteX23" fmla="*/ 2854770 w 3239999"/>
              <a:gd name="connsiteY23" fmla="*/ 430441 h 3032924"/>
              <a:gd name="connsiteX24" fmla="*/ 3120669 w 3239999"/>
              <a:gd name="connsiteY24" fmla="*/ 428517 h 3032924"/>
              <a:gd name="connsiteX25" fmla="*/ 3120669 w 3239999"/>
              <a:gd name="connsiteY25" fmla="*/ 738345 h 3032924"/>
              <a:gd name="connsiteX26" fmla="*/ 3239999 w 3239999"/>
              <a:gd name="connsiteY26" fmla="*/ 738345 h 3032924"/>
              <a:gd name="connsiteX27" fmla="*/ 3239999 w 3239999"/>
              <a:gd name="connsiteY27" fmla="*/ 3032924 h 3032924"/>
              <a:gd name="connsiteX28" fmla="*/ 0 w 3239999"/>
              <a:gd name="connsiteY28" fmla="*/ 3032924 h 3032924"/>
              <a:gd name="connsiteX29" fmla="*/ 0 w 3239999"/>
              <a:gd name="connsiteY29" fmla="*/ 738345 h 3032924"/>
              <a:gd name="connsiteX30" fmla="*/ 102477 w 3239999"/>
              <a:gd name="connsiteY30" fmla="*/ 738345 h 3032924"/>
              <a:gd name="connsiteX31" fmla="*/ 102477 w 3239999"/>
              <a:gd name="connsiteY31" fmla="*/ 428517 h 3032924"/>
              <a:gd name="connsiteX32" fmla="*/ 385229 w 3239999"/>
              <a:gd name="connsiteY32" fmla="*/ 430441 h 3032924"/>
              <a:gd name="connsiteX33" fmla="*/ 386326 w 3239999"/>
              <a:gd name="connsiteY33" fmla="*/ 91100 h 3032924"/>
              <a:gd name="connsiteX34" fmla="*/ 833935 w 3239999"/>
              <a:gd name="connsiteY34" fmla="*/ 2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34" fmla="*/ 1668046 w 3239999"/>
              <a:gd name="connsiteY34" fmla="*/ 2869642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39143 w 3239999"/>
              <a:gd name="connsiteY32" fmla="*/ 2776423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3000856 w 3239999"/>
              <a:gd name="connsiteY3" fmla="*/ 2776423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 name="connsiteX0" fmla="*/ 1576606 w 3239999"/>
              <a:gd name="connsiteY0" fmla="*/ 2778202 h 3032924"/>
              <a:gd name="connsiteX1" fmla="*/ 1663394 w 3239999"/>
              <a:gd name="connsiteY1" fmla="*/ 2778202 h 3032924"/>
              <a:gd name="connsiteX2" fmla="*/ 1663394 w 3239999"/>
              <a:gd name="connsiteY2" fmla="*/ 2776423 h 3032924"/>
              <a:gd name="connsiteX3" fmla="*/ 2991331 w 3239999"/>
              <a:gd name="connsiteY3" fmla="*/ 2709748 h 3032924"/>
              <a:gd name="connsiteX4" fmla="*/ 3000856 w 3239999"/>
              <a:gd name="connsiteY4" fmla="*/ 526981 h 3032924"/>
              <a:gd name="connsiteX5" fmla="*/ 2855082 w 3239999"/>
              <a:gd name="connsiteY5" fmla="*/ 526981 h 3032924"/>
              <a:gd name="connsiteX6" fmla="*/ 2861369 w 3239999"/>
              <a:gd name="connsiteY6" fmla="*/ 2472117 h 3032924"/>
              <a:gd name="connsiteX7" fmla="*/ 1663394 w 3239999"/>
              <a:gd name="connsiteY7" fmla="*/ 2765302 h 3032924"/>
              <a:gd name="connsiteX8" fmla="*/ 1663394 w 3239999"/>
              <a:gd name="connsiteY8" fmla="*/ 526981 h 3032924"/>
              <a:gd name="connsiteX9" fmla="*/ 1663394 w 3239999"/>
              <a:gd name="connsiteY9" fmla="*/ 430441 h 3032924"/>
              <a:gd name="connsiteX10" fmla="*/ 1663394 w 3239999"/>
              <a:gd name="connsiteY10" fmla="*/ 402054 h 3032924"/>
              <a:gd name="connsiteX11" fmla="*/ 2406065 w 3239999"/>
              <a:gd name="connsiteY11" fmla="*/ 22 h 3032924"/>
              <a:gd name="connsiteX12" fmla="*/ 2853673 w 3239999"/>
              <a:gd name="connsiteY12" fmla="*/ 91100 h 3032924"/>
              <a:gd name="connsiteX13" fmla="*/ 2854770 w 3239999"/>
              <a:gd name="connsiteY13" fmla="*/ 430441 h 3032924"/>
              <a:gd name="connsiteX14" fmla="*/ 3120669 w 3239999"/>
              <a:gd name="connsiteY14" fmla="*/ 428517 h 3032924"/>
              <a:gd name="connsiteX15" fmla="*/ 3120669 w 3239999"/>
              <a:gd name="connsiteY15" fmla="*/ 738345 h 3032924"/>
              <a:gd name="connsiteX16" fmla="*/ 3239999 w 3239999"/>
              <a:gd name="connsiteY16" fmla="*/ 738345 h 3032924"/>
              <a:gd name="connsiteX17" fmla="*/ 3239999 w 3239999"/>
              <a:gd name="connsiteY17" fmla="*/ 3032924 h 3032924"/>
              <a:gd name="connsiteX18" fmla="*/ 0 w 3239999"/>
              <a:gd name="connsiteY18" fmla="*/ 3032924 h 3032924"/>
              <a:gd name="connsiteX19" fmla="*/ 0 w 3239999"/>
              <a:gd name="connsiteY19" fmla="*/ 738345 h 3032924"/>
              <a:gd name="connsiteX20" fmla="*/ 102477 w 3239999"/>
              <a:gd name="connsiteY20" fmla="*/ 738345 h 3032924"/>
              <a:gd name="connsiteX21" fmla="*/ 102477 w 3239999"/>
              <a:gd name="connsiteY21" fmla="*/ 428517 h 3032924"/>
              <a:gd name="connsiteX22" fmla="*/ 385229 w 3239999"/>
              <a:gd name="connsiteY22" fmla="*/ 430441 h 3032924"/>
              <a:gd name="connsiteX23" fmla="*/ 386326 w 3239999"/>
              <a:gd name="connsiteY23" fmla="*/ 91100 h 3032924"/>
              <a:gd name="connsiteX24" fmla="*/ 833935 w 3239999"/>
              <a:gd name="connsiteY24" fmla="*/ 22 h 3032924"/>
              <a:gd name="connsiteX25" fmla="*/ 1576606 w 3239999"/>
              <a:gd name="connsiteY25" fmla="*/ 402054 h 3032924"/>
              <a:gd name="connsiteX26" fmla="*/ 1576606 w 3239999"/>
              <a:gd name="connsiteY26" fmla="*/ 430441 h 3032924"/>
              <a:gd name="connsiteX27" fmla="*/ 1576606 w 3239999"/>
              <a:gd name="connsiteY27" fmla="*/ 526981 h 3032924"/>
              <a:gd name="connsiteX28" fmla="*/ 1576606 w 3239999"/>
              <a:gd name="connsiteY28" fmla="*/ 2765302 h 3032924"/>
              <a:gd name="connsiteX29" fmla="*/ 378630 w 3239999"/>
              <a:gd name="connsiteY29" fmla="*/ 2472117 h 3032924"/>
              <a:gd name="connsiteX30" fmla="*/ 384918 w 3239999"/>
              <a:gd name="connsiteY30" fmla="*/ 526981 h 3032924"/>
              <a:gd name="connsiteX31" fmla="*/ 239143 w 3239999"/>
              <a:gd name="connsiteY31" fmla="*/ 526981 h 3032924"/>
              <a:gd name="connsiteX32" fmla="*/ 229618 w 3239999"/>
              <a:gd name="connsiteY32" fmla="*/ 2690698 h 3032924"/>
              <a:gd name="connsiteX33" fmla="*/ 1576606 w 3239999"/>
              <a:gd name="connsiteY33" fmla="*/ 2776423 h 3032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239999" h="3032924">
                <a:moveTo>
                  <a:pt x="1576606" y="2778202"/>
                </a:moveTo>
                <a:cubicBezTo>
                  <a:pt x="1576606" y="2778795"/>
                  <a:pt x="1663394" y="2792670"/>
                  <a:pt x="1663394" y="2778202"/>
                </a:cubicBezTo>
                <a:lnTo>
                  <a:pt x="1663394" y="2776423"/>
                </a:lnTo>
                <a:cubicBezTo>
                  <a:pt x="2185083" y="2605634"/>
                  <a:pt x="2444552" y="2500589"/>
                  <a:pt x="2991331" y="2709748"/>
                </a:cubicBezTo>
                <a:lnTo>
                  <a:pt x="3000856" y="526981"/>
                </a:lnTo>
                <a:lnTo>
                  <a:pt x="2855082" y="526981"/>
                </a:lnTo>
                <a:cubicBezTo>
                  <a:pt x="2857178" y="1175360"/>
                  <a:pt x="2859273" y="1823738"/>
                  <a:pt x="2861369" y="2472117"/>
                </a:cubicBezTo>
                <a:cubicBezTo>
                  <a:pt x="2483869" y="2318121"/>
                  <a:pt x="2052449" y="2439541"/>
                  <a:pt x="1663394" y="2765302"/>
                </a:cubicBezTo>
                <a:lnTo>
                  <a:pt x="1663394" y="526981"/>
                </a:lnTo>
                <a:lnTo>
                  <a:pt x="1663394" y="430441"/>
                </a:lnTo>
                <a:lnTo>
                  <a:pt x="1663394" y="402054"/>
                </a:lnTo>
                <a:cubicBezTo>
                  <a:pt x="1896442" y="149589"/>
                  <a:pt x="2115835" y="2106"/>
                  <a:pt x="2406065" y="22"/>
                </a:cubicBezTo>
                <a:cubicBezTo>
                  <a:pt x="2537987" y="-925"/>
                  <a:pt x="2684544" y="28169"/>
                  <a:pt x="2853673" y="91100"/>
                </a:cubicBezTo>
                <a:cubicBezTo>
                  <a:pt x="2854039" y="204214"/>
                  <a:pt x="2854404" y="317327"/>
                  <a:pt x="2854770" y="430441"/>
                </a:cubicBezTo>
                <a:lnTo>
                  <a:pt x="3120669" y="428517"/>
                </a:lnTo>
                <a:lnTo>
                  <a:pt x="3120669" y="738345"/>
                </a:lnTo>
                <a:lnTo>
                  <a:pt x="3239999" y="738345"/>
                </a:lnTo>
                <a:lnTo>
                  <a:pt x="3239999" y="3032924"/>
                </a:lnTo>
                <a:lnTo>
                  <a:pt x="0" y="3032924"/>
                </a:lnTo>
                <a:lnTo>
                  <a:pt x="0" y="738345"/>
                </a:lnTo>
                <a:lnTo>
                  <a:pt x="102477" y="738345"/>
                </a:lnTo>
                <a:lnTo>
                  <a:pt x="102477" y="428517"/>
                </a:lnTo>
                <a:lnTo>
                  <a:pt x="385229" y="430441"/>
                </a:lnTo>
                <a:cubicBezTo>
                  <a:pt x="385595" y="317327"/>
                  <a:pt x="385960" y="204214"/>
                  <a:pt x="386326" y="91100"/>
                </a:cubicBezTo>
                <a:cubicBezTo>
                  <a:pt x="555455" y="28169"/>
                  <a:pt x="702013" y="-925"/>
                  <a:pt x="833935" y="22"/>
                </a:cubicBezTo>
                <a:cubicBezTo>
                  <a:pt x="1124164" y="2106"/>
                  <a:pt x="1343558" y="149589"/>
                  <a:pt x="1576606" y="402054"/>
                </a:cubicBezTo>
                <a:lnTo>
                  <a:pt x="1576606" y="430441"/>
                </a:lnTo>
                <a:lnTo>
                  <a:pt x="1576606" y="526981"/>
                </a:lnTo>
                <a:lnTo>
                  <a:pt x="1576606" y="2765302"/>
                </a:lnTo>
                <a:cubicBezTo>
                  <a:pt x="1187550" y="2439541"/>
                  <a:pt x="756130" y="2318121"/>
                  <a:pt x="378630" y="2472117"/>
                </a:cubicBezTo>
                <a:lnTo>
                  <a:pt x="384918" y="526981"/>
                </a:lnTo>
                <a:lnTo>
                  <a:pt x="239143" y="526981"/>
                </a:lnTo>
                <a:lnTo>
                  <a:pt x="229618" y="2690698"/>
                </a:lnTo>
                <a:cubicBezTo>
                  <a:pt x="773243" y="2466244"/>
                  <a:pt x="1081748" y="2626096"/>
                  <a:pt x="1576606" y="2776423"/>
                </a:cubicBezTo>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0" name="Round Same Side Corner Rectangle 6">
            <a:extLst>
              <a:ext uri="{FF2B5EF4-FFF2-40B4-BE49-F238E27FC236}">
                <a16:creationId xmlns:a16="http://schemas.microsoft.com/office/drawing/2014/main" id="{11207448-F26A-4EF1-8764-2D6798600849}"/>
              </a:ext>
            </a:extLst>
          </p:cNvPr>
          <p:cNvSpPr/>
          <p:nvPr/>
        </p:nvSpPr>
        <p:spPr>
          <a:xfrm rot="2700000">
            <a:off x="6979028" y="5476482"/>
            <a:ext cx="190721" cy="764622"/>
          </a:xfrm>
          <a:custGeom>
            <a:avLst/>
            <a:gdLst/>
            <a:ahLst/>
            <a:cxnLst/>
            <a:rect l="l" t="t" r="r" b="b"/>
            <a:pathLst>
              <a:path w="1035916" h="4153123">
                <a:moveTo>
                  <a:pt x="277501" y="3759099"/>
                </a:moveTo>
                <a:lnTo>
                  <a:pt x="758408" y="3759099"/>
                </a:lnTo>
                <a:lnTo>
                  <a:pt x="517954" y="4153123"/>
                </a:lnTo>
                <a:close/>
                <a:moveTo>
                  <a:pt x="42612" y="2944898"/>
                </a:moveTo>
                <a:cubicBezTo>
                  <a:pt x="153922" y="2941505"/>
                  <a:pt x="246502" y="2889483"/>
                  <a:pt x="275675" y="2819018"/>
                </a:cubicBezTo>
                <a:cubicBezTo>
                  <a:pt x="304648" y="2892614"/>
                  <a:pt x="403763" y="2945872"/>
                  <a:pt x="521107" y="2945872"/>
                </a:cubicBezTo>
                <a:cubicBezTo>
                  <a:pt x="638453" y="2945872"/>
                  <a:pt x="737567" y="2892613"/>
                  <a:pt x="766540" y="2819017"/>
                </a:cubicBezTo>
                <a:cubicBezTo>
                  <a:pt x="795133" y="2888142"/>
                  <a:pt x="884783" y="2939514"/>
                  <a:pt x="993299" y="2944464"/>
                </a:cubicBezTo>
                <a:lnTo>
                  <a:pt x="776840" y="3657264"/>
                </a:lnTo>
                <a:lnTo>
                  <a:pt x="258940" y="3657264"/>
                </a:lnTo>
                <a:close/>
                <a:moveTo>
                  <a:pt x="809102" y="564558"/>
                </a:moveTo>
                <a:lnTo>
                  <a:pt x="1035914" y="564558"/>
                </a:lnTo>
                <a:lnTo>
                  <a:pt x="1035915" y="2838682"/>
                </a:lnTo>
                <a:cubicBezTo>
                  <a:pt x="1029586" y="2840409"/>
                  <a:pt x="1023074" y="2840731"/>
                  <a:pt x="1016490" y="2840731"/>
                </a:cubicBezTo>
                <a:cubicBezTo>
                  <a:pt x="901952" y="2840731"/>
                  <a:pt x="809102" y="2743612"/>
                  <a:pt x="809101" y="2623810"/>
                </a:cubicBezTo>
                <a:close/>
                <a:moveTo>
                  <a:pt x="310569" y="564558"/>
                </a:moveTo>
                <a:lnTo>
                  <a:pt x="725347" y="564558"/>
                </a:lnTo>
                <a:lnTo>
                  <a:pt x="725347" y="2633342"/>
                </a:lnTo>
                <a:cubicBezTo>
                  <a:pt x="725347" y="2747880"/>
                  <a:pt x="632496" y="2840731"/>
                  <a:pt x="517958" y="2840731"/>
                </a:cubicBezTo>
                <a:cubicBezTo>
                  <a:pt x="403420" y="2840731"/>
                  <a:pt x="310569" y="2747880"/>
                  <a:pt x="310569" y="2633342"/>
                </a:cubicBezTo>
                <a:close/>
                <a:moveTo>
                  <a:pt x="0" y="564557"/>
                </a:moveTo>
                <a:lnTo>
                  <a:pt x="226813" y="564557"/>
                </a:lnTo>
                <a:lnTo>
                  <a:pt x="226813" y="2623810"/>
                </a:lnTo>
                <a:cubicBezTo>
                  <a:pt x="226813" y="2743612"/>
                  <a:pt x="133962" y="2840731"/>
                  <a:pt x="19424" y="2840730"/>
                </a:cubicBezTo>
                <a:cubicBezTo>
                  <a:pt x="12841" y="2840730"/>
                  <a:pt x="6329" y="2840409"/>
                  <a:pt x="0" y="2838682"/>
                </a:cubicBezTo>
                <a:close/>
                <a:moveTo>
                  <a:pt x="71964" y="71964"/>
                </a:moveTo>
                <a:cubicBezTo>
                  <a:pt x="116427" y="27501"/>
                  <a:pt x="177852" y="0"/>
                  <a:pt x="245701" y="0"/>
                </a:cubicBezTo>
                <a:lnTo>
                  <a:pt x="790215" y="0"/>
                </a:lnTo>
                <a:cubicBezTo>
                  <a:pt x="925912" y="0"/>
                  <a:pt x="1035916" y="110004"/>
                  <a:pt x="1035916" y="245701"/>
                </a:cubicBezTo>
                <a:cubicBezTo>
                  <a:pt x="1035916" y="327601"/>
                  <a:pt x="1035915" y="409501"/>
                  <a:pt x="1035915" y="491401"/>
                </a:cubicBezTo>
                <a:lnTo>
                  <a:pt x="0" y="491401"/>
                </a:lnTo>
                <a:lnTo>
                  <a:pt x="0" y="245701"/>
                </a:lnTo>
                <a:cubicBezTo>
                  <a:pt x="0" y="177853"/>
                  <a:pt x="27501" y="116427"/>
                  <a:pt x="71964" y="7196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1" name="Frame 17">
            <a:extLst>
              <a:ext uri="{FF2B5EF4-FFF2-40B4-BE49-F238E27FC236}">
                <a16:creationId xmlns:a16="http://schemas.microsoft.com/office/drawing/2014/main" id="{1278BF84-DDF3-43F8-88E4-A0F28E4079EF}"/>
              </a:ext>
            </a:extLst>
          </p:cNvPr>
          <p:cNvSpPr/>
          <p:nvPr/>
        </p:nvSpPr>
        <p:spPr>
          <a:xfrm>
            <a:off x="4376235" y="4613417"/>
            <a:ext cx="508153" cy="508153"/>
          </a:xfrm>
          <a:custGeom>
            <a:avLst/>
            <a:gdLst/>
            <a:ahLst/>
            <a:cxnLst/>
            <a:rect l="l" t="t" r="r" b="b"/>
            <a:pathLst>
              <a:path w="3240000" h="3240000">
                <a:moveTo>
                  <a:pt x="415456" y="380544"/>
                </a:moveTo>
                <a:lnTo>
                  <a:pt x="415456" y="385333"/>
                </a:lnTo>
                <a:lnTo>
                  <a:pt x="385333" y="385333"/>
                </a:lnTo>
                <a:lnTo>
                  <a:pt x="385333" y="2854667"/>
                </a:lnTo>
                <a:lnTo>
                  <a:pt x="1529120" y="2854667"/>
                </a:lnTo>
                <a:cubicBezTo>
                  <a:pt x="1267123" y="2430711"/>
                  <a:pt x="997530" y="1721825"/>
                  <a:pt x="436017" y="1672600"/>
                </a:cubicBezTo>
                <a:lnTo>
                  <a:pt x="600235" y="1185112"/>
                </a:lnTo>
                <a:cubicBezTo>
                  <a:pt x="1132790" y="1359573"/>
                  <a:pt x="1278822" y="1550851"/>
                  <a:pt x="1544730" y="1923929"/>
                </a:cubicBezTo>
                <a:cubicBezTo>
                  <a:pt x="1789452" y="1379400"/>
                  <a:pt x="1927092" y="1088696"/>
                  <a:pt x="2233403" y="596568"/>
                </a:cubicBezTo>
                <a:lnTo>
                  <a:pt x="2770666" y="596568"/>
                </a:lnTo>
                <a:cubicBezTo>
                  <a:pt x="2331495" y="1220469"/>
                  <a:pt x="1907612" y="2113878"/>
                  <a:pt x="1578489" y="2854667"/>
                </a:cubicBezTo>
                <a:lnTo>
                  <a:pt x="2854667" y="2854667"/>
                </a:lnTo>
                <a:lnTo>
                  <a:pt x="2854667" y="596568"/>
                </a:lnTo>
                <a:lnTo>
                  <a:pt x="2858395" y="596568"/>
                </a:lnTo>
                <a:lnTo>
                  <a:pt x="2858395" y="380544"/>
                </a:lnTo>
                <a:close/>
                <a:moveTo>
                  <a:pt x="0" y="0"/>
                </a:moveTo>
                <a:lnTo>
                  <a:pt x="3240000" y="0"/>
                </a:lnTo>
                <a:lnTo>
                  <a:pt x="3240000" y="3240000"/>
                </a:lnTo>
                <a:lnTo>
                  <a:pt x="0" y="324000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2" name="Rounded Rectangle 5">
            <a:extLst>
              <a:ext uri="{FF2B5EF4-FFF2-40B4-BE49-F238E27FC236}">
                <a16:creationId xmlns:a16="http://schemas.microsoft.com/office/drawing/2014/main" id="{B5A177C8-7AB0-4E40-873A-70F231B3FA06}"/>
              </a:ext>
            </a:extLst>
          </p:cNvPr>
          <p:cNvSpPr/>
          <p:nvPr/>
        </p:nvSpPr>
        <p:spPr>
          <a:xfrm flipH="1">
            <a:off x="10102420" y="2554106"/>
            <a:ext cx="504633" cy="416291"/>
          </a:xfrm>
          <a:custGeom>
            <a:avLst/>
            <a:gdLst>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702049"/>
              <a:gd name="connsiteX1" fmla="*/ 1574067 w 3217557"/>
              <a:gd name="connsiteY1" fmla="*/ 851360 h 2702049"/>
              <a:gd name="connsiteX2" fmla="*/ 1384251 w 3217557"/>
              <a:gd name="connsiteY2" fmla="*/ 1041176 h 2702049"/>
              <a:gd name="connsiteX3" fmla="*/ 1194435 w 3217557"/>
              <a:gd name="connsiteY3" fmla="*/ 851360 h 2702049"/>
              <a:gd name="connsiteX4" fmla="*/ 1384251 w 3217557"/>
              <a:gd name="connsiteY4" fmla="*/ 661544 h 2702049"/>
              <a:gd name="connsiteX5" fmla="*/ 1993421 w 3217557"/>
              <a:gd name="connsiteY5" fmla="*/ 661544 h 2702049"/>
              <a:gd name="connsiteX6" fmla="*/ 2183237 w 3217557"/>
              <a:gd name="connsiteY6" fmla="*/ 851360 h 2702049"/>
              <a:gd name="connsiteX7" fmla="*/ 1993421 w 3217557"/>
              <a:gd name="connsiteY7" fmla="*/ 1041176 h 2702049"/>
              <a:gd name="connsiteX8" fmla="*/ 1803605 w 3217557"/>
              <a:gd name="connsiteY8" fmla="*/ 851360 h 2702049"/>
              <a:gd name="connsiteX9" fmla="*/ 1993421 w 3217557"/>
              <a:gd name="connsiteY9" fmla="*/ 661544 h 2702049"/>
              <a:gd name="connsiteX10" fmla="*/ 2602591 w 3217557"/>
              <a:gd name="connsiteY10" fmla="*/ 661544 h 2702049"/>
              <a:gd name="connsiteX11" fmla="*/ 2792407 w 3217557"/>
              <a:gd name="connsiteY11" fmla="*/ 851360 h 2702049"/>
              <a:gd name="connsiteX12" fmla="*/ 2602591 w 3217557"/>
              <a:gd name="connsiteY12" fmla="*/ 1041176 h 2702049"/>
              <a:gd name="connsiteX13" fmla="*/ 2412775 w 3217557"/>
              <a:gd name="connsiteY13" fmla="*/ 851360 h 2702049"/>
              <a:gd name="connsiteX14" fmla="*/ 2602591 w 3217557"/>
              <a:gd name="connsiteY14" fmla="*/ 661544 h 2702049"/>
              <a:gd name="connsiteX15" fmla="*/ 677114 w 3217557"/>
              <a:gd name="connsiteY15" fmla="*/ 569491 h 2702049"/>
              <a:gd name="connsiteX16" fmla="*/ 330916 w 3217557"/>
              <a:gd name="connsiteY16" fmla="*/ 569491 h 2702049"/>
              <a:gd name="connsiteX17" fmla="*/ 0 w 3217557"/>
              <a:gd name="connsiteY17" fmla="*/ 900407 h 2702049"/>
              <a:gd name="connsiteX18" fmla="*/ 0 w 3217557"/>
              <a:gd name="connsiteY18" fmla="*/ 1952009 h 2702049"/>
              <a:gd name="connsiteX19" fmla="*/ 330916 w 3217557"/>
              <a:gd name="connsiteY19" fmla="*/ 2282925 h 2702049"/>
              <a:gd name="connsiteX20" fmla="*/ 711670 w 3217557"/>
              <a:gd name="connsiteY20" fmla="*/ 2282925 h 2702049"/>
              <a:gd name="connsiteX21" fmla="*/ 15770 w 3217557"/>
              <a:gd name="connsiteY21" fmla="*/ 2702049 h 2702049"/>
              <a:gd name="connsiteX22" fmla="*/ 1294529 w 3217557"/>
              <a:gd name="connsiteY22" fmla="*/ 2282925 h 2702049"/>
              <a:gd name="connsiteX23" fmla="*/ 2117356 w 3217557"/>
              <a:gd name="connsiteY23" fmla="*/ 2282925 h 2702049"/>
              <a:gd name="connsiteX24" fmla="*/ 2418395 w 3217557"/>
              <a:gd name="connsiteY24" fmla="*/ 2087951 h 2702049"/>
              <a:gd name="connsiteX25" fmla="*/ 1830857 w 3217557"/>
              <a:gd name="connsiteY25" fmla="*/ 1799347 h 2702049"/>
              <a:gd name="connsiteX26" fmla="*/ 1008030 w 3217557"/>
              <a:gd name="connsiteY26" fmla="*/ 1799347 h 2702049"/>
              <a:gd name="connsiteX27" fmla="*/ 677114 w 3217557"/>
              <a:gd name="connsiteY27" fmla="*/ 1468431 h 2702049"/>
              <a:gd name="connsiteX28" fmla="*/ 677114 w 3217557"/>
              <a:gd name="connsiteY28" fmla="*/ 569491 h 2702049"/>
              <a:gd name="connsiteX29" fmla="*/ 2886641 w 3217557"/>
              <a:gd name="connsiteY29" fmla="*/ 0 h 2702049"/>
              <a:gd name="connsiteX30" fmla="*/ 1100201 w 3217557"/>
              <a:gd name="connsiteY30" fmla="*/ 0 h 2702049"/>
              <a:gd name="connsiteX31" fmla="*/ 769285 w 3217557"/>
              <a:gd name="connsiteY31" fmla="*/ 330916 h 2702049"/>
              <a:gd name="connsiteX32" fmla="*/ 769285 w 3217557"/>
              <a:gd name="connsiteY32" fmla="*/ 1382518 h 2702049"/>
              <a:gd name="connsiteX33" fmla="*/ 1100201 w 3217557"/>
              <a:gd name="connsiteY33" fmla="*/ 1713434 h 2702049"/>
              <a:gd name="connsiteX34" fmla="*/ 1923028 w 3217557"/>
              <a:gd name="connsiteY34" fmla="*/ 1713434 h 2702049"/>
              <a:gd name="connsiteX35" fmla="*/ 3078958 w 3217557"/>
              <a:gd name="connsiteY35" fmla="*/ 2077967 h 2702049"/>
              <a:gd name="connsiteX36" fmla="*/ 2505887 w 3217557"/>
              <a:gd name="connsiteY36" fmla="*/ 1713434 h 2702049"/>
              <a:gd name="connsiteX37" fmla="*/ 2886641 w 3217557"/>
              <a:gd name="connsiteY37" fmla="*/ 1713434 h 2702049"/>
              <a:gd name="connsiteX38" fmla="*/ 3217557 w 3217557"/>
              <a:gd name="connsiteY38" fmla="*/ 1382518 h 2702049"/>
              <a:gd name="connsiteX39" fmla="*/ 3217557 w 3217557"/>
              <a:gd name="connsiteY39" fmla="*/ 330916 h 2702049"/>
              <a:gd name="connsiteX40" fmla="*/ 2886641 w 3217557"/>
              <a:gd name="connsiteY40" fmla="*/ 0 h 2702049"/>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33810"/>
              <a:gd name="connsiteX1" fmla="*/ 1574067 w 3217557"/>
              <a:gd name="connsiteY1" fmla="*/ 851360 h 2633810"/>
              <a:gd name="connsiteX2" fmla="*/ 1384251 w 3217557"/>
              <a:gd name="connsiteY2" fmla="*/ 1041176 h 2633810"/>
              <a:gd name="connsiteX3" fmla="*/ 1194435 w 3217557"/>
              <a:gd name="connsiteY3" fmla="*/ 851360 h 2633810"/>
              <a:gd name="connsiteX4" fmla="*/ 1384251 w 3217557"/>
              <a:gd name="connsiteY4" fmla="*/ 661544 h 2633810"/>
              <a:gd name="connsiteX5" fmla="*/ 1993421 w 3217557"/>
              <a:gd name="connsiteY5" fmla="*/ 661544 h 2633810"/>
              <a:gd name="connsiteX6" fmla="*/ 2183237 w 3217557"/>
              <a:gd name="connsiteY6" fmla="*/ 851360 h 2633810"/>
              <a:gd name="connsiteX7" fmla="*/ 1993421 w 3217557"/>
              <a:gd name="connsiteY7" fmla="*/ 1041176 h 2633810"/>
              <a:gd name="connsiteX8" fmla="*/ 1803605 w 3217557"/>
              <a:gd name="connsiteY8" fmla="*/ 851360 h 2633810"/>
              <a:gd name="connsiteX9" fmla="*/ 1993421 w 3217557"/>
              <a:gd name="connsiteY9" fmla="*/ 661544 h 2633810"/>
              <a:gd name="connsiteX10" fmla="*/ 2602591 w 3217557"/>
              <a:gd name="connsiteY10" fmla="*/ 661544 h 2633810"/>
              <a:gd name="connsiteX11" fmla="*/ 2792407 w 3217557"/>
              <a:gd name="connsiteY11" fmla="*/ 851360 h 2633810"/>
              <a:gd name="connsiteX12" fmla="*/ 2602591 w 3217557"/>
              <a:gd name="connsiteY12" fmla="*/ 1041176 h 2633810"/>
              <a:gd name="connsiteX13" fmla="*/ 2412775 w 3217557"/>
              <a:gd name="connsiteY13" fmla="*/ 851360 h 2633810"/>
              <a:gd name="connsiteX14" fmla="*/ 2602591 w 3217557"/>
              <a:gd name="connsiteY14" fmla="*/ 661544 h 2633810"/>
              <a:gd name="connsiteX15" fmla="*/ 677114 w 3217557"/>
              <a:gd name="connsiteY15" fmla="*/ 569491 h 2633810"/>
              <a:gd name="connsiteX16" fmla="*/ 330916 w 3217557"/>
              <a:gd name="connsiteY16" fmla="*/ 569491 h 2633810"/>
              <a:gd name="connsiteX17" fmla="*/ 0 w 3217557"/>
              <a:gd name="connsiteY17" fmla="*/ 900407 h 2633810"/>
              <a:gd name="connsiteX18" fmla="*/ 0 w 3217557"/>
              <a:gd name="connsiteY18" fmla="*/ 1952009 h 2633810"/>
              <a:gd name="connsiteX19" fmla="*/ 330916 w 3217557"/>
              <a:gd name="connsiteY19" fmla="*/ 2282925 h 2633810"/>
              <a:gd name="connsiteX20" fmla="*/ 711670 w 3217557"/>
              <a:gd name="connsiteY20" fmla="*/ 2282925 h 2633810"/>
              <a:gd name="connsiteX21" fmla="*/ 165895 w 3217557"/>
              <a:gd name="connsiteY21" fmla="*/ 2633810 h 2633810"/>
              <a:gd name="connsiteX22" fmla="*/ 1294529 w 3217557"/>
              <a:gd name="connsiteY22" fmla="*/ 2282925 h 2633810"/>
              <a:gd name="connsiteX23" fmla="*/ 2117356 w 3217557"/>
              <a:gd name="connsiteY23" fmla="*/ 2282925 h 2633810"/>
              <a:gd name="connsiteX24" fmla="*/ 2418395 w 3217557"/>
              <a:gd name="connsiteY24" fmla="*/ 2087951 h 2633810"/>
              <a:gd name="connsiteX25" fmla="*/ 1830857 w 3217557"/>
              <a:gd name="connsiteY25" fmla="*/ 1799347 h 2633810"/>
              <a:gd name="connsiteX26" fmla="*/ 1008030 w 3217557"/>
              <a:gd name="connsiteY26" fmla="*/ 1799347 h 2633810"/>
              <a:gd name="connsiteX27" fmla="*/ 677114 w 3217557"/>
              <a:gd name="connsiteY27" fmla="*/ 1468431 h 2633810"/>
              <a:gd name="connsiteX28" fmla="*/ 677114 w 3217557"/>
              <a:gd name="connsiteY28" fmla="*/ 569491 h 2633810"/>
              <a:gd name="connsiteX29" fmla="*/ 2886641 w 3217557"/>
              <a:gd name="connsiteY29" fmla="*/ 0 h 2633810"/>
              <a:gd name="connsiteX30" fmla="*/ 1100201 w 3217557"/>
              <a:gd name="connsiteY30" fmla="*/ 0 h 2633810"/>
              <a:gd name="connsiteX31" fmla="*/ 769285 w 3217557"/>
              <a:gd name="connsiteY31" fmla="*/ 330916 h 2633810"/>
              <a:gd name="connsiteX32" fmla="*/ 769285 w 3217557"/>
              <a:gd name="connsiteY32" fmla="*/ 1382518 h 2633810"/>
              <a:gd name="connsiteX33" fmla="*/ 1100201 w 3217557"/>
              <a:gd name="connsiteY33" fmla="*/ 1713434 h 2633810"/>
              <a:gd name="connsiteX34" fmla="*/ 1923028 w 3217557"/>
              <a:gd name="connsiteY34" fmla="*/ 1713434 h 2633810"/>
              <a:gd name="connsiteX35" fmla="*/ 3078958 w 3217557"/>
              <a:gd name="connsiteY35" fmla="*/ 2077967 h 2633810"/>
              <a:gd name="connsiteX36" fmla="*/ 2505887 w 3217557"/>
              <a:gd name="connsiteY36" fmla="*/ 1713434 h 2633810"/>
              <a:gd name="connsiteX37" fmla="*/ 2886641 w 3217557"/>
              <a:gd name="connsiteY37" fmla="*/ 1713434 h 2633810"/>
              <a:gd name="connsiteX38" fmla="*/ 3217557 w 3217557"/>
              <a:gd name="connsiteY38" fmla="*/ 1382518 h 2633810"/>
              <a:gd name="connsiteX39" fmla="*/ 3217557 w 3217557"/>
              <a:gd name="connsiteY39" fmla="*/ 330916 h 2633810"/>
              <a:gd name="connsiteX40" fmla="*/ 2886641 w 3217557"/>
              <a:gd name="connsiteY40" fmla="*/ 0 h 2633810"/>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 name="connsiteX0" fmla="*/ 1384251 w 3217557"/>
              <a:gd name="connsiteY0" fmla="*/ 661544 h 2654282"/>
              <a:gd name="connsiteX1" fmla="*/ 1574067 w 3217557"/>
              <a:gd name="connsiteY1" fmla="*/ 851360 h 2654282"/>
              <a:gd name="connsiteX2" fmla="*/ 1384251 w 3217557"/>
              <a:gd name="connsiteY2" fmla="*/ 1041176 h 2654282"/>
              <a:gd name="connsiteX3" fmla="*/ 1194435 w 3217557"/>
              <a:gd name="connsiteY3" fmla="*/ 851360 h 2654282"/>
              <a:gd name="connsiteX4" fmla="*/ 1384251 w 3217557"/>
              <a:gd name="connsiteY4" fmla="*/ 661544 h 2654282"/>
              <a:gd name="connsiteX5" fmla="*/ 1993421 w 3217557"/>
              <a:gd name="connsiteY5" fmla="*/ 661544 h 2654282"/>
              <a:gd name="connsiteX6" fmla="*/ 2183237 w 3217557"/>
              <a:gd name="connsiteY6" fmla="*/ 851360 h 2654282"/>
              <a:gd name="connsiteX7" fmla="*/ 1993421 w 3217557"/>
              <a:gd name="connsiteY7" fmla="*/ 1041176 h 2654282"/>
              <a:gd name="connsiteX8" fmla="*/ 1803605 w 3217557"/>
              <a:gd name="connsiteY8" fmla="*/ 851360 h 2654282"/>
              <a:gd name="connsiteX9" fmla="*/ 1993421 w 3217557"/>
              <a:gd name="connsiteY9" fmla="*/ 661544 h 2654282"/>
              <a:gd name="connsiteX10" fmla="*/ 2602591 w 3217557"/>
              <a:gd name="connsiteY10" fmla="*/ 661544 h 2654282"/>
              <a:gd name="connsiteX11" fmla="*/ 2792407 w 3217557"/>
              <a:gd name="connsiteY11" fmla="*/ 851360 h 2654282"/>
              <a:gd name="connsiteX12" fmla="*/ 2602591 w 3217557"/>
              <a:gd name="connsiteY12" fmla="*/ 1041176 h 2654282"/>
              <a:gd name="connsiteX13" fmla="*/ 2412775 w 3217557"/>
              <a:gd name="connsiteY13" fmla="*/ 851360 h 2654282"/>
              <a:gd name="connsiteX14" fmla="*/ 2602591 w 3217557"/>
              <a:gd name="connsiteY14" fmla="*/ 661544 h 2654282"/>
              <a:gd name="connsiteX15" fmla="*/ 677114 w 3217557"/>
              <a:gd name="connsiteY15" fmla="*/ 569491 h 2654282"/>
              <a:gd name="connsiteX16" fmla="*/ 330916 w 3217557"/>
              <a:gd name="connsiteY16" fmla="*/ 569491 h 2654282"/>
              <a:gd name="connsiteX17" fmla="*/ 0 w 3217557"/>
              <a:gd name="connsiteY17" fmla="*/ 900407 h 2654282"/>
              <a:gd name="connsiteX18" fmla="*/ 0 w 3217557"/>
              <a:gd name="connsiteY18" fmla="*/ 1952009 h 2654282"/>
              <a:gd name="connsiteX19" fmla="*/ 330916 w 3217557"/>
              <a:gd name="connsiteY19" fmla="*/ 2282925 h 2654282"/>
              <a:gd name="connsiteX20" fmla="*/ 711670 w 3217557"/>
              <a:gd name="connsiteY20" fmla="*/ 2282925 h 2654282"/>
              <a:gd name="connsiteX21" fmla="*/ 275077 w 3217557"/>
              <a:gd name="connsiteY21" fmla="*/ 2654282 h 2654282"/>
              <a:gd name="connsiteX22" fmla="*/ 1294529 w 3217557"/>
              <a:gd name="connsiteY22" fmla="*/ 2282925 h 2654282"/>
              <a:gd name="connsiteX23" fmla="*/ 2117356 w 3217557"/>
              <a:gd name="connsiteY23" fmla="*/ 2282925 h 2654282"/>
              <a:gd name="connsiteX24" fmla="*/ 2418395 w 3217557"/>
              <a:gd name="connsiteY24" fmla="*/ 2087951 h 2654282"/>
              <a:gd name="connsiteX25" fmla="*/ 1830857 w 3217557"/>
              <a:gd name="connsiteY25" fmla="*/ 1799347 h 2654282"/>
              <a:gd name="connsiteX26" fmla="*/ 1008030 w 3217557"/>
              <a:gd name="connsiteY26" fmla="*/ 1799347 h 2654282"/>
              <a:gd name="connsiteX27" fmla="*/ 677114 w 3217557"/>
              <a:gd name="connsiteY27" fmla="*/ 1468431 h 2654282"/>
              <a:gd name="connsiteX28" fmla="*/ 677114 w 3217557"/>
              <a:gd name="connsiteY28" fmla="*/ 569491 h 2654282"/>
              <a:gd name="connsiteX29" fmla="*/ 2886641 w 3217557"/>
              <a:gd name="connsiteY29" fmla="*/ 0 h 2654282"/>
              <a:gd name="connsiteX30" fmla="*/ 1100201 w 3217557"/>
              <a:gd name="connsiteY30" fmla="*/ 0 h 2654282"/>
              <a:gd name="connsiteX31" fmla="*/ 769285 w 3217557"/>
              <a:gd name="connsiteY31" fmla="*/ 330916 h 2654282"/>
              <a:gd name="connsiteX32" fmla="*/ 769285 w 3217557"/>
              <a:gd name="connsiteY32" fmla="*/ 1382518 h 2654282"/>
              <a:gd name="connsiteX33" fmla="*/ 1100201 w 3217557"/>
              <a:gd name="connsiteY33" fmla="*/ 1713434 h 2654282"/>
              <a:gd name="connsiteX34" fmla="*/ 1923028 w 3217557"/>
              <a:gd name="connsiteY34" fmla="*/ 1713434 h 2654282"/>
              <a:gd name="connsiteX35" fmla="*/ 3078958 w 3217557"/>
              <a:gd name="connsiteY35" fmla="*/ 2077967 h 2654282"/>
              <a:gd name="connsiteX36" fmla="*/ 2505887 w 3217557"/>
              <a:gd name="connsiteY36" fmla="*/ 1713434 h 2654282"/>
              <a:gd name="connsiteX37" fmla="*/ 2886641 w 3217557"/>
              <a:gd name="connsiteY37" fmla="*/ 1713434 h 2654282"/>
              <a:gd name="connsiteX38" fmla="*/ 3217557 w 3217557"/>
              <a:gd name="connsiteY38" fmla="*/ 1382518 h 2654282"/>
              <a:gd name="connsiteX39" fmla="*/ 3217557 w 3217557"/>
              <a:gd name="connsiteY39" fmla="*/ 330916 h 2654282"/>
              <a:gd name="connsiteX40" fmla="*/ 2886641 w 3217557"/>
              <a:gd name="connsiteY40" fmla="*/ 0 h 2654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17557" h="2654282">
                <a:moveTo>
                  <a:pt x="1384251" y="661544"/>
                </a:moveTo>
                <a:cubicBezTo>
                  <a:pt x="1489083" y="661544"/>
                  <a:pt x="1574067" y="746528"/>
                  <a:pt x="1574067" y="851360"/>
                </a:cubicBezTo>
                <a:cubicBezTo>
                  <a:pt x="1574067" y="956192"/>
                  <a:pt x="1489083" y="1041176"/>
                  <a:pt x="1384251" y="1041176"/>
                </a:cubicBezTo>
                <a:cubicBezTo>
                  <a:pt x="1279419" y="1041176"/>
                  <a:pt x="1194435" y="956192"/>
                  <a:pt x="1194435" y="851360"/>
                </a:cubicBezTo>
                <a:cubicBezTo>
                  <a:pt x="1194435" y="746528"/>
                  <a:pt x="1279419" y="661544"/>
                  <a:pt x="1384251" y="661544"/>
                </a:cubicBezTo>
                <a:close/>
                <a:moveTo>
                  <a:pt x="1993421" y="661544"/>
                </a:moveTo>
                <a:cubicBezTo>
                  <a:pt x="2098253" y="661544"/>
                  <a:pt x="2183237" y="746528"/>
                  <a:pt x="2183237" y="851360"/>
                </a:cubicBezTo>
                <a:cubicBezTo>
                  <a:pt x="2183237" y="956192"/>
                  <a:pt x="2098253" y="1041176"/>
                  <a:pt x="1993421" y="1041176"/>
                </a:cubicBezTo>
                <a:cubicBezTo>
                  <a:pt x="1888589" y="1041176"/>
                  <a:pt x="1803605" y="956192"/>
                  <a:pt x="1803605" y="851360"/>
                </a:cubicBezTo>
                <a:cubicBezTo>
                  <a:pt x="1803605" y="746528"/>
                  <a:pt x="1888589" y="661544"/>
                  <a:pt x="1993421" y="661544"/>
                </a:cubicBezTo>
                <a:close/>
                <a:moveTo>
                  <a:pt x="2602591" y="661544"/>
                </a:moveTo>
                <a:cubicBezTo>
                  <a:pt x="2707423" y="661544"/>
                  <a:pt x="2792407" y="746528"/>
                  <a:pt x="2792407" y="851360"/>
                </a:cubicBezTo>
                <a:cubicBezTo>
                  <a:pt x="2792407" y="956192"/>
                  <a:pt x="2707423" y="1041176"/>
                  <a:pt x="2602591" y="1041176"/>
                </a:cubicBezTo>
                <a:cubicBezTo>
                  <a:pt x="2497759" y="1041176"/>
                  <a:pt x="2412775" y="956192"/>
                  <a:pt x="2412775" y="851360"/>
                </a:cubicBezTo>
                <a:cubicBezTo>
                  <a:pt x="2412775" y="746528"/>
                  <a:pt x="2497759" y="661544"/>
                  <a:pt x="2602591" y="661544"/>
                </a:cubicBezTo>
                <a:close/>
                <a:moveTo>
                  <a:pt x="677114" y="569491"/>
                </a:moveTo>
                <a:lnTo>
                  <a:pt x="330916" y="569491"/>
                </a:lnTo>
                <a:cubicBezTo>
                  <a:pt x="148156" y="569491"/>
                  <a:pt x="0" y="717647"/>
                  <a:pt x="0" y="900407"/>
                </a:cubicBezTo>
                <a:lnTo>
                  <a:pt x="0" y="1952009"/>
                </a:lnTo>
                <a:cubicBezTo>
                  <a:pt x="0" y="2134769"/>
                  <a:pt x="148156" y="2282925"/>
                  <a:pt x="330916" y="2282925"/>
                </a:cubicBezTo>
                <a:lnTo>
                  <a:pt x="711670" y="2282925"/>
                </a:lnTo>
                <a:cubicBezTo>
                  <a:pt x="639726" y="2394386"/>
                  <a:pt x="647101" y="2475544"/>
                  <a:pt x="275077" y="2654282"/>
                </a:cubicBezTo>
                <a:cubicBezTo>
                  <a:pt x="900998" y="2583693"/>
                  <a:pt x="998412" y="2552618"/>
                  <a:pt x="1294529" y="2282925"/>
                </a:cubicBezTo>
                <a:lnTo>
                  <a:pt x="2117356" y="2282925"/>
                </a:lnTo>
                <a:cubicBezTo>
                  <a:pt x="2251554" y="2282925"/>
                  <a:pt x="2367095" y="2203043"/>
                  <a:pt x="2418395" y="2087951"/>
                </a:cubicBezTo>
                <a:cubicBezTo>
                  <a:pt x="2205538" y="2022975"/>
                  <a:pt x="2032941" y="1932583"/>
                  <a:pt x="1830857" y="1799347"/>
                </a:cubicBezTo>
                <a:lnTo>
                  <a:pt x="1008030" y="1799347"/>
                </a:lnTo>
                <a:cubicBezTo>
                  <a:pt x="825270" y="1799347"/>
                  <a:pt x="677114" y="1651191"/>
                  <a:pt x="677114" y="1468431"/>
                </a:cubicBezTo>
                <a:lnTo>
                  <a:pt x="677114" y="569491"/>
                </a:lnTo>
                <a:close/>
                <a:moveTo>
                  <a:pt x="2886641" y="0"/>
                </a:moveTo>
                <a:lnTo>
                  <a:pt x="1100201" y="0"/>
                </a:lnTo>
                <a:cubicBezTo>
                  <a:pt x="917441" y="0"/>
                  <a:pt x="769285" y="148156"/>
                  <a:pt x="769285" y="330916"/>
                </a:cubicBezTo>
                <a:lnTo>
                  <a:pt x="769285" y="1382518"/>
                </a:lnTo>
                <a:cubicBezTo>
                  <a:pt x="769285" y="1565278"/>
                  <a:pt x="917441" y="1713434"/>
                  <a:pt x="1100201" y="1713434"/>
                </a:cubicBezTo>
                <a:lnTo>
                  <a:pt x="1923028" y="1713434"/>
                </a:lnTo>
                <a:cubicBezTo>
                  <a:pt x="2301032" y="1962656"/>
                  <a:pt x="2453037" y="2007378"/>
                  <a:pt x="3078958" y="2077967"/>
                </a:cubicBezTo>
                <a:cubicBezTo>
                  <a:pt x="2713759" y="1878758"/>
                  <a:pt x="2673367" y="1899957"/>
                  <a:pt x="2505887" y="1713434"/>
                </a:cubicBezTo>
                <a:lnTo>
                  <a:pt x="2886641" y="1713434"/>
                </a:lnTo>
                <a:cubicBezTo>
                  <a:pt x="3069401" y="1713434"/>
                  <a:pt x="3217557" y="1565278"/>
                  <a:pt x="3217557" y="1382518"/>
                </a:cubicBezTo>
                <a:lnTo>
                  <a:pt x="3217557" y="330916"/>
                </a:lnTo>
                <a:cubicBezTo>
                  <a:pt x="3217557" y="148156"/>
                  <a:pt x="3069401" y="0"/>
                  <a:pt x="2886641"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3" name="Teardrop 1">
            <a:extLst>
              <a:ext uri="{FF2B5EF4-FFF2-40B4-BE49-F238E27FC236}">
                <a16:creationId xmlns:a16="http://schemas.microsoft.com/office/drawing/2014/main" id="{45BBC696-75E7-44AB-A411-9B80C52FFE5A}"/>
              </a:ext>
            </a:extLst>
          </p:cNvPr>
          <p:cNvSpPr/>
          <p:nvPr/>
        </p:nvSpPr>
        <p:spPr>
          <a:xfrm rot="18805991">
            <a:off x="10126692" y="1539348"/>
            <a:ext cx="551843" cy="546086"/>
          </a:xfrm>
          <a:custGeom>
            <a:avLst/>
            <a:gdLst/>
            <a:ahLst/>
            <a:cxnLst/>
            <a:rect l="l" t="t" r="r" b="b"/>
            <a:pathLst>
              <a:path w="1807241" h="1788383">
                <a:moveTo>
                  <a:pt x="712876" y="1117592"/>
                </a:moveTo>
                <a:cubicBezTo>
                  <a:pt x="771173" y="1181828"/>
                  <a:pt x="811089" y="1255910"/>
                  <a:pt x="847925" y="1348018"/>
                </a:cubicBezTo>
                <a:cubicBezTo>
                  <a:pt x="814544" y="1418896"/>
                  <a:pt x="753893" y="1474052"/>
                  <a:pt x="679064" y="1498332"/>
                </a:cubicBezTo>
                <a:lnTo>
                  <a:pt x="308226" y="1106637"/>
                </a:lnTo>
                <a:cubicBezTo>
                  <a:pt x="336560" y="1033247"/>
                  <a:pt x="394949" y="975701"/>
                  <a:pt x="467546" y="946245"/>
                </a:cubicBezTo>
                <a:cubicBezTo>
                  <a:pt x="577903" y="998968"/>
                  <a:pt x="654580" y="1053357"/>
                  <a:pt x="712876" y="1117592"/>
                </a:cubicBezTo>
                <a:close/>
                <a:moveTo>
                  <a:pt x="1038527" y="398886"/>
                </a:moveTo>
                <a:lnTo>
                  <a:pt x="1405560" y="786562"/>
                </a:lnTo>
                <a:cubicBezTo>
                  <a:pt x="1374476" y="799049"/>
                  <a:pt x="1340402" y="804299"/>
                  <a:pt x="1305054" y="803332"/>
                </a:cubicBezTo>
                <a:lnTo>
                  <a:pt x="1008167" y="795212"/>
                </a:lnTo>
                <a:lnTo>
                  <a:pt x="1016288" y="498325"/>
                </a:lnTo>
                <a:cubicBezTo>
                  <a:pt x="1017255" y="462976"/>
                  <a:pt x="1024360" y="429240"/>
                  <a:pt x="1038527" y="398886"/>
                </a:cubicBezTo>
                <a:close/>
                <a:moveTo>
                  <a:pt x="1097925" y="218888"/>
                </a:moveTo>
                <a:cubicBezTo>
                  <a:pt x="992582" y="279303"/>
                  <a:pt x="921871" y="392886"/>
                  <a:pt x="921053" y="523256"/>
                </a:cubicBezTo>
                <a:lnTo>
                  <a:pt x="919136" y="828763"/>
                </a:lnTo>
                <a:lnTo>
                  <a:pt x="830924" y="915875"/>
                </a:lnTo>
                <a:lnTo>
                  <a:pt x="525417" y="913958"/>
                </a:lnTo>
                <a:cubicBezTo>
                  <a:pt x="403891" y="913196"/>
                  <a:pt x="296188" y="973343"/>
                  <a:pt x="234366" y="1067831"/>
                </a:cubicBezTo>
                <a:lnTo>
                  <a:pt x="710285" y="1570519"/>
                </a:lnTo>
                <a:cubicBezTo>
                  <a:pt x="811872" y="1510375"/>
                  <a:pt x="878808" y="1399439"/>
                  <a:pt x="879603" y="1272618"/>
                </a:cubicBezTo>
                <a:lnTo>
                  <a:pt x="881520" y="967111"/>
                </a:lnTo>
                <a:lnTo>
                  <a:pt x="969732" y="879999"/>
                </a:lnTo>
                <a:lnTo>
                  <a:pt x="1275239" y="881916"/>
                </a:lnTo>
                <a:cubicBezTo>
                  <a:pt x="1400271" y="882701"/>
                  <a:pt x="1510670" y="819011"/>
                  <a:pt x="1573529" y="721242"/>
                </a:cubicBezTo>
                <a:close/>
                <a:moveTo>
                  <a:pt x="1162945" y="27894"/>
                </a:moveTo>
                <a:lnTo>
                  <a:pt x="1782798" y="682611"/>
                </a:lnTo>
                <a:cubicBezTo>
                  <a:pt x="1816692" y="718411"/>
                  <a:pt x="1815147" y="774907"/>
                  <a:pt x="1779347" y="808801"/>
                </a:cubicBezTo>
                <a:cubicBezTo>
                  <a:pt x="1743547" y="842694"/>
                  <a:pt x="1687050" y="841149"/>
                  <a:pt x="1653157" y="805349"/>
                </a:cubicBezTo>
                <a:lnTo>
                  <a:pt x="1644015" y="795693"/>
                </a:lnTo>
                <a:cubicBezTo>
                  <a:pt x="1561789" y="910282"/>
                  <a:pt x="1426630" y="983636"/>
                  <a:pt x="1274606" y="982683"/>
                </a:cubicBezTo>
                <a:lnTo>
                  <a:pt x="980378" y="980836"/>
                </a:lnTo>
                <a:lnTo>
                  <a:pt x="980378" y="1270380"/>
                </a:lnTo>
                <a:cubicBezTo>
                  <a:pt x="980378" y="1427425"/>
                  <a:pt x="901198" y="1565976"/>
                  <a:pt x="779756" y="1647056"/>
                </a:cubicBezTo>
                <a:cubicBezTo>
                  <a:pt x="807405" y="1681913"/>
                  <a:pt x="803595" y="1732594"/>
                  <a:pt x="770486" y="1763941"/>
                </a:cubicBezTo>
                <a:cubicBezTo>
                  <a:pt x="734686" y="1797834"/>
                  <a:pt x="678189" y="1796289"/>
                  <a:pt x="644296" y="1760489"/>
                </a:cubicBezTo>
                <a:lnTo>
                  <a:pt x="24442" y="1105772"/>
                </a:lnTo>
                <a:cubicBezTo>
                  <a:pt x="-9451" y="1069973"/>
                  <a:pt x="-7906" y="1013476"/>
                  <a:pt x="27894" y="979583"/>
                </a:cubicBezTo>
                <a:cubicBezTo>
                  <a:pt x="63694" y="945689"/>
                  <a:pt x="120190" y="947235"/>
                  <a:pt x="154084" y="983034"/>
                </a:cubicBezTo>
                <a:lnTo>
                  <a:pt x="163237" y="992702"/>
                </a:lnTo>
                <a:cubicBezTo>
                  <a:pt x="244774" y="882877"/>
                  <a:pt x="375836" y="813180"/>
                  <a:pt x="523178" y="813180"/>
                </a:cubicBezTo>
                <a:lnTo>
                  <a:pt x="818460" y="813180"/>
                </a:lnTo>
                <a:lnTo>
                  <a:pt x="820284" y="522622"/>
                </a:lnTo>
                <a:cubicBezTo>
                  <a:pt x="821285" y="363119"/>
                  <a:pt x="903845" y="223207"/>
                  <a:pt x="1028952" y="143673"/>
                </a:cubicBezTo>
                <a:cubicBezTo>
                  <a:pt x="999689" y="108599"/>
                  <a:pt x="1002953" y="56445"/>
                  <a:pt x="1036755" y="24443"/>
                </a:cubicBezTo>
                <a:cubicBezTo>
                  <a:pt x="1072555" y="-9451"/>
                  <a:pt x="1129052" y="-7906"/>
                  <a:pt x="1162945" y="2789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4" name="Rectangle 130">
            <a:extLst>
              <a:ext uri="{FF2B5EF4-FFF2-40B4-BE49-F238E27FC236}">
                <a16:creationId xmlns:a16="http://schemas.microsoft.com/office/drawing/2014/main" id="{F7759672-254A-46D2-98DF-B919494C603A}"/>
              </a:ext>
            </a:extLst>
          </p:cNvPr>
          <p:cNvSpPr/>
          <p:nvPr/>
        </p:nvSpPr>
        <p:spPr>
          <a:xfrm>
            <a:off x="10932820" y="1539414"/>
            <a:ext cx="544577" cy="547049"/>
          </a:xfrm>
          <a:custGeom>
            <a:avLst/>
            <a:gdLst/>
            <a:ahLst/>
            <a:cxnLst/>
            <a:rect l="l" t="t" r="r" b="b"/>
            <a:pathLst>
              <a:path w="371900" h="373588">
                <a:moveTo>
                  <a:pt x="297080" y="129105"/>
                </a:moveTo>
                <a:lnTo>
                  <a:pt x="284273" y="219737"/>
                </a:lnTo>
                <a:lnTo>
                  <a:pt x="305496" y="219737"/>
                </a:lnTo>
                <a:lnTo>
                  <a:pt x="333001" y="129105"/>
                </a:lnTo>
                <a:close/>
                <a:moveTo>
                  <a:pt x="228265" y="129105"/>
                </a:moveTo>
                <a:lnTo>
                  <a:pt x="228265" y="219737"/>
                </a:lnTo>
                <a:lnTo>
                  <a:pt x="250807" y="219737"/>
                </a:lnTo>
                <a:lnTo>
                  <a:pt x="263614" y="129105"/>
                </a:lnTo>
                <a:close/>
                <a:moveTo>
                  <a:pt x="157021" y="129105"/>
                </a:moveTo>
                <a:lnTo>
                  <a:pt x="175826" y="219737"/>
                </a:lnTo>
                <a:lnTo>
                  <a:pt x="195129" y="219737"/>
                </a:lnTo>
                <a:lnTo>
                  <a:pt x="195129" y="129105"/>
                </a:lnTo>
                <a:close/>
                <a:moveTo>
                  <a:pt x="93087" y="129105"/>
                </a:moveTo>
                <a:lnTo>
                  <a:pt x="117372" y="219737"/>
                </a:lnTo>
                <a:lnTo>
                  <a:pt x="141984" y="219737"/>
                </a:lnTo>
                <a:lnTo>
                  <a:pt x="123179" y="129105"/>
                </a:lnTo>
                <a:close/>
                <a:moveTo>
                  <a:pt x="58494" y="0"/>
                </a:moveTo>
                <a:lnTo>
                  <a:pt x="84208" y="95969"/>
                </a:lnTo>
                <a:lnTo>
                  <a:pt x="354346" y="95969"/>
                </a:lnTo>
                <a:lnTo>
                  <a:pt x="354346" y="97437"/>
                </a:lnTo>
                <a:cubicBezTo>
                  <a:pt x="356087" y="96136"/>
                  <a:pt x="357928" y="96353"/>
                  <a:pt x="359747" y="96905"/>
                </a:cubicBezTo>
                <a:lnTo>
                  <a:pt x="360371" y="97095"/>
                </a:lnTo>
                <a:cubicBezTo>
                  <a:pt x="368954" y="99700"/>
                  <a:pt x="373801" y="108770"/>
                  <a:pt x="371196" y="117354"/>
                </a:cubicBezTo>
                <a:lnTo>
                  <a:pt x="333339" y="242097"/>
                </a:lnTo>
                <a:cubicBezTo>
                  <a:pt x="331591" y="247858"/>
                  <a:pt x="326929" y="251935"/>
                  <a:pt x="321206" y="252122"/>
                </a:cubicBezTo>
                <a:lnTo>
                  <a:pt x="321206" y="252873"/>
                </a:lnTo>
                <a:lnTo>
                  <a:pt x="313576" y="252873"/>
                </a:lnTo>
                <a:cubicBezTo>
                  <a:pt x="313378" y="253010"/>
                  <a:pt x="313229" y="252967"/>
                  <a:pt x="313080" y="252922"/>
                </a:cubicBezTo>
                <a:lnTo>
                  <a:pt x="312919" y="252873"/>
                </a:lnTo>
                <a:lnTo>
                  <a:pt x="126251" y="252873"/>
                </a:lnTo>
                <a:lnTo>
                  <a:pt x="133971" y="281687"/>
                </a:lnTo>
                <a:lnTo>
                  <a:pt x="321075" y="281687"/>
                </a:lnTo>
                <a:lnTo>
                  <a:pt x="321075" y="314823"/>
                </a:lnTo>
                <a:lnTo>
                  <a:pt x="318480" y="314823"/>
                </a:lnTo>
                <a:cubicBezTo>
                  <a:pt x="329614" y="318311"/>
                  <a:pt x="336414" y="328969"/>
                  <a:pt x="336414" y="341215"/>
                </a:cubicBezTo>
                <a:cubicBezTo>
                  <a:pt x="336414" y="359094"/>
                  <a:pt x="321920" y="373588"/>
                  <a:pt x="304041" y="373588"/>
                </a:cubicBezTo>
                <a:cubicBezTo>
                  <a:pt x="286162" y="373588"/>
                  <a:pt x="271668" y="359094"/>
                  <a:pt x="271668" y="341215"/>
                </a:cubicBezTo>
                <a:cubicBezTo>
                  <a:pt x="271668" y="328969"/>
                  <a:pt x="278468" y="318311"/>
                  <a:pt x="289602" y="314823"/>
                </a:cubicBezTo>
                <a:lnTo>
                  <a:pt x="142850" y="314823"/>
                </a:lnTo>
                <a:lnTo>
                  <a:pt x="143397" y="316865"/>
                </a:lnTo>
                <a:cubicBezTo>
                  <a:pt x="151629" y="321811"/>
                  <a:pt x="156401" y="330956"/>
                  <a:pt x="156401" y="341215"/>
                </a:cubicBezTo>
                <a:cubicBezTo>
                  <a:pt x="156401" y="359094"/>
                  <a:pt x="141907" y="373588"/>
                  <a:pt x="124028" y="373588"/>
                </a:cubicBezTo>
                <a:cubicBezTo>
                  <a:pt x="106149" y="373588"/>
                  <a:pt x="91655" y="359094"/>
                  <a:pt x="91655" y="341215"/>
                </a:cubicBezTo>
                <a:cubicBezTo>
                  <a:pt x="91655" y="329356"/>
                  <a:pt x="98032" y="318986"/>
                  <a:pt x="108649" y="315212"/>
                </a:cubicBezTo>
                <a:lnTo>
                  <a:pt x="33542" y="34909"/>
                </a:lnTo>
                <a:lnTo>
                  <a:pt x="0" y="34909"/>
                </a:lnTo>
                <a:lnTo>
                  <a:pt x="0" y="1773"/>
                </a:lnTo>
                <a:lnTo>
                  <a:pt x="51879" y="177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5" name="Right Triangle 17">
            <a:extLst>
              <a:ext uri="{FF2B5EF4-FFF2-40B4-BE49-F238E27FC236}">
                <a16:creationId xmlns:a16="http://schemas.microsoft.com/office/drawing/2014/main" id="{5B989D8F-E127-48E7-B329-C52CA522C191}"/>
              </a:ext>
            </a:extLst>
          </p:cNvPr>
          <p:cNvSpPr>
            <a:spLocks noChangeAspect="1"/>
          </p:cNvSpPr>
          <p:nvPr/>
        </p:nvSpPr>
        <p:spPr>
          <a:xfrm>
            <a:off x="9363473" y="4578026"/>
            <a:ext cx="478148" cy="569324"/>
          </a:xfrm>
          <a:custGeom>
            <a:avLst/>
            <a:gdLst/>
            <a:ahLst/>
            <a:cxnLst/>
            <a:rect l="l" t="t" r="r" b="b"/>
            <a:pathLst>
              <a:path w="2721114" h="3240000">
                <a:moveTo>
                  <a:pt x="1999321" y="2603448"/>
                </a:moveTo>
                <a:lnTo>
                  <a:pt x="1999321" y="2772810"/>
                </a:lnTo>
                <a:lnTo>
                  <a:pt x="2528507" y="2772810"/>
                </a:lnTo>
                <a:lnTo>
                  <a:pt x="2528507" y="2603448"/>
                </a:lnTo>
                <a:close/>
                <a:moveTo>
                  <a:pt x="2263914" y="2230929"/>
                </a:moveTo>
                <a:cubicBezTo>
                  <a:pt x="2516419" y="2230929"/>
                  <a:pt x="2721114" y="2435624"/>
                  <a:pt x="2721114" y="2688129"/>
                </a:cubicBezTo>
                <a:cubicBezTo>
                  <a:pt x="2721114" y="2940634"/>
                  <a:pt x="2516419" y="3145329"/>
                  <a:pt x="2263914" y="3145329"/>
                </a:cubicBezTo>
                <a:cubicBezTo>
                  <a:pt x="2011409" y="3145329"/>
                  <a:pt x="1806714" y="2940634"/>
                  <a:pt x="1806714" y="2688129"/>
                </a:cubicBezTo>
                <a:cubicBezTo>
                  <a:pt x="1806714" y="2435624"/>
                  <a:pt x="2011409" y="2230929"/>
                  <a:pt x="2263914" y="2230929"/>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6" name="Right Triangle 17">
            <a:extLst>
              <a:ext uri="{FF2B5EF4-FFF2-40B4-BE49-F238E27FC236}">
                <a16:creationId xmlns:a16="http://schemas.microsoft.com/office/drawing/2014/main" id="{D61B263F-9E2B-4D6D-AE92-C6B011C62C98}"/>
              </a:ext>
            </a:extLst>
          </p:cNvPr>
          <p:cNvSpPr>
            <a:spLocks noChangeAspect="1"/>
          </p:cNvSpPr>
          <p:nvPr/>
        </p:nvSpPr>
        <p:spPr>
          <a:xfrm>
            <a:off x="8488431" y="4578026"/>
            <a:ext cx="478148" cy="569324"/>
          </a:xfrm>
          <a:custGeom>
            <a:avLst/>
            <a:gdLst/>
            <a:ahLst/>
            <a:cxnLst/>
            <a:rect l="l" t="t" r="r" b="b"/>
            <a:pathLst>
              <a:path w="2721114" h="3240000">
                <a:moveTo>
                  <a:pt x="2179233" y="2431577"/>
                </a:moveTo>
                <a:lnTo>
                  <a:pt x="2179233" y="2611489"/>
                </a:lnTo>
                <a:lnTo>
                  <a:pt x="1999321" y="2611489"/>
                </a:lnTo>
                <a:lnTo>
                  <a:pt x="1999321" y="2780851"/>
                </a:lnTo>
                <a:lnTo>
                  <a:pt x="2179233" y="2780851"/>
                </a:lnTo>
                <a:lnTo>
                  <a:pt x="2179233" y="2960763"/>
                </a:lnTo>
                <a:lnTo>
                  <a:pt x="2348595" y="2960763"/>
                </a:lnTo>
                <a:lnTo>
                  <a:pt x="2348595" y="2780851"/>
                </a:lnTo>
                <a:lnTo>
                  <a:pt x="2528507" y="2780851"/>
                </a:lnTo>
                <a:lnTo>
                  <a:pt x="2528507" y="2611489"/>
                </a:lnTo>
                <a:lnTo>
                  <a:pt x="2348595" y="2611489"/>
                </a:lnTo>
                <a:lnTo>
                  <a:pt x="2348595" y="24315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7" name="Right Triangle 17">
            <a:extLst>
              <a:ext uri="{FF2B5EF4-FFF2-40B4-BE49-F238E27FC236}">
                <a16:creationId xmlns:a16="http://schemas.microsoft.com/office/drawing/2014/main" id="{5E5AE7B0-988E-44BF-89EA-013033086F96}"/>
              </a:ext>
            </a:extLst>
          </p:cNvPr>
          <p:cNvSpPr>
            <a:spLocks noChangeAspect="1"/>
          </p:cNvSpPr>
          <p:nvPr/>
        </p:nvSpPr>
        <p:spPr>
          <a:xfrm>
            <a:off x="10238515" y="4578026"/>
            <a:ext cx="478148" cy="569324"/>
          </a:xfrm>
          <a:custGeom>
            <a:avLst/>
            <a:gdLst/>
            <a:ahLst/>
            <a:cxnLst/>
            <a:rect l="l" t="t" r="r" b="b"/>
            <a:pathLst>
              <a:path w="2721114" h="3240000">
                <a:moveTo>
                  <a:pt x="2136698" y="2449196"/>
                </a:moveTo>
                <a:lnTo>
                  <a:pt x="2016940" y="2568954"/>
                </a:lnTo>
                <a:lnTo>
                  <a:pt x="2144156" y="2696170"/>
                </a:lnTo>
                <a:lnTo>
                  <a:pt x="2016940" y="2823386"/>
                </a:lnTo>
                <a:lnTo>
                  <a:pt x="2136698" y="2943144"/>
                </a:lnTo>
                <a:lnTo>
                  <a:pt x="2263914" y="2815928"/>
                </a:lnTo>
                <a:lnTo>
                  <a:pt x="2391130" y="2943144"/>
                </a:lnTo>
                <a:lnTo>
                  <a:pt x="2510888" y="2823386"/>
                </a:lnTo>
                <a:lnTo>
                  <a:pt x="2383672" y="2696170"/>
                </a:lnTo>
                <a:lnTo>
                  <a:pt x="2510888" y="2568954"/>
                </a:lnTo>
                <a:lnTo>
                  <a:pt x="2391130" y="2449196"/>
                </a:lnTo>
                <a:lnTo>
                  <a:pt x="2263914" y="2576412"/>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8" name="Oval 44">
            <a:extLst>
              <a:ext uri="{FF2B5EF4-FFF2-40B4-BE49-F238E27FC236}">
                <a16:creationId xmlns:a16="http://schemas.microsoft.com/office/drawing/2014/main" id="{94195A6D-E3B2-4E10-BD54-AC5E4FED7A15}"/>
              </a:ext>
            </a:extLst>
          </p:cNvPr>
          <p:cNvSpPr>
            <a:spLocks noChangeAspect="1"/>
          </p:cNvSpPr>
          <p:nvPr/>
        </p:nvSpPr>
        <p:spPr>
          <a:xfrm>
            <a:off x="11113556" y="4578026"/>
            <a:ext cx="478148" cy="569324"/>
          </a:xfrm>
          <a:custGeom>
            <a:avLst/>
            <a:gdLst/>
            <a:ahLst/>
            <a:cxnLst/>
            <a:rect l="l" t="t" r="r" b="b"/>
            <a:pathLst>
              <a:path w="2721114" h="3240000">
                <a:moveTo>
                  <a:pt x="2519839" y="2469622"/>
                </a:moveTo>
                <a:lnTo>
                  <a:pt x="2201779" y="2787682"/>
                </a:lnTo>
                <a:lnTo>
                  <a:pt x="2003023" y="2588926"/>
                </a:lnTo>
                <a:lnTo>
                  <a:pt x="1901669" y="2690281"/>
                </a:lnTo>
                <a:lnTo>
                  <a:pt x="2203868" y="2992480"/>
                </a:lnTo>
                <a:lnTo>
                  <a:pt x="2305222" y="2891125"/>
                </a:lnTo>
                <a:lnTo>
                  <a:pt x="2303133" y="2889037"/>
                </a:lnTo>
                <a:lnTo>
                  <a:pt x="2621194" y="2570977"/>
                </a:lnTo>
                <a:close/>
                <a:moveTo>
                  <a:pt x="2263914" y="2238970"/>
                </a:moveTo>
                <a:cubicBezTo>
                  <a:pt x="2516419" y="2238970"/>
                  <a:pt x="2721114" y="2443665"/>
                  <a:pt x="2721114" y="2696170"/>
                </a:cubicBezTo>
                <a:cubicBezTo>
                  <a:pt x="2721114" y="2948675"/>
                  <a:pt x="2516419" y="3153370"/>
                  <a:pt x="2263914" y="3153370"/>
                </a:cubicBezTo>
                <a:cubicBezTo>
                  <a:pt x="2011409" y="3153370"/>
                  <a:pt x="1806714" y="2948675"/>
                  <a:pt x="1806714" y="2696170"/>
                </a:cubicBezTo>
                <a:cubicBezTo>
                  <a:pt x="1806714" y="2443665"/>
                  <a:pt x="2011409" y="2238970"/>
                  <a:pt x="2263914" y="2238970"/>
                </a:cubicBezTo>
                <a:close/>
                <a:moveTo>
                  <a:pt x="1576134" y="17032"/>
                </a:moveTo>
                <a:lnTo>
                  <a:pt x="2276728" y="17032"/>
                </a:lnTo>
                <a:lnTo>
                  <a:pt x="2276728" y="17033"/>
                </a:lnTo>
                <a:lnTo>
                  <a:pt x="1576135" y="17033"/>
                </a:lnTo>
                <a:close/>
                <a:moveTo>
                  <a:pt x="0" y="17032"/>
                </a:moveTo>
                <a:lnTo>
                  <a:pt x="1321887" y="17032"/>
                </a:lnTo>
                <a:lnTo>
                  <a:pt x="1321887" y="996125"/>
                </a:lnTo>
                <a:lnTo>
                  <a:pt x="2276728" y="996125"/>
                </a:lnTo>
                <a:lnTo>
                  <a:pt x="2276728" y="2160187"/>
                </a:lnTo>
                <a:cubicBezTo>
                  <a:pt x="1979345" y="2161001"/>
                  <a:pt x="1738579" y="2402384"/>
                  <a:pt x="1738579" y="2700000"/>
                </a:cubicBezTo>
                <a:cubicBezTo>
                  <a:pt x="1738579" y="2997617"/>
                  <a:pt x="1979345" y="3238999"/>
                  <a:pt x="2276728" y="3239814"/>
                </a:cubicBezTo>
                <a:lnTo>
                  <a:pt x="2276728" y="3240000"/>
                </a:lnTo>
                <a:lnTo>
                  <a:pt x="0" y="3240000"/>
                </a:lnTo>
                <a:close/>
                <a:moveTo>
                  <a:pt x="1436085" y="0"/>
                </a:moveTo>
                <a:lnTo>
                  <a:pt x="2287664" y="888809"/>
                </a:lnTo>
                <a:lnTo>
                  <a:pt x="1436085" y="888809"/>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1375832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B</a:t>
            </a:r>
          </a:p>
        </p:txBody>
      </p:sp>
      <p:sp>
        <p:nvSpPr>
          <p:cNvPr id="54" name="Freeform 47">
            <a:extLst>
              <a:ext uri="{FF2B5EF4-FFF2-40B4-BE49-F238E27FC236}">
                <a16:creationId xmlns:a16="http://schemas.microsoft.com/office/drawing/2014/main" id="{C23D3A46-4648-419A-831A-39A9EF5FA6C6}"/>
              </a:ext>
            </a:extLst>
          </p:cNvPr>
          <p:cNvSpPr>
            <a:spLocks noChangeAspect="1"/>
          </p:cNvSpPr>
          <p:nvPr/>
        </p:nvSpPr>
        <p:spPr>
          <a:xfrm>
            <a:off x="4430860" y="1410562"/>
            <a:ext cx="530134" cy="529812"/>
          </a:xfrm>
          <a:custGeom>
            <a:avLst/>
            <a:gdLst>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5619 w 1901727"/>
              <a:gd name="connsiteY10" fmla="*/ 633909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7575 w 1901727"/>
              <a:gd name="connsiteY5" fmla="*/ 403907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72451 w 1901727"/>
              <a:gd name="connsiteY4" fmla="*/ 605860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01727"/>
              <a:gd name="connsiteY0" fmla="*/ 0 h 1985875"/>
              <a:gd name="connsiteX1" fmla="*/ 790984 w 1901727"/>
              <a:gd name="connsiteY1" fmla="*/ 0 h 1985875"/>
              <a:gd name="connsiteX2" fmla="*/ 1026596 w 1901727"/>
              <a:gd name="connsiteY2" fmla="*/ 5610 h 1985875"/>
              <a:gd name="connsiteX3" fmla="*/ 1020986 w 1901727"/>
              <a:gd name="connsiteY3" fmla="*/ 493664 h 1985875"/>
              <a:gd name="connsiteX4" fmla="*/ 1155622 w 1901727"/>
              <a:gd name="connsiteY4" fmla="*/ 572201 h 1985875"/>
              <a:gd name="connsiteX5" fmla="*/ 1351965 w 1901727"/>
              <a:gd name="connsiteY5" fmla="*/ 375858 h 1985875"/>
              <a:gd name="connsiteX6" fmla="*/ 1901727 w 1901727"/>
              <a:gd name="connsiteY6" fmla="*/ 1924167 h 1985875"/>
              <a:gd name="connsiteX7" fmla="*/ 992937 w 1901727"/>
              <a:gd name="connsiteY7" fmla="*/ 1480991 h 1985875"/>
              <a:gd name="connsiteX8" fmla="*/ 1054645 w 1901727"/>
              <a:gd name="connsiteY8" fmla="*/ 1121963 h 1985875"/>
              <a:gd name="connsiteX9" fmla="*/ 1088304 w 1901727"/>
              <a:gd name="connsiteY9" fmla="*/ 757325 h 1985875"/>
              <a:gd name="connsiteX10" fmla="*/ 920009 w 1901727"/>
              <a:gd name="connsiteY10" fmla="*/ 611470 h 1985875"/>
              <a:gd name="connsiteX11" fmla="*/ 729276 w 1901727"/>
              <a:gd name="connsiteY11" fmla="*/ 751715 h 1985875"/>
              <a:gd name="connsiteX12" fmla="*/ 740495 w 1901727"/>
              <a:gd name="connsiteY12" fmla="*/ 1161232 h 1985875"/>
              <a:gd name="connsiteX13" fmla="*/ 785374 w 1901727"/>
              <a:gd name="connsiteY13" fmla="*/ 1509040 h 1985875"/>
              <a:gd name="connsiteX14" fmla="*/ 0 w 1901727"/>
              <a:gd name="connsiteY14" fmla="*/ 1985875 h 1985875"/>
              <a:gd name="connsiteX15" fmla="*/ 437565 w 1901727"/>
              <a:gd name="connsiteY15" fmla="*/ 387077 h 1985875"/>
              <a:gd name="connsiteX16" fmla="*/ 650738 w 1901727"/>
              <a:gd name="connsiteY16" fmla="*/ 611470 h 1985875"/>
              <a:gd name="connsiteX17" fmla="*/ 813423 w 1901727"/>
              <a:gd name="connsiteY17" fmla="*/ 499274 h 1985875"/>
              <a:gd name="connsiteX18" fmla="*/ 790984 w 1901727"/>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2424"/>
              <a:gd name="connsiteY0" fmla="*/ 0 h 1985875"/>
              <a:gd name="connsiteX1" fmla="*/ 790984 w 1942424"/>
              <a:gd name="connsiteY1" fmla="*/ 0 h 1985875"/>
              <a:gd name="connsiteX2" fmla="*/ 1026596 w 1942424"/>
              <a:gd name="connsiteY2" fmla="*/ 5610 h 1985875"/>
              <a:gd name="connsiteX3" fmla="*/ 1020986 w 1942424"/>
              <a:gd name="connsiteY3" fmla="*/ 493664 h 1985875"/>
              <a:gd name="connsiteX4" fmla="*/ 1155622 w 1942424"/>
              <a:gd name="connsiteY4" fmla="*/ 572201 h 1985875"/>
              <a:gd name="connsiteX5" fmla="*/ 1351965 w 1942424"/>
              <a:gd name="connsiteY5" fmla="*/ 375858 h 1985875"/>
              <a:gd name="connsiteX6" fmla="*/ 1901727 w 1942424"/>
              <a:gd name="connsiteY6" fmla="*/ 1924167 h 1985875"/>
              <a:gd name="connsiteX7" fmla="*/ 992937 w 1942424"/>
              <a:gd name="connsiteY7" fmla="*/ 1480991 h 1985875"/>
              <a:gd name="connsiteX8" fmla="*/ 1054645 w 1942424"/>
              <a:gd name="connsiteY8" fmla="*/ 1121963 h 1985875"/>
              <a:gd name="connsiteX9" fmla="*/ 1088304 w 1942424"/>
              <a:gd name="connsiteY9" fmla="*/ 757325 h 1985875"/>
              <a:gd name="connsiteX10" fmla="*/ 920009 w 1942424"/>
              <a:gd name="connsiteY10" fmla="*/ 611470 h 1985875"/>
              <a:gd name="connsiteX11" fmla="*/ 729276 w 1942424"/>
              <a:gd name="connsiteY11" fmla="*/ 751715 h 1985875"/>
              <a:gd name="connsiteX12" fmla="*/ 740495 w 1942424"/>
              <a:gd name="connsiteY12" fmla="*/ 1161232 h 1985875"/>
              <a:gd name="connsiteX13" fmla="*/ 785374 w 1942424"/>
              <a:gd name="connsiteY13" fmla="*/ 1509040 h 1985875"/>
              <a:gd name="connsiteX14" fmla="*/ 0 w 1942424"/>
              <a:gd name="connsiteY14" fmla="*/ 1985875 h 1985875"/>
              <a:gd name="connsiteX15" fmla="*/ 437565 w 1942424"/>
              <a:gd name="connsiteY15" fmla="*/ 387077 h 1985875"/>
              <a:gd name="connsiteX16" fmla="*/ 650738 w 1942424"/>
              <a:gd name="connsiteY16" fmla="*/ 611470 h 1985875"/>
              <a:gd name="connsiteX17" fmla="*/ 813423 w 1942424"/>
              <a:gd name="connsiteY17" fmla="*/ 499274 h 1985875"/>
              <a:gd name="connsiteX18" fmla="*/ 790984 w 194242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54645 w 1946874"/>
              <a:gd name="connsiteY8" fmla="*/ 112196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992937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71474 w 1946874"/>
              <a:gd name="connsiteY7" fmla="*/ 1480991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61232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37565 w 1946874"/>
              <a:gd name="connsiteY15" fmla="*/ 387077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790984 w 1946874"/>
              <a:gd name="connsiteY0" fmla="*/ 0 h 1985875"/>
              <a:gd name="connsiteX1" fmla="*/ 790984 w 1946874"/>
              <a:gd name="connsiteY1" fmla="*/ 0 h 1985875"/>
              <a:gd name="connsiteX2" fmla="*/ 1026596 w 1946874"/>
              <a:gd name="connsiteY2" fmla="*/ 5610 h 1985875"/>
              <a:gd name="connsiteX3" fmla="*/ 1020986 w 1946874"/>
              <a:gd name="connsiteY3" fmla="*/ 493664 h 1985875"/>
              <a:gd name="connsiteX4" fmla="*/ 1155622 w 1946874"/>
              <a:gd name="connsiteY4" fmla="*/ 572201 h 1985875"/>
              <a:gd name="connsiteX5" fmla="*/ 1351965 w 1946874"/>
              <a:gd name="connsiteY5" fmla="*/ 375858 h 1985875"/>
              <a:gd name="connsiteX6" fmla="*/ 1901727 w 1946874"/>
              <a:gd name="connsiteY6" fmla="*/ 1924167 h 1985875"/>
              <a:gd name="connsiteX7" fmla="*/ 1054644 w 1946874"/>
              <a:gd name="connsiteY7" fmla="*/ 1486600 h 1985875"/>
              <a:gd name="connsiteX8" fmla="*/ 1037816 w 1946874"/>
              <a:gd name="connsiteY8" fmla="*/ 1144403 h 1985875"/>
              <a:gd name="connsiteX9" fmla="*/ 1088304 w 1946874"/>
              <a:gd name="connsiteY9" fmla="*/ 757325 h 1985875"/>
              <a:gd name="connsiteX10" fmla="*/ 920009 w 1946874"/>
              <a:gd name="connsiteY10" fmla="*/ 611470 h 1985875"/>
              <a:gd name="connsiteX11" fmla="*/ 729276 w 1946874"/>
              <a:gd name="connsiteY11" fmla="*/ 751715 h 1985875"/>
              <a:gd name="connsiteX12" fmla="*/ 740495 w 1946874"/>
              <a:gd name="connsiteY12" fmla="*/ 1161232 h 1985875"/>
              <a:gd name="connsiteX13" fmla="*/ 785374 w 1946874"/>
              <a:gd name="connsiteY13" fmla="*/ 1509040 h 1985875"/>
              <a:gd name="connsiteX14" fmla="*/ 0 w 1946874"/>
              <a:gd name="connsiteY14" fmla="*/ 1985875 h 1985875"/>
              <a:gd name="connsiteX15" fmla="*/ 420736 w 1946874"/>
              <a:gd name="connsiteY15" fmla="*/ 375858 h 1985875"/>
              <a:gd name="connsiteX16" fmla="*/ 650738 w 1946874"/>
              <a:gd name="connsiteY16" fmla="*/ 611470 h 1985875"/>
              <a:gd name="connsiteX17" fmla="*/ 813423 w 1946874"/>
              <a:gd name="connsiteY17" fmla="*/ 499274 h 1985875"/>
              <a:gd name="connsiteX18" fmla="*/ 790984 w 1946874"/>
              <a:gd name="connsiteY18" fmla="*/ 0 h 1985875"/>
              <a:gd name="connsiteX0" fmla="*/ 858302 w 2014192"/>
              <a:gd name="connsiteY0" fmla="*/ 0 h 1958316"/>
              <a:gd name="connsiteX1" fmla="*/ 858302 w 2014192"/>
              <a:gd name="connsiteY1" fmla="*/ 0 h 1958316"/>
              <a:gd name="connsiteX2" fmla="*/ 1093914 w 2014192"/>
              <a:gd name="connsiteY2" fmla="*/ 5610 h 1958316"/>
              <a:gd name="connsiteX3" fmla="*/ 1088304 w 2014192"/>
              <a:gd name="connsiteY3" fmla="*/ 493664 h 1958316"/>
              <a:gd name="connsiteX4" fmla="*/ 1222940 w 2014192"/>
              <a:gd name="connsiteY4" fmla="*/ 572201 h 1958316"/>
              <a:gd name="connsiteX5" fmla="*/ 1419283 w 2014192"/>
              <a:gd name="connsiteY5" fmla="*/ 375858 h 1958316"/>
              <a:gd name="connsiteX6" fmla="*/ 1969045 w 2014192"/>
              <a:gd name="connsiteY6" fmla="*/ 1924167 h 1958316"/>
              <a:gd name="connsiteX7" fmla="*/ 1121962 w 2014192"/>
              <a:gd name="connsiteY7" fmla="*/ 1486600 h 1958316"/>
              <a:gd name="connsiteX8" fmla="*/ 1105134 w 2014192"/>
              <a:gd name="connsiteY8" fmla="*/ 1144403 h 1958316"/>
              <a:gd name="connsiteX9" fmla="*/ 1155622 w 2014192"/>
              <a:gd name="connsiteY9" fmla="*/ 757325 h 1958316"/>
              <a:gd name="connsiteX10" fmla="*/ 987327 w 2014192"/>
              <a:gd name="connsiteY10" fmla="*/ 611470 h 1958316"/>
              <a:gd name="connsiteX11" fmla="*/ 796594 w 2014192"/>
              <a:gd name="connsiteY11" fmla="*/ 751715 h 1958316"/>
              <a:gd name="connsiteX12" fmla="*/ 807813 w 2014192"/>
              <a:gd name="connsiteY12" fmla="*/ 1161232 h 1958316"/>
              <a:gd name="connsiteX13" fmla="*/ 852692 w 2014192"/>
              <a:gd name="connsiteY13" fmla="*/ 1509040 h 1958316"/>
              <a:gd name="connsiteX14" fmla="*/ 0 w 2014192"/>
              <a:gd name="connsiteY14" fmla="*/ 1952216 h 1958316"/>
              <a:gd name="connsiteX15" fmla="*/ 488054 w 2014192"/>
              <a:gd name="connsiteY15" fmla="*/ 375858 h 1958316"/>
              <a:gd name="connsiteX16" fmla="*/ 718056 w 2014192"/>
              <a:gd name="connsiteY16" fmla="*/ 611470 h 1958316"/>
              <a:gd name="connsiteX17" fmla="*/ 880741 w 2014192"/>
              <a:gd name="connsiteY17" fmla="*/ 499274 h 1958316"/>
              <a:gd name="connsiteX18" fmla="*/ 858302 w 2014192"/>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41893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930674 w 2103393"/>
              <a:gd name="connsiteY13" fmla="*/ 1480991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897014 w 2103393"/>
              <a:gd name="connsiteY12" fmla="*/ 1161232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194335 w 2103393"/>
              <a:gd name="connsiteY8" fmla="*/ 1144403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8316"/>
              <a:gd name="connsiteX1" fmla="*/ 947503 w 2103393"/>
              <a:gd name="connsiteY1" fmla="*/ 0 h 1958316"/>
              <a:gd name="connsiteX2" fmla="*/ 1183115 w 2103393"/>
              <a:gd name="connsiteY2" fmla="*/ 5610 h 1958316"/>
              <a:gd name="connsiteX3" fmla="*/ 1177505 w 2103393"/>
              <a:gd name="connsiteY3" fmla="*/ 493664 h 1958316"/>
              <a:gd name="connsiteX4" fmla="*/ 1312141 w 2103393"/>
              <a:gd name="connsiteY4" fmla="*/ 572201 h 1958316"/>
              <a:gd name="connsiteX5" fmla="*/ 1508484 w 2103393"/>
              <a:gd name="connsiteY5" fmla="*/ 375858 h 1958316"/>
              <a:gd name="connsiteX6" fmla="*/ 2058246 w 2103393"/>
              <a:gd name="connsiteY6" fmla="*/ 1924167 h 1958316"/>
              <a:gd name="connsiteX7" fmla="*/ 1211163 w 2103393"/>
              <a:gd name="connsiteY7" fmla="*/ 1486600 h 1958316"/>
              <a:gd name="connsiteX8" fmla="*/ 1227994 w 2103393"/>
              <a:gd name="connsiteY8" fmla="*/ 1194891 h 1958316"/>
              <a:gd name="connsiteX9" fmla="*/ 1244823 w 2103393"/>
              <a:gd name="connsiteY9" fmla="*/ 757325 h 1958316"/>
              <a:gd name="connsiteX10" fmla="*/ 1076528 w 2103393"/>
              <a:gd name="connsiteY10" fmla="*/ 611470 h 1958316"/>
              <a:gd name="connsiteX11" fmla="*/ 885795 w 2103393"/>
              <a:gd name="connsiteY11" fmla="*/ 751715 h 1958316"/>
              <a:gd name="connsiteX12" fmla="*/ 919453 w 2103393"/>
              <a:gd name="connsiteY12" fmla="*/ 1189281 h 1958316"/>
              <a:gd name="connsiteX13" fmla="*/ 891405 w 2103393"/>
              <a:gd name="connsiteY13" fmla="*/ 1509040 h 1958316"/>
              <a:gd name="connsiteX14" fmla="*/ 89201 w 2103393"/>
              <a:gd name="connsiteY14" fmla="*/ 1952216 h 1958316"/>
              <a:gd name="connsiteX15" fmla="*/ 577255 w 2103393"/>
              <a:gd name="connsiteY15" fmla="*/ 375858 h 1958316"/>
              <a:gd name="connsiteX16" fmla="*/ 807257 w 2103393"/>
              <a:gd name="connsiteY16" fmla="*/ 611470 h 1958316"/>
              <a:gd name="connsiteX17" fmla="*/ 969942 w 2103393"/>
              <a:gd name="connsiteY17" fmla="*/ 499274 h 1958316"/>
              <a:gd name="connsiteX18" fmla="*/ 947503 w 2103393"/>
              <a:gd name="connsiteY18" fmla="*/ 0 h 1958316"/>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7994 w 2103393"/>
              <a:gd name="connsiteY8" fmla="*/ 1194891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22384 w 2103393"/>
              <a:gd name="connsiteY8" fmla="*/ 117806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59848"/>
              <a:gd name="connsiteX1" fmla="*/ 947503 w 2103393"/>
              <a:gd name="connsiteY1" fmla="*/ 0 h 1959848"/>
              <a:gd name="connsiteX2" fmla="*/ 1183115 w 2103393"/>
              <a:gd name="connsiteY2" fmla="*/ 5610 h 1959848"/>
              <a:gd name="connsiteX3" fmla="*/ 1177505 w 2103393"/>
              <a:gd name="connsiteY3" fmla="*/ 493664 h 1959848"/>
              <a:gd name="connsiteX4" fmla="*/ 1312141 w 2103393"/>
              <a:gd name="connsiteY4" fmla="*/ 572201 h 1959848"/>
              <a:gd name="connsiteX5" fmla="*/ 1508484 w 2103393"/>
              <a:gd name="connsiteY5" fmla="*/ 375858 h 1959848"/>
              <a:gd name="connsiteX6" fmla="*/ 2058246 w 2103393"/>
              <a:gd name="connsiteY6" fmla="*/ 1924167 h 1959848"/>
              <a:gd name="connsiteX7" fmla="*/ 1211163 w 2103393"/>
              <a:gd name="connsiteY7" fmla="*/ 1486600 h 1959848"/>
              <a:gd name="connsiteX8" fmla="*/ 1205554 w 2103393"/>
              <a:gd name="connsiteY8" fmla="*/ 1200502 h 1959848"/>
              <a:gd name="connsiteX9" fmla="*/ 1244823 w 2103393"/>
              <a:gd name="connsiteY9" fmla="*/ 757325 h 1959848"/>
              <a:gd name="connsiteX10" fmla="*/ 1076528 w 2103393"/>
              <a:gd name="connsiteY10" fmla="*/ 611470 h 1959848"/>
              <a:gd name="connsiteX11" fmla="*/ 885795 w 2103393"/>
              <a:gd name="connsiteY11" fmla="*/ 751715 h 1959848"/>
              <a:gd name="connsiteX12" fmla="*/ 919453 w 2103393"/>
              <a:gd name="connsiteY12" fmla="*/ 1189281 h 1959848"/>
              <a:gd name="connsiteX13" fmla="*/ 891405 w 2103393"/>
              <a:gd name="connsiteY13" fmla="*/ 1509040 h 1959848"/>
              <a:gd name="connsiteX14" fmla="*/ 89201 w 2103393"/>
              <a:gd name="connsiteY14" fmla="*/ 1952216 h 1959848"/>
              <a:gd name="connsiteX15" fmla="*/ 577255 w 2103393"/>
              <a:gd name="connsiteY15" fmla="*/ 375858 h 1959848"/>
              <a:gd name="connsiteX16" fmla="*/ 807257 w 2103393"/>
              <a:gd name="connsiteY16" fmla="*/ 611470 h 1959848"/>
              <a:gd name="connsiteX17" fmla="*/ 969942 w 2103393"/>
              <a:gd name="connsiteY17" fmla="*/ 499274 h 1959848"/>
              <a:gd name="connsiteX18" fmla="*/ 947503 w 2103393"/>
              <a:gd name="connsiteY18" fmla="*/ 0 h 1959848"/>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1617"/>
              <a:gd name="connsiteX1" fmla="*/ 947503 w 2103393"/>
              <a:gd name="connsiteY1" fmla="*/ 0 h 1961617"/>
              <a:gd name="connsiteX2" fmla="*/ 1183115 w 2103393"/>
              <a:gd name="connsiteY2" fmla="*/ 5610 h 1961617"/>
              <a:gd name="connsiteX3" fmla="*/ 1177505 w 2103393"/>
              <a:gd name="connsiteY3" fmla="*/ 493664 h 1961617"/>
              <a:gd name="connsiteX4" fmla="*/ 1312141 w 2103393"/>
              <a:gd name="connsiteY4" fmla="*/ 572201 h 1961617"/>
              <a:gd name="connsiteX5" fmla="*/ 1508484 w 2103393"/>
              <a:gd name="connsiteY5" fmla="*/ 375858 h 1961617"/>
              <a:gd name="connsiteX6" fmla="*/ 2058246 w 2103393"/>
              <a:gd name="connsiteY6" fmla="*/ 1924167 h 1961617"/>
              <a:gd name="connsiteX7" fmla="*/ 1244822 w 2103393"/>
              <a:gd name="connsiteY7" fmla="*/ 1514649 h 1961617"/>
              <a:gd name="connsiteX8" fmla="*/ 1205554 w 2103393"/>
              <a:gd name="connsiteY8" fmla="*/ 1200502 h 1961617"/>
              <a:gd name="connsiteX9" fmla="*/ 1244823 w 2103393"/>
              <a:gd name="connsiteY9" fmla="*/ 757325 h 1961617"/>
              <a:gd name="connsiteX10" fmla="*/ 1076528 w 2103393"/>
              <a:gd name="connsiteY10" fmla="*/ 611470 h 1961617"/>
              <a:gd name="connsiteX11" fmla="*/ 885795 w 2103393"/>
              <a:gd name="connsiteY11" fmla="*/ 751715 h 1961617"/>
              <a:gd name="connsiteX12" fmla="*/ 919453 w 2103393"/>
              <a:gd name="connsiteY12" fmla="*/ 1189281 h 1961617"/>
              <a:gd name="connsiteX13" fmla="*/ 891405 w 2103393"/>
              <a:gd name="connsiteY13" fmla="*/ 1509040 h 1961617"/>
              <a:gd name="connsiteX14" fmla="*/ 89201 w 2103393"/>
              <a:gd name="connsiteY14" fmla="*/ 1952216 h 1961617"/>
              <a:gd name="connsiteX15" fmla="*/ 577255 w 2103393"/>
              <a:gd name="connsiteY15" fmla="*/ 375858 h 1961617"/>
              <a:gd name="connsiteX16" fmla="*/ 807257 w 2103393"/>
              <a:gd name="connsiteY16" fmla="*/ 611470 h 1961617"/>
              <a:gd name="connsiteX17" fmla="*/ 969942 w 2103393"/>
              <a:gd name="connsiteY17" fmla="*/ 499274 h 1961617"/>
              <a:gd name="connsiteX18" fmla="*/ 947503 w 2103393"/>
              <a:gd name="connsiteY18" fmla="*/ 0 h 1961617"/>
              <a:gd name="connsiteX0" fmla="*/ 947503 w 2103393"/>
              <a:gd name="connsiteY0" fmla="*/ 0 h 1963064"/>
              <a:gd name="connsiteX1" fmla="*/ 947503 w 2103393"/>
              <a:gd name="connsiteY1" fmla="*/ 0 h 1963064"/>
              <a:gd name="connsiteX2" fmla="*/ 1183115 w 2103393"/>
              <a:gd name="connsiteY2" fmla="*/ 5610 h 1963064"/>
              <a:gd name="connsiteX3" fmla="*/ 1177505 w 2103393"/>
              <a:gd name="connsiteY3" fmla="*/ 493664 h 1963064"/>
              <a:gd name="connsiteX4" fmla="*/ 1312141 w 2103393"/>
              <a:gd name="connsiteY4" fmla="*/ 572201 h 1963064"/>
              <a:gd name="connsiteX5" fmla="*/ 1508484 w 2103393"/>
              <a:gd name="connsiteY5" fmla="*/ 375858 h 1963064"/>
              <a:gd name="connsiteX6" fmla="*/ 2058246 w 2103393"/>
              <a:gd name="connsiteY6" fmla="*/ 1924167 h 1963064"/>
              <a:gd name="connsiteX7" fmla="*/ 1244822 w 2103393"/>
              <a:gd name="connsiteY7" fmla="*/ 1514649 h 1963064"/>
              <a:gd name="connsiteX8" fmla="*/ 1205554 w 2103393"/>
              <a:gd name="connsiteY8" fmla="*/ 1200502 h 1963064"/>
              <a:gd name="connsiteX9" fmla="*/ 1244823 w 2103393"/>
              <a:gd name="connsiteY9" fmla="*/ 757325 h 1963064"/>
              <a:gd name="connsiteX10" fmla="*/ 1076528 w 2103393"/>
              <a:gd name="connsiteY10" fmla="*/ 611470 h 1963064"/>
              <a:gd name="connsiteX11" fmla="*/ 885795 w 2103393"/>
              <a:gd name="connsiteY11" fmla="*/ 751715 h 1963064"/>
              <a:gd name="connsiteX12" fmla="*/ 919453 w 2103393"/>
              <a:gd name="connsiteY12" fmla="*/ 1189281 h 1963064"/>
              <a:gd name="connsiteX13" fmla="*/ 891405 w 2103393"/>
              <a:gd name="connsiteY13" fmla="*/ 1509040 h 1963064"/>
              <a:gd name="connsiteX14" fmla="*/ 89201 w 2103393"/>
              <a:gd name="connsiteY14" fmla="*/ 1952216 h 1963064"/>
              <a:gd name="connsiteX15" fmla="*/ 577255 w 2103393"/>
              <a:gd name="connsiteY15" fmla="*/ 375858 h 1963064"/>
              <a:gd name="connsiteX16" fmla="*/ 807257 w 2103393"/>
              <a:gd name="connsiteY16" fmla="*/ 611470 h 1963064"/>
              <a:gd name="connsiteX17" fmla="*/ 969942 w 2103393"/>
              <a:gd name="connsiteY17" fmla="*/ 499274 h 1963064"/>
              <a:gd name="connsiteX18" fmla="*/ 947503 w 2103393"/>
              <a:gd name="connsiteY18" fmla="*/ 0 h 1963064"/>
              <a:gd name="connsiteX0" fmla="*/ 947503 w 2103393"/>
              <a:gd name="connsiteY0" fmla="*/ 0 h 1964995"/>
              <a:gd name="connsiteX1" fmla="*/ 947503 w 2103393"/>
              <a:gd name="connsiteY1" fmla="*/ 0 h 1964995"/>
              <a:gd name="connsiteX2" fmla="*/ 1183115 w 2103393"/>
              <a:gd name="connsiteY2" fmla="*/ 5610 h 1964995"/>
              <a:gd name="connsiteX3" fmla="*/ 1177505 w 2103393"/>
              <a:gd name="connsiteY3" fmla="*/ 493664 h 1964995"/>
              <a:gd name="connsiteX4" fmla="*/ 1312141 w 2103393"/>
              <a:gd name="connsiteY4" fmla="*/ 572201 h 1964995"/>
              <a:gd name="connsiteX5" fmla="*/ 1508484 w 2103393"/>
              <a:gd name="connsiteY5" fmla="*/ 375858 h 1964995"/>
              <a:gd name="connsiteX6" fmla="*/ 2058246 w 2103393"/>
              <a:gd name="connsiteY6" fmla="*/ 1924167 h 1964995"/>
              <a:gd name="connsiteX7" fmla="*/ 1244822 w 2103393"/>
              <a:gd name="connsiteY7" fmla="*/ 1514649 h 1964995"/>
              <a:gd name="connsiteX8" fmla="*/ 1205554 w 2103393"/>
              <a:gd name="connsiteY8" fmla="*/ 1200502 h 1964995"/>
              <a:gd name="connsiteX9" fmla="*/ 1244823 w 2103393"/>
              <a:gd name="connsiteY9" fmla="*/ 757325 h 1964995"/>
              <a:gd name="connsiteX10" fmla="*/ 1076528 w 2103393"/>
              <a:gd name="connsiteY10" fmla="*/ 611470 h 1964995"/>
              <a:gd name="connsiteX11" fmla="*/ 885795 w 2103393"/>
              <a:gd name="connsiteY11" fmla="*/ 751715 h 1964995"/>
              <a:gd name="connsiteX12" fmla="*/ 919453 w 2103393"/>
              <a:gd name="connsiteY12" fmla="*/ 1189281 h 1964995"/>
              <a:gd name="connsiteX13" fmla="*/ 891405 w 2103393"/>
              <a:gd name="connsiteY13" fmla="*/ 1509040 h 1964995"/>
              <a:gd name="connsiteX14" fmla="*/ 89201 w 2103393"/>
              <a:gd name="connsiteY14" fmla="*/ 1952216 h 1964995"/>
              <a:gd name="connsiteX15" fmla="*/ 577255 w 2103393"/>
              <a:gd name="connsiteY15" fmla="*/ 375858 h 1964995"/>
              <a:gd name="connsiteX16" fmla="*/ 807257 w 2103393"/>
              <a:gd name="connsiteY16" fmla="*/ 611470 h 1964995"/>
              <a:gd name="connsiteX17" fmla="*/ 969942 w 2103393"/>
              <a:gd name="connsiteY17" fmla="*/ 499274 h 1964995"/>
              <a:gd name="connsiteX18" fmla="*/ 947503 w 2103393"/>
              <a:gd name="connsiteY18" fmla="*/ 0 h 1964995"/>
              <a:gd name="connsiteX0" fmla="*/ 947503 w 2103393"/>
              <a:gd name="connsiteY0" fmla="*/ 13781 h 1978776"/>
              <a:gd name="connsiteX1" fmla="*/ 947503 w 2103393"/>
              <a:gd name="connsiteY1" fmla="*/ 13781 h 1978776"/>
              <a:gd name="connsiteX2" fmla="*/ 1183115 w 2103393"/>
              <a:gd name="connsiteY2" fmla="*/ 19391 h 1978776"/>
              <a:gd name="connsiteX3" fmla="*/ 1177505 w 2103393"/>
              <a:gd name="connsiteY3" fmla="*/ 507445 h 1978776"/>
              <a:gd name="connsiteX4" fmla="*/ 1312141 w 2103393"/>
              <a:gd name="connsiteY4" fmla="*/ 585982 h 1978776"/>
              <a:gd name="connsiteX5" fmla="*/ 1508484 w 2103393"/>
              <a:gd name="connsiteY5" fmla="*/ 389639 h 1978776"/>
              <a:gd name="connsiteX6" fmla="*/ 2058246 w 2103393"/>
              <a:gd name="connsiteY6" fmla="*/ 1937948 h 1978776"/>
              <a:gd name="connsiteX7" fmla="*/ 1244822 w 2103393"/>
              <a:gd name="connsiteY7" fmla="*/ 1528430 h 1978776"/>
              <a:gd name="connsiteX8" fmla="*/ 1205554 w 2103393"/>
              <a:gd name="connsiteY8" fmla="*/ 1214283 h 1978776"/>
              <a:gd name="connsiteX9" fmla="*/ 1244823 w 2103393"/>
              <a:gd name="connsiteY9" fmla="*/ 771106 h 1978776"/>
              <a:gd name="connsiteX10" fmla="*/ 1076528 w 2103393"/>
              <a:gd name="connsiteY10" fmla="*/ 625251 h 1978776"/>
              <a:gd name="connsiteX11" fmla="*/ 885795 w 2103393"/>
              <a:gd name="connsiteY11" fmla="*/ 765496 h 1978776"/>
              <a:gd name="connsiteX12" fmla="*/ 919453 w 2103393"/>
              <a:gd name="connsiteY12" fmla="*/ 1203062 h 1978776"/>
              <a:gd name="connsiteX13" fmla="*/ 891405 w 2103393"/>
              <a:gd name="connsiteY13" fmla="*/ 1522821 h 1978776"/>
              <a:gd name="connsiteX14" fmla="*/ 89201 w 2103393"/>
              <a:gd name="connsiteY14" fmla="*/ 1965997 h 1978776"/>
              <a:gd name="connsiteX15" fmla="*/ 577255 w 2103393"/>
              <a:gd name="connsiteY15" fmla="*/ 389639 h 1978776"/>
              <a:gd name="connsiteX16" fmla="*/ 807257 w 2103393"/>
              <a:gd name="connsiteY16" fmla="*/ 625251 h 1978776"/>
              <a:gd name="connsiteX17" fmla="*/ 969942 w 2103393"/>
              <a:gd name="connsiteY17" fmla="*/ 513055 h 1978776"/>
              <a:gd name="connsiteX18" fmla="*/ 947503 w 2103393"/>
              <a:gd name="connsiteY18" fmla="*/ 13781 h 1978776"/>
              <a:gd name="connsiteX0" fmla="*/ 964333 w 2103393"/>
              <a:gd name="connsiteY0" fmla="*/ 55026 h 1980752"/>
              <a:gd name="connsiteX1" fmla="*/ 947503 w 2103393"/>
              <a:gd name="connsiteY1" fmla="*/ 15757 h 1980752"/>
              <a:gd name="connsiteX2" fmla="*/ 1183115 w 2103393"/>
              <a:gd name="connsiteY2" fmla="*/ 21367 h 1980752"/>
              <a:gd name="connsiteX3" fmla="*/ 1177505 w 2103393"/>
              <a:gd name="connsiteY3" fmla="*/ 509421 h 1980752"/>
              <a:gd name="connsiteX4" fmla="*/ 1312141 w 2103393"/>
              <a:gd name="connsiteY4" fmla="*/ 587958 h 1980752"/>
              <a:gd name="connsiteX5" fmla="*/ 1508484 w 2103393"/>
              <a:gd name="connsiteY5" fmla="*/ 391615 h 1980752"/>
              <a:gd name="connsiteX6" fmla="*/ 2058246 w 2103393"/>
              <a:gd name="connsiteY6" fmla="*/ 1939924 h 1980752"/>
              <a:gd name="connsiteX7" fmla="*/ 1244822 w 2103393"/>
              <a:gd name="connsiteY7" fmla="*/ 1530406 h 1980752"/>
              <a:gd name="connsiteX8" fmla="*/ 1205554 w 2103393"/>
              <a:gd name="connsiteY8" fmla="*/ 1216259 h 1980752"/>
              <a:gd name="connsiteX9" fmla="*/ 1244823 w 2103393"/>
              <a:gd name="connsiteY9" fmla="*/ 773082 h 1980752"/>
              <a:gd name="connsiteX10" fmla="*/ 1076528 w 2103393"/>
              <a:gd name="connsiteY10" fmla="*/ 627227 h 1980752"/>
              <a:gd name="connsiteX11" fmla="*/ 885795 w 2103393"/>
              <a:gd name="connsiteY11" fmla="*/ 767472 h 1980752"/>
              <a:gd name="connsiteX12" fmla="*/ 919453 w 2103393"/>
              <a:gd name="connsiteY12" fmla="*/ 1205038 h 1980752"/>
              <a:gd name="connsiteX13" fmla="*/ 891405 w 2103393"/>
              <a:gd name="connsiteY13" fmla="*/ 1524797 h 1980752"/>
              <a:gd name="connsiteX14" fmla="*/ 89201 w 2103393"/>
              <a:gd name="connsiteY14" fmla="*/ 1967973 h 1980752"/>
              <a:gd name="connsiteX15" fmla="*/ 577255 w 2103393"/>
              <a:gd name="connsiteY15" fmla="*/ 391615 h 1980752"/>
              <a:gd name="connsiteX16" fmla="*/ 807257 w 2103393"/>
              <a:gd name="connsiteY16" fmla="*/ 627227 h 1980752"/>
              <a:gd name="connsiteX17" fmla="*/ 969942 w 2103393"/>
              <a:gd name="connsiteY17" fmla="*/ 515031 h 1980752"/>
              <a:gd name="connsiteX18" fmla="*/ 964333 w 2103393"/>
              <a:gd name="connsiteY18" fmla="*/ 55026 h 1980752"/>
              <a:gd name="connsiteX0" fmla="*/ 913845 w 2103393"/>
              <a:gd name="connsiteY0" fmla="*/ 72662 h 1981559"/>
              <a:gd name="connsiteX1" fmla="*/ 947503 w 2103393"/>
              <a:gd name="connsiteY1" fmla="*/ 16564 h 1981559"/>
              <a:gd name="connsiteX2" fmla="*/ 1183115 w 2103393"/>
              <a:gd name="connsiteY2" fmla="*/ 22174 h 1981559"/>
              <a:gd name="connsiteX3" fmla="*/ 1177505 w 2103393"/>
              <a:gd name="connsiteY3" fmla="*/ 510228 h 1981559"/>
              <a:gd name="connsiteX4" fmla="*/ 1312141 w 2103393"/>
              <a:gd name="connsiteY4" fmla="*/ 588765 h 1981559"/>
              <a:gd name="connsiteX5" fmla="*/ 1508484 w 2103393"/>
              <a:gd name="connsiteY5" fmla="*/ 392422 h 1981559"/>
              <a:gd name="connsiteX6" fmla="*/ 2058246 w 2103393"/>
              <a:gd name="connsiteY6" fmla="*/ 1940731 h 1981559"/>
              <a:gd name="connsiteX7" fmla="*/ 1244822 w 2103393"/>
              <a:gd name="connsiteY7" fmla="*/ 1531213 h 1981559"/>
              <a:gd name="connsiteX8" fmla="*/ 1205554 w 2103393"/>
              <a:gd name="connsiteY8" fmla="*/ 1217066 h 1981559"/>
              <a:gd name="connsiteX9" fmla="*/ 1244823 w 2103393"/>
              <a:gd name="connsiteY9" fmla="*/ 773889 h 1981559"/>
              <a:gd name="connsiteX10" fmla="*/ 1076528 w 2103393"/>
              <a:gd name="connsiteY10" fmla="*/ 628034 h 1981559"/>
              <a:gd name="connsiteX11" fmla="*/ 885795 w 2103393"/>
              <a:gd name="connsiteY11" fmla="*/ 768279 h 1981559"/>
              <a:gd name="connsiteX12" fmla="*/ 919453 w 2103393"/>
              <a:gd name="connsiteY12" fmla="*/ 1205845 h 1981559"/>
              <a:gd name="connsiteX13" fmla="*/ 891405 w 2103393"/>
              <a:gd name="connsiteY13" fmla="*/ 1525604 h 1981559"/>
              <a:gd name="connsiteX14" fmla="*/ 89201 w 2103393"/>
              <a:gd name="connsiteY14" fmla="*/ 1968780 h 1981559"/>
              <a:gd name="connsiteX15" fmla="*/ 577255 w 2103393"/>
              <a:gd name="connsiteY15" fmla="*/ 392422 h 1981559"/>
              <a:gd name="connsiteX16" fmla="*/ 807257 w 2103393"/>
              <a:gd name="connsiteY16" fmla="*/ 628034 h 1981559"/>
              <a:gd name="connsiteX17" fmla="*/ 969942 w 2103393"/>
              <a:gd name="connsiteY17" fmla="*/ 515838 h 1981559"/>
              <a:gd name="connsiteX18" fmla="*/ 913845 w 2103393"/>
              <a:gd name="connsiteY18" fmla="*/ 72662 h 1981559"/>
              <a:gd name="connsiteX0" fmla="*/ 913845 w 2103393"/>
              <a:gd name="connsiteY0" fmla="*/ 103017 h 2011914"/>
              <a:gd name="connsiteX1" fmla="*/ 1003601 w 2103393"/>
              <a:gd name="connsiteY1" fmla="*/ 2040 h 2011914"/>
              <a:gd name="connsiteX2" fmla="*/ 1183115 w 2103393"/>
              <a:gd name="connsiteY2" fmla="*/ 52529 h 2011914"/>
              <a:gd name="connsiteX3" fmla="*/ 1177505 w 2103393"/>
              <a:gd name="connsiteY3" fmla="*/ 540583 h 2011914"/>
              <a:gd name="connsiteX4" fmla="*/ 1312141 w 2103393"/>
              <a:gd name="connsiteY4" fmla="*/ 619120 h 2011914"/>
              <a:gd name="connsiteX5" fmla="*/ 1508484 w 2103393"/>
              <a:gd name="connsiteY5" fmla="*/ 422777 h 2011914"/>
              <a:gd name="connsiteX6" fmla="*/ 2058246 w 2103393"/>
              <a:gd name="connsiteY6" fmla="*/ 1971086 h 2011914"/>
              <a:gd name="connsiteX7" fmla="*/ 1244822 w 2103393"/>
              <a:gd name="connsiteY7" fmla="*/ 1561568 h 2011914"/>
              <a:gd name="connsiteX8" fmla="*/ 1205554 w 2103393"/>
              <a:gd name="connsiteY8" fmla="*/ 1247421 h 2011914"/>
              <a:gd name="connsiteX9" fmla="*/ 1244823 w 2103393"/>
              <a:gd name="connsiteY9" fmla="*/ 804244 h 2011914"/>
              <a:gd name="connsiteX10" fmla="*/ 1076528 w 2103393"/>
              <a:gd name="connsiteY10" fmla="*/ 658389 h 2011914"/>
              <a:gd name="connsiteX11" fmla="*/ 885795 w 2103393"/>
              <a:gd name="connsiteY11" fmla="*/ 798634 h 2011914"/>
              <a:gd name="connsiteX12" fmla="*/ 919453 w 2103393"/>
              <a:gd name="connsiteY12" fmla="*/ 1236200 h 2011914"/>
              <a:gd name="connsiteX13" fmla="*/ 891405 w 2103393"/>
              <a:gd name="connsiteY13" fmla="*/ 1555959 h 2011914"/>
              <a:gd name="connsiteX14" fmla="*/ 89201 w 2103393"/>
              <a:gd name="connsiteY14" fmla="*/ 1999135 h 2011914"/>
              <a:gd name="connsiteX15" fmla="*/ 577255 w 2103393"/>
              <a:gd name="connsiteY15" fmla="*/ 422777 h 2011914"/>
              <a:gd name="connsiteX16" fmla="*/ 807257 w 2103393"/>
              <a:gd name="connsiteY16" fmla="*/ 658389 h 2011914"/>
              <a:gd name="connsiteX17" fmla="*/ 969942 w 2103393"/>
              <a:gd name="connsiteY17" fmla="*/ 546193 h 2011914"/>
              <a:gd name="connsiteX18" fmla="*/ 913845 w 2103393"/>
              <a:gd name="connsiteY18" fmla="*/ 103017 h 2011914"/>
              <a:gd name="connsiteX0" fmla="*/ 930675 w 2103393"/>
              <a:gd name="connsiteY0" fmla="*/ 67702 h 2010258"/>
              <a:gd name="connsiteX1" fmla="*/ 1003601 w 2103393"/>
              <a:gd name="connsiteY1" fmla="*/ 384 h 2010258"/>
              <a:gd name="connsiteX2" fmla="*/ 1183115 w 2103393"/>
              <a:gd name="connsiteY2" fmla="*/ 50873 h 2010258"/>
              <a:gd name="connsiteX3" fmla="*/ 1177505 w 2103393"/>
              <a:gd name="connsiteY3" fmla="*/ 538927 h 2010258"/>
              <a:gd name="connsiteX4" fmla="*/ 1312141 w 2103393"/>
              <a:gd name="connsiteY4" fmla="*/ 617464 h 2010258"/>
              <a:gd name="connsiteX5" fmla="*/ 1508484 w 2103393"/>
              <a:gd name="connsiteY5" fmla="*/ 421121 h 2010258"/>
              <a:gd name="connsiteX6" fmla="*/ 2058246 w 2103393"/>
              <a:gd name="connsiteY6" fmla="*/ 1969430 h 2010258"/>
              <a:gd name="connsiteX7" fmla="*/ 1244822 w 2103393"/>
              <a:gd name="connsiteY7" fmla="*/ 1559912 h 2010258"/>
              <a:gd name="connsiteX8" fmla="*/ 1205554 w 2103393"/>
              <a:gd name="connsiteY8" fmla="*/ 1245765 h 2010258"/>
              <a:gd name="connsiteX9" fmla="*/ 1244823 w 2103393"/>
              <a:gd name="connsiteY9" fmla="*/ 802588 h 2010258"/>
              <a:gd name="connsiteX10" fmla="*/ 1076528 w 2103393"/>
              <a:gd name="connsiteY10" fmla="*/ 656733 h 2010258"/>
              <a:gd name="connsiteX11" fmla="*/ 885795 w 2103393"/>
              <a:gd name="connsiteY11" fmla="*/ 796978 h 2010258"/>
              <a:gd name="connsiteX12" fmla="*/ 919453 w 2103393"/>
              <a:gd name="connsiteY12" fmla="*/ 1234544 h 2010258"/>
              <a:gd name="connsiteX13" fmla="*/ 891405 w 2103393"/>
              <a:gd name="connsiteY13" fmla="*/ 1554303 h 2010258"/>
              <a:gd name="connsiteX14" fmla="*/ 89201 w 2103393"/>
              <a:gd name="connsiteY14" fmla="*/ 1997479 h 2010258"/>
              <a:gd name="connsiteX15" fmla="*/ 577255 w 2103393"/>
              <a:gd name="connsiteY15" fmla="*/ 421121 h 2010258"/>
              <a:gd name="connsiteX16" fmla="*/ 807257 w 2103393"/>
              <a:gd name="connsiteY16" fmla="*/ 656733 h 2010258"/>
              <a:gd name="connsiteX17" fmla="*/ 969942 w 2103393"/>
              <a:gd name="connsiteY17" fmla="*/ 544537 h 2010258"/>
              <a:gd name="connsiteX18" fmla="*/ 930675 w 2103393"/>
              <a:gd name="connsiteY18" fmla="*/ 67702 h 2010258"/>
              <a:gd name="connsiteX0" fmla="*/ 930675 w 2103393"/>
              <a:gd name="connsiteY0" fmla="*/ 69239 h 2011795"/>
              <a:gd name="connsiteX1" fmla="*/ 1183115 w 2103393"/>
              <a:gd name="connsiteY1" fmla="*/ 52410 h 2011795"/>
              <a:gd name="connsiteX2" fmla="*/ 1177505 w 2103393"/>
              <a:gd name="connsiteY2" fmla="*/ 540464 h 2011795"/>
              <a:gd name="connsiteX3" fmla="*/ 1312141 w 2103393"/>
              <a:gd name="connsiteY3" fmla="*/ 619001 h 2011795"/>
              <a:gd name="connsiteX4" fmla="*/ 1508484 w 2103393"/>
              <a:gd name="connsiteY4" fmla="*/ 422658 h 2011795"/>
              <a:gd name="connsiteX5" fmla="*/ 2058246 w 2103393"/>
              <a:gd name="connsiteY5" fmla="*/ 1970967 h 2011795"/>
              <a:gd name="connsiteX6" fmla="*/ 1244822 w 2103393"/>
              <a:gd name="connsiteY6" fmla="*/ 1561449 h 2011795"/>
              <a:gd name="connsiteX7" fmla="*/ 1205554 w 2103393"/>
              <a:gd name="connsiteY7" fmla="*/ 1247302 h 2011795"/>
              <a:gd name="connsiteX8" fmla="*/ 1244823 w 2103393"/>
              <a:gd name="connsiteY8" fmla="*/ 804125 h 2011795"/>
              <a:gd name="connsiteX9" fmla="*/ 1076528 w 2103393"/>
              <a:gd name="connsiteY9" fmla="*/ 658270 h 2011795"/>
              <a:gd name="connsiteX10" fmla="*/ 885795 w 2103393"/>
              <a:gd name="connsiteY10" fmla="*/ 798515 h 2011795"/>
              <a:gd name="connsiteX11" fmla="*/ 919453 w 2103393"/>
              <a:gd name="connsiteY11" fmla="*/ 1236081 h 2011795"/>
              <a:gd name="connsiteX12" fmla="*/ 891405 w 2103393"/>
              <a:gd name="connsiteY12" fmla="*/ 1555840 h 2011795"/>
              <a:gd name="connsiteX13" fmla="*/ 89201 w 2103393"/>
              <a:gd name="connsiteY13" fmla="*/ 1999016 h 2011795"/>
              <a:gd name="connsiteX14" fmla="*/ 577255 w 2103393"/>
              <a:gd name="connsiteY14" fmla="*/ 422658 h 2011795"/>
              <a:gd name="connsiteX15" fmla="*/ 807257 w 2103393"/>
              <a:gd name="connsiteY15" fmla="*/ 658270 h 2011795"/>
              <a:gd name="connsiteX16" fmla="*/ 969942 w 2103393"/>
              <a:gd name="connsiteY16" fmla="*/ 546074 h 2011795"/>
              <a:gd name="connsiteX17" fmla="*/ 930675 w 2103393"/>
              <a:gd name="connsiteY17" fmla="*/ 69239 h 2011795"/>
              <a:gd name="connsiteX0" fmla="*/ 930675 w 2103393"/>
              <a:gd name="connsiteY0" fmla="*/ 63795 h 2006351"/>
              <a:gd name="connsiteX1" fmla="*/ 1183115 w 2103393"/>
              <a:gd name="connsiteY1" fmla="*/ 46966 h 2006351"/>
              <a:gd name="connsiteX2" fmla="*/ 1177505 w 2103393"/>
              <a:gd name="connsiteY2" fmla="*/ 535020 h 2006351"/>
              <a:gd name="connsiteX3" fmla="*/ 1312141 w 2103393"/>
              <a:gd name="connsiteY3" fmla="*/ 613557 h 2006351"/>
              <a:gd name="connsiteX4" fmla="*/ 1508484 w 2103393"/>
              <a:gd name="connsiteY4" fmla="*/ 417214 h 2006351"/>
              <a:gd name="connsiteX5" fmla="*/ 2058246 w 2103393"/>
              <a:gd name="connsiteY5" fmla="*/ 1965523 h 2006351"/>
              <a:gd name="connsiteX6" fmla="*/ 1244822 w 2103393"/>
              <a:gd name="connsiteY6" fmla="*/ 1556005 h 2006351"/>
              <a:gd name="connsiteX7" fmla="*/ 1205554 w 2103393"/>
              <a:gd name="connsiteY7" fmla="*/ 1241858 h 2006351"/>
              <a:gd name="connsiteX8" fmla="*/ 1244823 w 2103393"/>
              <a:gd name="connsiteY8" fmla="*/ 798681 h 2006351"/>
              <a:gd name="connsiteX9" fmla="*/ 1076528 w 2103393"/>
              <a:gd name="connsiteY9" fmla="*/ 652826 h 2006351"/>
              <a:gd name="connsiteX10" fmla="*/ 885795 w 2103393"/>
              <a:gd name="connsiteY10" fmla="*/ 793071 h 2006351"/>
              <a:gd name="connsiteX11" fmla="*/ 919453 w 2103393"/>
              <a:gd name="connsiteY11" fmla="*/ 1230637 h 2006351"/>
              <a:gd name="connsiteX12" fmla="*/ 891405 w 2103393"/>
              <a:gd name="connsiteY12" fmla="*/ 1550396 h 2006351"/>
              <a:gd name="connsiteX13" fmla="*/ 89201 w 2103393"/>
              <a:gd name="connsiteY13" fmla="*/ 1993572 h 2006351"/>
              <a:gd name="connsiteX14" fmla="*/ 577255 w 2103393"/>
              <a:gd name="connsiteY14" fmla="*/ 417214 h 2006351"/>
              <a:gd name="connsiteX15" fmla="*/ 807257 w 2103393"/>
              <a:gd name="connsiteY15" fmla="*/ 652826 h 2006351"/>
              <a:gd name="connsiteX16" fmla="*/ 969942 w 2103393"/>
              <a:gd name="connsiteY16" fmla="*/ 540630 h 2006351"/>
              <a:gd name="connsiteX17" fmla="*/ 930675 w 2103393"/>
              <a:gd name="connsiteY17" fmla="*/ 63795 h 2006351"/>
              <a:gd name="connsiteX0" fmla="*/ 930675 w 2103393"/>
              <a:gd name="connsiteY0" fmla="*/ 51191 h 2016186"/>
              <a:gd name="connsiteX1" fmla="*/ 1183115 w 2103393"/>
              <a:gd name="connsiteY1" fmla="*/ 56801 h 2016186"/>
              <a:gd name="connsiteX2" fmla="*/ 1177505 w 2103393"/>
              <a:gd name="connsiteY2" fmla="*/ 544855 h 2016186"/>
              <a:gd name="connsiteX3" fmla="*/ 1312141 w 2103393"/>
              <a:gd name="connsiteY3" fmla="*/ 623392 h 2016186"/>
              <a:gd name="connsiteX4" fmla="*/ 1508484 w 2103393"/>
              <a:gd name="connsiteY4" fmla="*/ 427049 h 2016186"/>
              <a:gd name="connsiteX5" fmla="*/ 2058246 w 2103393"/>
              <a:gd name="connsiteY5" fmla="*/ 1975358 h 2016186"/>
              <a:gd name="connsiteX6" fmla="*/ 1244822 w 2103393"/>
              <a:gd name="connsiteY6" fmla="*/ 1565840 h 2016186"/>
              <a:gd name="connsiteX7" fmla="*/ 1205554 w 2103393"/>
              <a:gd name="connsiteY7" fmla="*/ 1251693 h 2016186"/>
              <a:gd name="connsiteX8" fmla="*/ 1244823 w 2103393"/>
              <a:gd name="connsiteY8" fmla="*/ 808516 h 2016186"/>
              <a:gd name="connsiteX9" fmla="*/ 1076528 w 2103393"/>
              <a:gd name="connsiteY9" fmla="*/ 662661 h 2016186"/>
              <a:gd name="connsiteX10" fmla="*/ 885795 w 2103393"/>
              <a:gd name="connsiteY10" fmla="*/ 802906 h 2016186"/>
              <a:gd name="connsiteX11" fmla="*/ 919453 w 2103393"/>
              <a:gd name="connsiteY11" fmla="*/ 1240472 h 2016186"/>
              <a:gd name="connsiteX12" fmla="*/ 891405 w 2103393"/>
              <a:gd name="connsiteY12" fmla="*/ 1560231 h 2016186"/>
              <a:gd name="connsiteX13" fmla="*/ 89201 w 2103393"/>
              <a:gd name="connsiteY13" fmla="*/ 2003407 h 2016186"/>
              <a:gd name="connsiteX14" fmla="*/ 577255 w 2103393"/>
              <a:gd name="connsiteY14" fmla="*/ 427049 h 2016186"/>
              <a:gd name="connsiteX15" fmla="*/ 807257 w 2103393"/>
              <a:gd name="connsiteY15" fmla="*/ 662661 h 2016186"/>
              <a:gd name="connsiteX16" fmla="*/ 969942 w 2103393"/>
              <a:gd name="connsiteY16" fmla="*/ 550465 h 2016186"/>
              <a:gd name="connsiteX17" fmla="*/ 930675 w 2103393"/>
              <a:gd name="connsiteY17" fmla="*/ 51191 h 2016186"/>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47103 h 2012098"/>
              <a:gd name="connsiteX1" fmla="*/ 1183115 w 2103393"/>
              <a:gd name="connsiteY1" fmla="*/ 52713 h 2012098"/>
              <a:gd name="connsiteX2" fmla="*/ 1177505 w 2103393"/>
              <a:gd name="connsiteY2" fmla="*/ 540767 h 2012098"/>
              <a:gd name="connsiteX3" fmla="*/ 1312141 w 2103393"/>
              <a:gd name="connsiteY3" fmla="*/ 619304 h 2012098"/>
              <a:gd name="connsiteX4" fmla="*/ 1508484 w 2103393"/>
              <a:gd name="connsiteY4" fmla="*/ 422961 h 2012098"/>
              <a:gd name="connsiteX5" fmla="*/ 2058246 w 2103393"/>
              <a:gd name="connsiteY5" fmla="*/ 1971270 h 2012098"/>
              <a:gd name="connsiteX6" fmla="*/ 1244822 w 2103393"/>
              <a:gd name="connsiteY6" fmla="*/ 1561752 h 2012098"/>
              <a:gd name="connsiteX7" fmla="*/ 1205554 w 2103393"/>
              <a:gd name="connsiteY7" fmla="*/ 1247605 h 2012098"/>
              <a:gd name="connsiteX8" fmla="*/ 1244823 w 2103393"/>
              <a:gd name="connsiteY8" fmla="*/ 804428 h 2012098"/>
              <a:gd name="connsiteX9" fmla="*/ 1076528 w 2103393"/>
              <a:gd name="connsiteY9" fmla="*/ 658573 h 2012098"/>
              <a:gd name="connsiteX10" fmla="*/ 885795 w 2103393"/>
              <a:gd name="connsiteY10" fmla="*/ 798818 h 2012098"/>
              <a:gd name="connsiteX11" fmla="*/ 919453 w 2103393"/>
              <a:gd name="connsiteY11" fmla="*/ 1236384 h 2012098"/>
              <a:gd name="connsiteX12" fmla="*/ 891405 w 2103393"/>
              <a:gd name="connsiteY12" fmla="*/ 1556143 h 2012098"/>
              <a:gd name="connsiteX13" fmla="*/ 89201 w 2103393"/>
              <a:gd name="connsiteY13" fmla="*/ 1999319 h 2012098"/>
              <a:gd name="connsiteX14" fmla="*/ 577255 w 2103393"/>
              <a:gd name="connsiteY14" fmla="*/ 422961 h 2012098"/>
              <a:gd name="connsiteX15" fmla="*/ 807257 w 2103393"/>
              <a:gd name="connsiteY15" fmla="*/ 658573 h 2012098"/>
              <a:gd name="connsiteX16" fmla="*/ 969942 w 2103393"/>
              <a:gd name="connsiteY16" fmla="*/ 546377 h 2012098"/>
              <a:gd name="connsiteX17" fmla="*/ 930675 w 2103393"/>
              <a:gd name="connsiteY17" fmla="*/ 47103 h 2012098"/>
              <a:gd name="connsiteX0" fmla="*/ 930675 w 2103393"/>
              <a:gd name="connsiteY0" fmla="*/ 24191 h 2051098"/>
              <a:gd name="connsiteX1" fmla="*/ 1183115 w 2103393"/>
              <a:gd name="connsiteY1" fmla="*/ 91713 h 2051098"/>
              <a:gd name="connsiteX2" fmla="*/ 1177505 w 2103393"/>
              <a:gd name="connsiteY2" fmla="*/ 579767 h 2051098"/>
              <a:gd name="connsiteX3" fmla="*/ 1312141 w 2103393"/>
              <a:gd name="connsiteY3" fmla="*/ 658304 h 2051098"/>
              <a:gd name="connsiteX4" fmla="*/ 1508484 w 2103393"/>
              <a:gd name="connsiteY4" fmla="*/ 461961 h 2051098"/>
              <a:gd name="connsiteX5" fmla="*/ 2058246 w 2103393"/>
              <a:gd name="connsiteY5" fmla="*/ 2010270 h 2051098"/>
              <a:gd name="connsiteX6" fmla="*/ 1244822 w 2103393"/>
              <a:gd name="connsiteY6" fmla="*/ 1600752 h 2051098"/>
              <a:gd name="connsiteX7" fmla="*/ 1205554 w 2103393"/>
              <a:gd name="connsiteY7" fmla="*/ 1286605 h 2051098"/>
              <a:gd name="connsiteX8" fmla="*/ 1244823 w 2103393"/>
              <a:gd name="connsiteY8" fmla="*/ 843428 h 2051098"/>
              <a:gd name="connsiteX9" fmla="*/ 1076528 w 2103393"/>
              <a:gd name="connsiteY9" fmla="*/ 697573 h 2051098"/>
              <a:gd name="connsiteX10" fmla="*/ 885795 w 2103393"/>
              <a:gd name="connsiteY10" fmla="*/ 837818 h 2051098"/>
              <a:gd name="connsiteX11" fmla="*/ 919453 w 2103393"/>
              <a:gd name="connsiteY11" fmla="*/ 1275384 h 2051098"/>
              <a:gd name="connsiteX12" fmla="*/ 891405 w 2103393"/>
              <a:gd name="connsiteY12" fmla="*/ 1595143 h 2051098"/>
              <a:gd name="connsiteX13" fmla="*/ 89201 w 2103393"/>
              <a:gd name="connsiteY13" fmla="*/ 2038319 h 2051098"/>
              <a:gd name="connsiteX14" fmla="*/ 577255 w 2103393"/>
              <a:gd name="connsiteY14" fmla="*/ 461961 h 2051098"/>
              <a:gd name="connsiteX15" fmla="*/ 807257 w 2103393"/>
              <a:gd name="connsiteY15" fmla="*/ 697573 h 2051098"/>
              <a:gd name="connsiteX16" fmla="*/ 969942 w 2103393"/>
              <a:gd name="connsiteY16" fmla="*/ 585377 h 2051098"/>
              <a:gd name="connsiteX17" fmla="*/ 930675 w 2103393"/>
              <a:gd name="connsiteY17" fmla="*/ 24191 h 2051098"/>
              <a:gd name="connsiteX0" fmla="*/ 930675 w 2103393"/>
              <a:gd name="connsiteY0" fmla="*/ 51153 h 2078060"/>
              <a:gd name="connsiteX1" fmla="*/ 1190398 w 2103393"/>
              <a:gd name="connsiteY1" fmla="*/ 49480 h 2078060"/>
              <a:gd name="connsiteX2" fmla="*/ 1177505 w 2103393"/>
              <a:gd name="connsiteY2" fmla="*/ 606729 h 2078060"/>
              <a:gd name="connsiteX3" fmla="*/ 1312141 w 2103393"/>
              <a:gd name="connsiteY3" fmla="*/ 685266 h 2078060"/>
              <a:gd name="connsiteX4" fmla="*/ 1508484 w 2103393"/>
              <a:gd name="connsiteY4" fmla="*/ 488923 h 2078060"/>
              <a:gd name="connsiteX5" fmla="*/ 2058246 w 2103393"/>
              <a:gd name="connsiteY5" fmla="*/ 2037232 h 2078060"/>
              <a:gd name="connsiteX6" fmla="*/ 1244822 w 2103393"/>
              <a:gd name="connsiteY6" fmla="*/ 1627714 h 2078060"/>
              <a:gd name="connsiteX7" fmla="*/ 1205554 w 2103393"/>
              <a:gd name="connsiteY7" fmla="*/ 1313567 h 2078060"/>
              <a:gd name="connsiteX8" fmla="*/ 1244823 w 2103393"/>
              <a:gd name="connsiteY8" fmla="*/ 870390 h 2078060"/>
              <a:gd name="connsiteX9" fmla="*/ 1076528 w 2103393"/>
              <a:gd name="connsiteY9" fmla="*/ 724535 h 2078060"/>
              <a:gd name="connsiteX10" fmla="*/ 885795 w 2103393"/>
              <a:gd name="connsiteY10" fmla="*/ 864780 h 2078060"/>
              <a:gd name="connsiteX11" fmla="*/ 919453 w 2103393"/>
              <a:gd name="connsiteY11" fmla="*/ 1302346 h 2078060"/>
              <a:gd name="connsiteX12" fmla="*/ 891405 w 2103393"/>
              <a:gd name="connsiteY12" fmla="*/ 1622105 h 2078060"/>
              <a:gd name="connsiteX13" fmla="*/ 89201 w 2103393"/>
              <a:gd name="connsiteY13" fmla="*/ 2065281 h 2078060"/>
              <a:gd name="connsiteX14" fmla="*/ 577255 w 2103393"/>
              <a:gd name="connsiteY14" fmla="*/ 488923 h 2078060"/>
              <a:gd name="connsiteX15" fmla="*/ 807257 w 2103393"/>
              <a:gd name="connsiteY15" fmla="*/ 724535 h 2078060"/>
              <a:gd name="connsiteX16" fmla="*/ 969942 w 2103393"/>
              <a:gd name="connsiteY16" fmla="*/ 612339 h 2078060"/>
              <a:gd name="connsiteX17" fmla="*/ 930675 w 2103393"/>
              <a:gd name="connsiteY17" fmla="*/ 51153 h 2078060"/>
              <a:gd name="connsiteX0" fmla="*/ 930675 w 2103393"/>
              <a:gd name="connsiteY0" fmla="*/ 57180 h 2084087"/>
              <a:gd name="connsiteX1" fmla="*/ 1190398 w 2103393"/>
              <a:gd name="connsiteY1" fmla="*/ 55507 h 2084087"/>
              <a:gd name="connsiteX2" fmla="*/ 1177505 w 2103393"/>
              <a:gd name="connsiteY2" fmla="*/ 612756 h 2084087"/>
              <a:gd name="connsiteX3" fmla="*/ 1312141 w 2103393"/>
              <a:gd name="connsiteY3" fmla="*/ 691293 h 2084087"/>
              <a:gd name="connsiteX4" fmla="*/ 1508484 w 2103393"/>
              <a:gd name="connsiteY4" fmla="*/ 494950 h 2084087"/>
              <a:gd name="connsiteX5" fmla="*/ 2058246 w 2103393"/>
              <a:gd name="connsiteY5" fmla="*/ 2043259 h 2084087"/>
              <a:gd name="connsiteX6" fmla="*/ 1244822 w 2103393"/>
              <a:gd name="connsiteY6" fmla="*/ 1633741 h 2084087"/>
              <a:gd name="connsiteX7" fmla="*/ 1205554 w 2103393"/>
              <a:gd name="connsiteY7" fmla="*/ 1319594 h 2084087"/>
              <a:gd name="connsiteX8" fmla="*/ 1244823 w 2103393"/>
              <a:gd name="connsiteY8" fmla="*/ 876417 h 2084087"/>
              <a:gd name="connsiteX9" fmla="*/ 1076528 w 2103393"/>
              <a:gd name="connsiteY9" fmla="*/ 730562 h 2084087"/>
              <a:gd name="connsiteX10" fmla="*/ 885795 w 2103393"/>
              <a:gd name="connsiteY10" fmla="*/ 870807 h 2084087"/>
              <a:gd name="connsiteX11" fmla="*/ 919453 w 2103393"/>
              <a:gd name="connsiteY11" fmla="*/ 1308373 h 2084087"/>
              <a:gd name="connsiteX12" fmla="*/ 891405 w 2103393"/>
              <a:gd name="connsiteY12" fmla="*/ 1628132 h 2084087"/>
              <a:gd name="connsiteX13" fmla="*/ 89201 w 2103393"/>
              <a:gd name="connsiteY13" fmla="*/ 2071308 h 2084087"/>
              <a:gd name="connsiteX14" fmla="*/ 577255 w 2103393"/>
              <a:gd name="connsiteY14" fmla="*/ 494950 h 2084087"/>
              <a:gd name="connsiteX15" fmla="*/ 807257 w 2103393"/>
              <a:gd name="connsiteY15" fmla="*/ 730562 h 2084087"/>
              <a:gd name="connsiteX16" fmla="*/ 969942 w 2103393"/>
              <a:gd name="connsiteY16" fmla="*/ 618366 h 2084087"/>
              <a:gd name="connsiteX17" fmla="*/ 930675 w 2103393"/>
              <a:gd name="connsiteY17" fmla="*/ 57180 h 2084087"/>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65797 h 2092704"/>
              <a:gd name="connsiteX1" fmla="*/ 1190398 w 2103393"/>
              <a:gd name="connsiteY1" fmla="*/ 64124 h 2092704"/>
              <a:gd name="connsiteX2" fmla="*/ 1177505 w 2103393"/>
              <a:gd name="connsiteY2" fmla="*/ 621373 h 2092704"/>
              <a:gd name="connsiteX3" fmla="*/ 1312141 w 2103393"/>
              <a:gd name="connsiteY3" fmla="*/ 699910 h 2092704"/>
              <a:gd name="connsiteX4" fmla="*/ 1508484 w 2103393"/>
              <a:gd name="connsiteY4" fmla="*/ 503567 h 2092704"/>
              <a:gd name="connsiteX5" fmla="*/ 2058246 w 2103393"/>
              <a:gd name="connsiteY5" fmla="*/ 2051876 h 2092704"/>
              <a:gd name="connsiteX6" fmla="*/ 1244822 w 2103393"/>
              <a:gd name="connsiteY6" fmla="*/ 1642358 h 2092704"/>
              <a:gd name="connsiteX7" fmla="*/ 1205554 w 2103393"/>
              <a:gd name="connsiteY7" fmla="*/ 1328211 h 2092704"/>
              <a:gd name="connsiteX8" fmla="*/ 1244823 w 2103393"/>
              <a:gd name="connsiteY8" fmla="*/ 885034 h 2092704"/>
              <a:gd name="connsiteX9" fmla="*/ 1076528 w 2103393"/>
              <a:gd name="connsiteY9" fmla="*/ 739179 h 2092704"/>
              <a:gd name="connsiteX10" fmla="*/ 885795 w 2103393"/>
              <a:gd name="connsiteY10" fmla="*/ 879424 h 2092704"/>
              <a:gd name="connsiteX11" fmla="*/ 919453 w 2103393"/>
              <a:gd name="connsiteY11" fmla="*/ 1316990 h 2092704"/>
              <a:gd name="connsiteX12" fmla="*/ 891405 w 2103393"/>
              <a:gd name="connsiteY12" fmla="*/ 1636749 h 2092704"/>
              <a:gd name="connsiteX13" fmla="*/ 89201 w 2103393"/>
              <a:gd name="connsiteY13" fmla="*/ 2079925 h 2092704"/>
              <a:gd name="connsiteX14" fmla="*/ 577255 w 2103393"/>
              <a:gd name="connsiteY14" fmla="*/ 503567 h 2092704"/>
              <a:gd name="connsiteX15" fmla="*/ 807257 w 2103393"/>
              <a:gd name="connsiteY15" fmla="*/ 739179 h 2092704"/>
              <a:gd name="connsiteX16" fmla="*/ 969942 w 2103393"/>
              <a:gd name="connsiteY16" fmla="*/ 626983 h 2092704"/>
              <a:gd name="connsiteX17" fmla="*/ 930675 w 2103393"/>
              <a:gd name="connsiteY17" fmla="*/ 65797 h 2092704"/>
              <a:gd name="connsiteX0" fmla="*/ 930675 w 2103393"/>
              <a:gd name="connsiteY0" fmla="*/ 73853 h 2100760"/>
              <a:gd name="connsiteX1" fmla="*/ 1190398 w 2103393"/>
              <a:gd name="connsiteY1" fmla="*/ 72180 h 2100760"/>
              <a:gd name="connsiteX2" fmla="*/ 1177505 w 2103393"/>
              <a:gd name="connsiteY2" fmla="*/ 629429 h 2100760"/>
              <a:gd name="connsiteX3" fmla="*/ 1312141 w 2103393"/>
              <a:gd name="connsiteY3" fmla="*/ 707966 h 2100760"/>
              <a:gd name="connsiteX4" fmla="*/ 1508484 w 2103393"/>
              <a:gd name="connsiteY4" fmla="*/ 511623 h 2100760"/>
              <a:gd name="connsiteX5" fmla="*/ 2058246 w 2103393"/>
              <a:gd name="connsiteY5" fmla="*/ 2059932 h 2100760"/>
              <a:gd name="connsiteX6" fmla="*/ 1244822 w 2103393"/>
              <a:gd name="connsiteY6" fmla="*/ 1650414 h 2100760"/>
              <a:gd name="connsiteX7" fmla="*/ 1205554 w 2103393"/>
              <a:gd name="connsiteY7" fmla="*/ 1336267 h 2100760"/>
              <a:gd name="connsiteX8" fmla="*/ 1244823 w 2103393"/>
              <a:gd name="connsiteY8" fmla="*/ 893090 h 2100760"/>
              <a:gd name="connsiteX9" fmla="*/ 1076528 w 2103393"/>
              <a:gd name="connsiteY9" fmla="*/ 747235 h 2100760"/>
              <a:gd name="connsiteX10" fmla="*/ 885795 w 2103393"/>
              <a:gd name="connsiteY10" fmla="*/ 887480 h 2100760"/>
              <a:gd name="connsiteX11" fmla="*/ 919453 w 2103393"/>
              <a:gd name="connsiteY11" fmla="*/ 1325046 h 2100760"/>
              <a:gd name="connsiteX12" fmla="*/ 891405 w 2103393"/>
              <a:gd name="connsiteY12" fmla="*/ 1644805 h 2100760"/>
              <a:gd name="connsiteX13" fmla="*/ 89201 w 2103393"/>
              <a:gd name="connsiteY13" fmla="*/ 2087981 h 2100760"/>
              <a:gd name="connsiteX14" fmla="*/ 577255 w 2103393"/>
              <a:gd name="connsiteY14" fmla="*/ 511623 h 2100760"/>
              <a:gd name="connsiteX15" fmla="*/ 807257 w 2103393"/>
              <a:gd name="connsiteY15" fmla="*/ 747235 h 2100760"/>
              <a:gd name="connsiteX16" fmla="*/ 969942 w 2103393"/>
              <a:gd name="connsiteY16" fmla="*/ 635039 h 2100760"/>
              <a:gd name="connsiteX17" fmla="*/ 930675 w 2103393"/>
              <a:gd name="connsiteY17" fmla="*/ 73853 h 2100760"/>
              <a:gd name="connsiteX0" fmla="*/ 930675 w 2103393"/>
              <a:gd name="connsiteY0" fmla="*/ 77953 h 2104860"/>
              <a:gd name="connsiteX1" fmla="*/ 1190398 w 2103393"/>
              <a:gd name="connsiteY1" fmla="*/ 76280 h 2104860"/>
              <a:gd name="connsiteX2" fmla="*/ 1177505 w 2103393"/>
              <a:gd name="connsiteY2" fmla="*/ 633529 h 2104860"/>
              <a:gd name="connsiteX3" fmla="*/ 1312141 w 2103393"/>
              <a:gd name="connsiteY3" fmla="*/ 712066 h 2104860"/>
              <a:gd name="connsiteX4" fmla="*/ 1508484 w 2103393"/>
              <a:gd name="connsiteY4" fmla="*/ 515723 h 2104860"/>
              <a:gd name="connsiteX5" fmla="*/ 2058246 w 2103393"/>
              <a:gd name="connsiteY5" fmla="*/ 2064032 h 2104860"/>
              <a:gd name="connsiteX6" fmla="*/ 1244822 w 2103393"/>
              <a:gd name="connsiteY6" fmla="*/ 1654514 h 2104860"/>
              <a:gd name="connsiteX7" fmla="*/ 1205554 w 2103393"/>
              <a:gd name="connsiteY7" fmla="*/ 1340367 h 2104860"/>
              <a:gd name="connsiteX8" fmla="*/ 1244823 w 2103393"/>
              <a:gd name="connsiteY8" fmla="*/ 897190 h 2104860"/>
              <a:gd name="connsiteX9" fmla="*/ 1076528 w 2103393"/>
              <a:gd name="connsiteY9" fmla="*/ 751335 h 2104860"/>
              <a:gd name="connsiteX10" fmla="*/ 885795 w 2103393"/>
              <a:gd name="connsiteY10" fmla="*/ 891580 h 2104860"/>
              <a:gd name="connsiteX11" fmla="*/ 919453 w 2103393"/>
              <a:gd name="connsiteY11" fmla="*/ 1329146 h 2104860"/>
              <a:gd name="connsiteX12" fmla="*/ 891405 w 2103393"/>
              <a:gd name="connsiteY12" fmla="*/ 1648905 h 2104860"/>
              <a:gd name="connsiteX13" fmla="*/ 89201 w 2103393"/>
              <a:gd name="connsiteY13" fmla="*/ 2092081 h 2104860"/>
              <a:gd name="connsiteX14" fmla="*/ 577255 w 2103393"/>
              <a:gd name="connsiteY14" fmla="*/ 515723 h 2104860"/>
              <a:gd name="connsiteX15" fmla="*/ 807257 w 2103393"/>
              <a:gd name="connsiteY15" fmla="*/ 751335 h 2104860"/>
              <a:gd name="connsiteX16" fmla="*/ 969942 w 2103393"/>
              <a:gd name="connsiteY16" fmla="*/ 639139 h 2104860"/>
              <a:gd name="connsiteX17" fmla="*/ 930675 w 2103393"/>
              <a:gd name="connsiteY17" fmla="*/ 77953 h 2104860"/>
              <a:gd name="connsiteX0" fmla="*/ 930675 w 2103393"/>
              <a:gd name="connsiteY0" fmla="*/ 71187 h 2098094"/>
              <a:gd name="connsiteX1" fmla="*/ 1190398 w 2103393"/>
              <a:gd name="connsiteY1" fmla="*/ 69514 h 2098094"/>
              <a:gd name="connsiteX2" fmla="*/ 1177505 w 2103393"/>
              <a:gd name="connsiteY2" fmla="*/ 626763 h 2098094"/>
              <a:gd name="connsiteX3" fmla="*/ 1312141 w 2103393"/>
              <a:gd name="connsiteY3" fmla="*/ 705300 h 2098094"/>
              <a:gd name="connsiteX4" fmla="*/ 1508484 w 2103393"/>
              <a:gd name="connsiteY4" fmla="*/ 508957 h 2098094"/>
              <a:gd name="connsiteX5" fmla="*/ 2058246 w 2103393"/>
              <a:gd name="connsiteY5" fmla="*/ 2057266 h 2098094"/>
              <a:gd name="connsiteX6" fmla="*/ 1244822 w 2103393"/>
              <a:gd name="connsiteY6" fmla="*/ 1647748 h 2098094"/>
              <a:gd name="connsiteX7" fmla="*/ 1205554 w 2103393"/>
              <a:gd name="connsiteY7" fmla="*/ 1333601 h 2098094"/>
              <a:gd name="connsiteX8" fmla="*/ 1244823 w 2103393"/>
              <a:gd name="connsiteY8" fmla="*/ 890424 h 2098094"/>
              <a:gd name="connsiteX9" fmla="*/ 1076528 w 2103393"/>
              <a:gd name="connsiteY9" fmla="*/ 744569 h 2098094"/>
              <a:gd name="connsiteX10" fmla="*/ 885795 w 2103393"/>
              <a:gd name="connsiteY10" fmla="*/ 884814 h 2098094"/>
              <a:gd name="connsiteX11" fmla="*/ 919453 w 2103393"/>
              <a:gd name="connsiteY11" fmla="*/ 1322380 h 2098094"/>
              <a:gd name="connsiteX12" fmla="*/ 891405 w 2103393"/>
              <a:gd name="connsiteY12" fmla="*/ 1642139 h 2098094"/>
              <a:gd name="connsiteX13" fmla="*/ 89201 w 2103393"/>
              <a:gd name="connsiteY13" fmla="*/ 2085315 h 2098094"/>
              <a:gd name="connsiteX14" fmla="*/ 577255 w 2103393"/>
              <a:gd name="connsiteY14" fmla="*/ 508957 h 2098094"/>
              <a:gd name="connsiteX15" fmla="*/ 807257 w 2103393"/>
              <a:gd name="connsiteY15" fmla="*/ 744569 h 2098094"/>
              <a:gd name="connsiteX16" fmla="*/ 969942 w 2103393"/>
              <a:gd name="connsiteY16" fmla="*/ 632373 h 2098094"/>
              <a:gd name="connsiteX17" fmla="*/ 930675 w 2103393"/>
              <a:gd name="connsiteY17" fmla="*/ 71187 h 2098094"/>
              <a:gd name="connsiteX0" fmla="*/ 930675 w 2103393"/>
              <a:gd name="connsiteY0" fmla="*/ 75207 h 2102114"/>
              <a:gd name="connsiteX1" fmla="*/ 1190398 w 2103393"/>
              <a:gd name="connsiteY1" fmla="*/ 73534 h 2102114"/>
              <a:gd name="connsiteX2" fmla="*/ 1177505 w 2103393"/>
              <a:gd name="connsiteY2" fmla="*/ 630783 h 2102114"/>
              <a:gd name="connsiteX3" fmla="*/ 1312141 w 2103393"/>
              <a:gd name="connsiteY3" fmla="*/ 709320 h 2102114"/>
              <a:gd name="connsiteX4" fmla="*/ 1508484 w 2103393"/>
              <a:gd name="connsiteY4" fmla="*/ 512977 h 2102114"/>
              <a:gd name="connsiteX5" fmla="*/ 2058246 w 2103393"/>
              <a:gd name="connsiteY5" fmla="*/ 2061286 h 2102114"/>
              <a:gd name="connsiteX6" fmla="*/ 1244822 w 2103393"/>
              <a:gd name="connsiteY6" fmla="*/ 1651768 h 2102114"/>
              <a:gd name="connsiteX7" fmla="*/ 1205554 w 2103393"/>
              <a:gd name="connsiteY7" fmla="*/ 1337621 h 2102114"/>
              <a:gd name="connsiteX8" fmla="*/ 1244823 w 2103393"/>
              <a:gd name="connsiteY8" fmla="*/ 894444 h 2102114"/>
              <a:gd name="connsiteX9" fmla="*/ 1076528 w 2103393"/>
              <a:gd name="connsiteY9" fmla="*/ 748589 h 2102114"/>
              <a:gd name="connsiteX10" fmla="*/ 885795 w 2103393"/>
              <a:gd name="connsiteY10" fmla="*/ 888834 h 2102114"/>
              <a:gd name="connsiteX11" fmla="*/ 919453 w 2103393"/>
              <a:gd name="connsiteY11" fmla="*/ 1326400 h 2102114"/>
              <a:gd name="connsiteX12" fmla="*/ 891405 w 2103393"/>
              <a:gd name="connsiteY12" fmla="*/ 1646159 h 2102114"/>
              <a:gd name="connsiteX13" fmla="*/ 89201 w 2103393"/>
              <a:gd name="connsiteY13" fmla="*/ 2089335 h 2102114"/>
              <a:gd name="connsiteX14" fmla="*/ 577255 w 2103393"/>
              <a:gd name="connsiteY14" fmla="*/ 512977 h 2102114"/>
              <a:gd name="connsiteX15" fmla="*/ 807257 w 2103393"/>
              <a:gd name="connsiteY15" fmla="*/ 748589 h 2102114"/>
              <a:gd name="connsiteX16" fmla="*/ 969942 w 2103393"/>
              <a:gd name="connsiteY16" fmla="*/ 636393 h 2102114"/>
              <a:gd name="connsiteX17" fmla="*/ 930675 w 2103393"/>
              <a:gd name="connsiteY17" fmla="*/ 75207 h 210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03393" h="2102114">
                <a:moveTo>
                  <a:pt x="930675" y="75207"/>
                </a:moveTo>
                <a:cubicBezTo>
                  <a:pt x="914336" y="-26367"/>
                  <a:pt x="1202803" y="-23213"/>
                  <a:pt x="1190398" y="73534"/>
                </a:cubicBezTo>
                <a:lnTo>
                  <a:pt x="1177505" y="630783"/>
                </a:lnTo>
                <a:lnTo>
                  <a:pt x="1312141" y="709320"/>
                </a:lnTo>
                <a:cubicBezTo>
                  <a:pt x="1349539" y="621433"/>
                  <a:pt x="1403768" y="466228"/>
                  <a:pt x="1508484" y="512977"/>
                </a:cubicBezTo>
                <a:cubicBezTo>
                  <a:pt x="1961009" y="692492"/>
                  <a:pt x="2211581" y="1696648"/>
                  <a:pt x="2058246" y="2061286"/>
                </a:cubicBezTo>
                <a:cubicBezTo>
                  <a:pt x="1912391" y="2233320"/>
                  <a:pt x="1542142" y="1816322"/>
                  <a:pt x="1244822" y="1651768"/>
                </a:cubicBezTo>
                <a:cubicBezTo>
                  <a:pt x="1113927" y="1590061"/>
                  <a:pt x="1184984" y="1466646"/>
                  <a:pt x="1205554" y="1337621"/>
                </a:cubicBezTo>
                <a:cubicBezTo>
                  <a:pt x="1233603" y="1238514"/>
                  <a:pt x="1127017" y="1161846"/>
                  <a:pt x="1244823" y="894444"/>
                </a:cubicBezTo>
                <a:cubicBezTo>
                  <a:pt x="1188725" y="845826"/>
                  <a:pt x="1155065" y="802817"/>
                  <a:pt x="1076528" y="748589"/>
                </a:cubicBezTo>
                <a:cubicBezTo>
                  <a:pt x="973682" y="789728"/>
                  <a:pt x="949373" y="842086"/>
                  <a:pt x="885795" y="888834"/>
                </a:cubicBezTo>
                <a:cubicBezTo>
                  <a:pt x="951243" y="1053389"/>
                  <a:pt x="898883" y="1240382"/>
                  <a:pt x="919453" y="1326400"/>
                </a:cubicBezTo>
                <a:cubicBezTo>
                  <a:pt x="930673" y="1432986"/>
                  <a:pt x="1003602" y="1595671"/>
                  <a:pt x="891405" y="1646159"/>
                </a:cubicBezTo>
                <a:cubicBezTo>
                  <a:pt x="685711" y="1737785"/>
                  <a:pt x="311722" y="2121123"/>
                  <a:pt x="89201" y="2089335"/>
                </a:cubicBezTo>
                <a:cubicBezTo>
                  <a:pt x="-118362" y="2035107"/>
                  <a:pt x="33103" y="774768"/>
                  <a:pt x="577255" y="512977"/>
                </a:cubicBezTo>
                <a:cubicBezTo>
                  <a:pt x="704411" y="464359"/>
                  <a:pt x="736199" y="673791"/>
                  <a:pt x="807257" y="748589"/>
                </a:cubicBezTo>
                <a:lnTo>
                  <a:pt x="969942" y="636393"/>
                </a:lnTo>
                <a:cubicBezTo>
                  <a:pt x="968072" y="483058"/>
                  <a:pt x="947112" y="235825"/>
                  <a:pt x="930675" y="7520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5" name="Freeform 48">
            <a:extLst>
              <a:ext uri="{FF2B5EF4-FFF2-40B4-BE49-F238E27FC236}">
                <a16:creationId xmlns:a16="http://schemas.microsoft.com/office/drawing/2014/main" id="{67772B45-BD3F-44C4-8C3C-0A45A7F5D7AA}"/>
              </a:ext>
            </a:extLst>
          </p:cNvPr>
          <p:cNvSpPr>
            <a:spLocks noChangeAspect="1"/>
          </p:cNvSpPr>
          <p:nvPr/>
        </p:nvSpPr>
        <p:spPr>
          <a:xfrm>
            <a:off x="5278002" y="1454850"/>
            <a:ext cx="529812" cy="441236"/>
          </a:xfrm>
          <a:custGeom>
            <a:avLst/>
            <a:gdLst/>
            <a:ahLst/>
            <a:cxnLst/>
            <a:rect l="l" t="t" r="r" b="b"/>
            <a:pathLst>
              <a:path w="3240001" h="2698329">
                <a:moveTo>
                  <a:pt x="2548075" y="5025"/>
                </a:moveTo>
                <a:cubicBezTo>
                  <a:pt x="2888705" y="21427"/>
                  <a:pt x="3205543" y="144443"/>
                  <a:pt x="3236875" y="324866"/>
                </a:cubicBezTo>
                <a:cubicBezTo>
                  <a:pt x="3272384" y="584869"/>
                  <a:pt x="3000845" y="793843"/>
                  <a:pt x="2654112" y="922630"/>
                </a:cubicBezTo>
                <a:cubicBezTo>
                  <a:pt x="2512076" y="1002818"/>
                  <a:pt x="2288579" y="1396468"/>
                  <a:pt x="2077615" y="1155904"/>
                </a:cubicBezTo>
                <a:cubicBezTo>
                  <a:pt x="1902159" y="985808"/>
                  <a:pt x="1914692" y="662627"/>
                  <a:pt x="1946024" y="426923"/>
                </a:cubicBezTo>
                <a:cubicBezTo>
                  <a:pt x="1958557" y="234957"/>
                  <a:pt x="1977355" y="79442"/>
                  <a:pt x="2209208" y="25983"/>
                </a:cubicBezTo>
                <a:cubicBezTo>
                  <a:pt x="2318345" y="5936"/>
                  <a:pt x="2434532" y="-443"/>
                  <a:pt x="2548075" y="5025"/>
                </a:cubicBezTo>
                <a:close/>
                <a:moveTo>
                  <a:pt x="1184195" y="86"/>
                </a:moveTo>
                <a:cubicBezTo>
                  <a:pt x="1412849" y="2955"/>
                  <a:pt x="1621488" y="77771"/>
                  <a:pt x="1732975" y="244677"/>
                </a:cubicBezTo>
                <a:cubicBezTo>
                  <a:pt x="1866656" y="436642"/>
                  <a:pt x="1793548" y="672347"/>
                  <a:pt x="1801904" y="871602"/>
                </a:cubicBezTo>
                <a:cubicBezTo>
                  <a:pt x="1820702" y="1041698"/>
                  <a:pt x="1996160" y="1255532"/>
                  <a:pt x="1889631" y="1396469"/>
                </a:cubicBezTo>
                <a:cubicBezTo>
                  <a:pt x="1714174" y="1644320"/>
                  <a:pt x="1482324" y="1717219"/>
                  <a:pt x="1300601" y="1906754"/>
                </a:cubicBezTo>
                <a:cubicBezTo>
                  <a:pt x="1068750" y="2152178"/>
                  <a:pt x="736639" y="2754803"/>
                  <a:pt x="442124" y="2694054"/>
                </a:cubicBezTo>
                <a:cubicBezTo>
                  <a:pt x="189385" y="2609005"/>
                  <a:pt x="149697" y="2276103"/>
                  <a:pt x="78680" y="2016101"/>
                </a:cubicBezTo>
                <a:cubicBezTo>
                  <a:pt x="-50823" y="1442635"/>
                  <a:pt x="-61268" y="759824"/>
                  <a:pt x="366928" y="302996"/>
                </a:cubicBezTo>
                <a:cubicBezTo>
                  <a:pt x="563141" y="111638"/>
                  <a:pt x="890211" y="-3604"/>
                  <a:pt x="1184195" y="86"/>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Freeform 49">
            <a:extLst>
              <a:ext uri="{FF2B5EF4-FFF2-40B4-BE49-F238E27FC236}">
                <a16:creationId xmlns:a16="http://schemas.microsoft.com/office/drawing/2014/main" id="{7993CC28-260D-4BB5-BA6E-195B880D9905}"/>
              </a:ext>
            </a:extLst>
          </p:cNvPr>
          <p:cNvSpPr>
            <a:spLocks noChangeAspect="1"/>
          </p:cNvSpPr>
          <p:nvPr/>
        </p:nvSpPr>
        <p:spPr>
          <a:xfrm>
            <a:off x="6995432" y="1440016"/>
            <a:ext cx="470907" cy="470907"/>
          </a:xfrm>
          <a:custGeom>
            <a:avLst/>
            <a:gdLst>
              <a:gd name="connsiteX0" fmla="*/ 1054645 w 3259303"/>
              <a:gd name="connsiteY0" fmla="*/ 0 h 3248084"/>
              <a:gd name="connsiteX1" fmla="*/ 1469772 w 3259303"/>
              <a:gd name="connsiteY1" fmla="*/ 28049 h 3248084"/>
              <a:gd name="connsiteX2" fmla="*/ 1682945 w 3259303"/>
              <a:gd name="connsiteY2" fmla="*/ 740496 h 3248084"/>
              <a:gd name="connsiteX3" fmla="*/ 2417830 w 3259303"/>
              <a:gd name="connsiteY3" fmla="*/ 566592 h 3248084"/>
              <a:gd name="connsiteX4" fmla="*/ 3259303 w 3259303"/>
              <a:gd name="connsiteY4" fmla="*/ 1834410 h 3248084"/>
              <a:gd name="connsiteX5" fmla="*/ 2311244 w 3259303"/>
              <a:gd name="connsiteY5" fmla="*/ 3113448 h 3248084"/>
              <a:gd name="connsiteX6" fmla="*/ 622689 w 3259303"/>
              <a:gd name="connsiteY6" fmla="*/ 2670273 h 3248084"/>
              <a:gd name="connsiteX7" fmla="*/ 398297 w 3259303"/>
              <a:gd name="connsiteY7" fmla="*/ 3248084 h 3248084"/>
              <a:gd name="connsiteX8" fmla="*/ 0 w 3259303"/>
              <a:gd name="connsiteY8" fmla="*/ 3242474 h 3248084"/>
              <a:gd name="connsiteX9" fmla="*/ 218783 w 3259303"/>
              <a:gd name="connsiteY9" fmla="*/ 2333684 h 3248084"/>
              <a:gd name="connsiteX10" fmla="*/ 1593187 w 3259303"/>
              <a:gd name="connsiteY10" fmla="*/ 1997095 h 3248084"/>
              <a:gd name="connsiteX11" fmla="*/ 1250989 w 3259303"/>
              <a:gd name="connsiteY11" fmla="*/ 964889 h 3248084"/>
              <a:gd name="connsiteX12" fmla="*/ 1054645 w 3259303"/>
              <a:gd name="connsiteY12" fmla="*/ 0 h 3248084"/>
              <a:gd name="connsiteX0" fmla="*/ 1054645 w 3259303"/>
              <a:gd name="connsiteY0" fmla="*/ 0 h 3225645"/>
              <a:gd name="connsiteX1" fmla="*/ 1469772 w 3259303"/>
              <a:gd name="connsiteY1" fmla="*/ 5610 h 3225645"/>
              <a:gd name="connsiteX2" fmla="*/ 1682945 w 3259303"/>
              <a:gd name="connsiteY2" fmla="*/ 718057 h 3225645"/>
              <a:gd name="connsiteX3" fmla="*/ 2417830 w 3259303"/>
              <a:gd name="connsiteY3" fmla="*/ 544153 h 3225645"/>
              <a:gd name="connsiteX4" fmla="*/ 3259303 w 3259303"/>
              <a:gd name="connsiteY4" fmla="*/ 1811971 h 3225645"/>
              <a:gd name="connsiteX5" fmla="*/ 2311244 w 3259303"/>
              <a:gd name="connsiteY5" fmla="*/ 3091009 h 3225645"/>
              <a:gd name="connsiteX6" fmla="*/ 622689 w 3259303"/>
              <a:gd name="connsiteY6" fmla="*/ 2647834 h 3225645"/>
              <a:gd name="connsiteX7" fmla="*/ 398297 w 3259303"/>
              <a:gd name="connsiteY7" fmla="*/ 3225645 h 3225645"/>
              <a:gd name="connsiteX8" fmla="*/ 0 w 3259303"/>
              <a:gd name="connsiteY8" fmla="*/ 3220035 h 3225645"/>
              <a:gd name="connsiteX9" fmla="*/ 218783 w 3259303"/>
              <a:gd name="connsiteY9" fmla="*/ 2311245 h 3225645"/>
              <a:gd name="connsiteX10" fmla="*/ 1593187 w 3259303"/>
              <a:gd name="connsiteY10" fmla="*/ 1974656 h 3225645"/>
              <a:gd name="connsiteX11" fmla="*/ 1250989 w 3259303"/>
              <a:gd name="connsiteY11" fmla="*/ 942450 h 3225645"/>
              <a:gd name="connsiteX12" fmla="*/ 1054645 w 3259303"/>
              <a:gd name="connsiteY12" fmla="*/ 0 h 3225645"/>
              <a:gd name="connsiteX0" fmla="*/ 1054645 w 3259303"/>
              <a:gd name="connsiteY0" fmla="*/ 0 h 3242475"/>
              <a:gd name="connsiteX1" fmla="*/ 1469772 w 3259303"/>
              <a:gd name="connsiteY1" fmla="*/ 22440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54645 w 3259303"/>
              <a:gd name="connsiteY0" fmla="*/ 0 h 3242475"/>
              <a:gd name="connsiteX1" fmla="*/ 1464162 w 3259303"/>
              <a:gd name="connsiteY1" fmla="*/ 1 h 3242475"/>
              <a:gd name="connsiteX2" fmla="*/ 1682945 w 3259303"/>
              <a:gd name="connsiteY2" fmla="*/ 734887 h 3242475"/>
              <a:gd name="connsiteX3" fmla="*/ 2417830 w 3259303"/>
              <a:gd name="connsiteY3" fmla="*/ 560983 h 3242475"/>
              <a:gd name="connsiteX4" fmla="*/ 3259303 w 3259303"/>
              <a:gd name="connsiteY4" fmla="*/ 1828801 h 3242475"/>
              <a:gd name="connsiteX5" fmla="*/ 2311244 w 3259303"/>
              <a:gd name="connsiteY5" fmla="*/ 3107839 h 3242475"/>
              <a:gd name="connsiteX6" fmla="*/ 622689 w 3259303"/>
              <a:gd name="connsiteY6" fmla="*/ 2664664 h 3242475"/>
              <a:gd name="connsiteX7" fmla="*/ 398297 w 3259303"/>
              <a:gd name="connsiteY7" fmla="*/ 3242475 h 3242475"/>
              <a:gd name="connsiteX8" fmla="*/ 0 w 3259303"/>
              <a:gd name="connsiteY8" fmla="*/ 3236865 h 3242475"/>
              <a:gd name="connsiteX9" fmla="*/ 218783 w 3259303"/>
              <a:gd name="connsiteY9" fmla="*/ 2328075 h 3242475"/>
              <a:gd name="connsiteX10" fmla="*/ 1593187 w 3259303"/>
              <a:gd name="connsiteY10" fmla="*/ 1991486 h 3242475"/>
              <a:gd name="connsiteX11" fmla="*/ 1250989 w 3259303"/>
              <a:gd name="connsiteY11" fmla="*/ 959280 h 3242475"/>
              <a:gd name="connsiteX12" fmla="*/ 1054645 w 3259303"/>
              <a:gd name="connsiteY12" fmla="*/ 0 h 3242475"/>
              <a:gd name="connsiteX0" fmla="*/ 1065864 w 3259303"/>
              <a:gd name="connsiteY0" fmla="*/ 5609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5609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218783 w 3259303"/>
              <a:gd name="connsiteY9" fmla="*/ 2328074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37566 w 3259303"/>
              <a:gd name="connsiteY9" fmla="*/ 2260757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93187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65864 w 3259303"/>
              <a:gd name="connsiteY0" fmla="*/ 16828 h 3242474"/>
              <a:gd name="connsiteX1" fmla="*/ 1464162 w 3259303"/>
              <a:gd name="connsiteY1" fmla="*/ 0 h 3242474"/>
              <a:gd name="connsiteX2" fmla="*/ 1682945 w 3259303"/>
              <a:gd name="connsiteY2" fmla="*/ 734886 h 3242474"/>
              <a:gd name="connsiteX3" fmla="*/ 2417830 w 3259303"/>
              <a:gd name="connsiteY3" fmla="*/ 560982 h 3242474"/>
              <a:gd name="connsiteX4" fmla="*/ 3259303 w 3259303"/>
              <a:gd name="connsiteY4" fmla="*/ 1828800 h 3242474"/>
              <a:gd name="connsiteX5" fmla="*/ 2311244 w 3259303"/>
              <a:gd name="connsiteY5" fmla="*/ 3107838 h 3242474"/>
              <a:gd name="connsiteX6" fmla="*/ 622689 w 3259303"/>
              <a:gd name="connsiteY6" fmla="*/ 2664663 h 3242474"/>
              <a:gd name="connsiteX7" fmla="*/ 398297 w 3259303"/>
              <a:gd name="connsiteY7" fmla="*/ 3242474 h 3242474"/>
              <a:gd name="connsiteX8" fmla="*/ 0 w 3259303"/>
              <a:gd name="connsiteY8" fmla="*/ 3236864 h 3242474"/>
              <a:gd name="connsiteX9" fmla="*/ 448785 w 3259303"/>
              <a:gd name="connsiteY9" fmla="*/ 2232708 h 3242474"/>
              <a:gd name="connsiteX10" fmla="*/ 1576358 w 3259303"/>
              <a:gd name="connsiteY10" fmla="*/ 1991485 h 3242474"/>
              <a:gd name="connsiteX11" fmla="*/ 1250989 w 3259303"/>
              <a:gd name="connsiteY11" fmla="*/ 959279 h 3242474"/>
              <a:gd name="connsiteX12" fmla="*/ 1065864 w 3259303"/>
              <a:gd name="connsiteY12" fmla="*/ 16828 h 3242474"/>
              <a:gd name="connsiteX0" fmla="*/ 1004156 w 3197595"/>
              <a:gd name="connsiteY0" fmla="*/ 16828 h 3242474"/>
              <a:gd name="connsiteX1" fmla="*/ 1402454 w 3197595"/>
              <a:gd name="connsiteY1" fmla="*/ 0 h 3242474"/>
              <a:gd name="connsiteX2" fmla="*/ 1621237 w 3197595"/>
              <a:gd name="connsiteY2" fmla="*/ 734886 h 3242474"/>
              <a:gd name="connsiteX3" fmla="*/ 2356122 w 3197595"/>
              <a:gd name="connsiteY3" fmla="*/ 560982 h 3242474"/>
              <a:gd name="connsiteX4" fmla="*/ 3197595 w 3197595"/>
              <a:gd name="connsiteY4" fmla="*/ 1828800 h 3242474"/>
              <a:gd name="connsiteX5" fmla="*/ 2249536 w 3197595"/>
              <a:gd name="connsiteY5" fmla="*/ 3107838 h 3242474"/>
              <a:gd name="connsiteX6" fmla="*/ 560981 w 3197595"/>
              <a:gd name="connsiteY6" fmla="*/ 2664663 h 3242474"/>
              <a:gd name="connsiteX7" fmla="*/ 336589 w 3197595"/>
              <a:gd name="connsiteY7" fmla="*/ 3242474 h 3242474"/>
              <a:gd name="connsiteX8" fmla="*/ 0 w 3197595"/>
              <a:gd name="connsiteY8" fmla="*/ 3236864 h 3242474"/>
              <a:gd name="connsiteX9" fmla="*/ 387077 w 3197595"/>
              <a:gd name="connsiteY9" fmla="*/ 2232708 h 3242474"/>
              <a:gd name="connsiteX10" fmla="*/ 1514650 w 3197595"/>
              <a:gd name="connsiteY10" fmla="*/ 1991485 h 3242474"/>
              <a:gd name="connsiteX11" fmla="*/ 1189281 w 3197595"/>
              <a:gd name="connsiteY11" fmla="*/ 959279 h 3242474"/>
              <a:gd name="connsiteX12" fmla="*/ 1004156 w 3197595"/>
              <a:gd name="connsiteY12" fmla="*/ 16828 h 3242474"/>
              <a:gd name="connsiteX0" fmla="*/ 1011476 w 3204915"/>
              <a:gd name="connsiteY0" fmla="*/ 16828 h 3242474"/>
              <a:gd name="connsiteX1" fmla="*/ 1409774 w 3204915"/>
              <a:gd name="connsiteY1" fmla="*/ 0 h 3242474"/>
              <a:gd name="connsiteX2" fmla="*/ 1628557 w 3204915"/>
              <a:gd name="connsiteY2" fmla="*/ 734886 h 3242474"/>
              <a:gd name="connsiteX3" fmla="*/ 2363442 w 3204915"/>
              <a:gd name="connsiteY3" fmla="*/ 560982 h 3242474"/>
              <a:gd name="connsiteX4" fmla="*/ 3204915 w 3204915"/>
              <a:gd name="connsiteY4" fmla="*/ 1828800 h 3242474"/>
              <a:gd name="connsiteX5" fmla="*/ 2256856 w 3204915"/>
              <a:gd name="connsiteY5" fmla="*/ 3107838 h 3242474"/>
              <a:gd name="connsiteX6" fmla="*/ 568301 w 3204915"/>
              <a:gd name="connsiteY6" fmla="*/ 2664663 h 3242474"/>
              <a:gd name="connsiteX7" fmla="*/ 343909 w 3204915"/>
              <a:gd name="connsiteY7" fmla="*/ 3242474 h 3242474"/>
              <a:gd name="connsiteX8" fmla="*/ 7320 w 3204915"/>
              <a:gd name="connsiteY8" fmla="*/ 3236864 h 3242474"/>
              <a:gd name="connsiteX9" fmla="*/ 394397 w 3204915"/>
              <a:gd name="connsiteY9" fmla="*/ 2232708 h 3242474"/>
              <a:gd name="connsiteX10" fmla="*/ 1521970 w 3204915"/>
              <a:gd name="connsiteY10" fmla="*/ 1991485 h 3242474"/>
              <a:gd name="connsiteX11" fmla="*/ 1196601 w 3204915"/>
              <a:gd name="connsiteY11" fmla="*/ 959279 h 3242474"/>
              <a:gd name="connsiteX12" fmla="*/ 1011476 w 3204915"/>
              <a:gd name="connsiteY12" fmla="*/ 16828 h 3242474"/>
              <a:gd name="connsiteX0" fmla="*/ 1007292 w 3200731"/>
              <a:gd name="connsiteY0" fmla="*/ 16828 h 3242474"/>
              <a:gd name="connsiteX1" fmla="*/ 1405590 w 3200731"/>
              <a:gd name="connsiteY1" fmla="*/ 0 h 3242474"/>
              <a:gd name="connsiteX2" fmla="*/ 1624373 w 3200731"/>
              <a:gd name="connsiteY2" fmla="*/ 734886 h 3242474"/>
              <a:gd name="connsiteX3" fmla="*/ 2359258 w 3200731"/>
              <a:gd name="connsiteY3" fmla="*/ 560982 h 3242474"/>
              <a:gd name="connsiteX4" fmla="*/ 3200731 w 3200731"/>
              <a:gd name="connsiteY4" fmla="*/ 1828800 h 3242474"/>
              <a:gd name="connsiteX5" fmla="*/ 2252672 w 3200731"/>
              <a:gd name="connsiteY5" fmla="*/ 3107838 h 3242474"/>
              <a:gd name="connsiteX6" fmla="*/ 564117 w 3200731"/>
              <a:gd name="connsiteY6" fmla="*/ 2664663 h 3242474"/>
              <a:gd name="connsiteX7" fmla="*/ 339725 w 3200731"/>
              <a:gd name="connsiteY7" fmla="*/ 3242474 h 3242474"/>
              <a:gd name="connsiteX8" fmla="*/ 3136 w 3200731"/>
              <a:gd name="connsiteY8" fmla="*/ 3236864 h 3242474"/>
              <a:gd name="connsiteX9" fmla="*/ 390213 w 3200731"/>
              <a:gd name="connsiteY9" fmla="*/ 2232708 h 3242474"/>
              <a:gd name="connsiteX10" fmla="*/ 1517786 w 3200731"/>
              <a:gd name="connsiteY10" fmla="*/ 1991485 h 3242474"/>
              <a:gd name="connsiteX11" fmla="*/ 1192417 w 3200731"/>
              <a:gd name="connsiteY11" fmla="*/ 959279 h 3242474"/>
              <a:gd name="connsiteX12" fmla="*/ 1007292 w 3200731"/>
              <a:gd name="connsiteY12" fmla="*/ 16828 h 3242474"/>
              <a:gd name="connsiteX0" fmla="*/ 1051443 w 3244882"/>
              <a:gd name="connsiteY0" fmla="*/ 16828 h 3242474"/>
              <a:gd name="connsiteX1" fmla="*/ 1449741 w 3244882"/>
              <a:gd name="connsiteY1" fmla="*/ 0 h 3242474"/>
              <a:gd name="connsiteX2" fmla="*/ 1668524 w 3244882"/>
              <a:gd name="connsiteY2" fmla="*/ 734886 h 3242474"/>
              <a:gd name="connsiteX3" fmla="*/ 2403409 w 3244882"/>
              <a:gd name="connsiteY3" fmla="*/ 560982 h 3242474"/>
              <a:gd name="connsiteX4" fmla="*/ 3244882 w 3244882"/>
              <a:gd name="connsiteY4" fmla="*/ 1828800 h 3242474"/>
              <a:gd name="connsiteX5" fmla="*/ 2296823 w 3244882"/>
              <a:gd name="connsiteY5" fmla="*/ 3107838 h 3242474"/>
              <a:gd name="connsiteX6" fmla="*/ 608268 w 3244882"/>
              <a:gd name="connsiteY6" fmla="*/ 2664663 h 3242474"/>
              <a:gd name="connsiteX7" fmla="*/ 383876 w 3244882"/>
              <a:gd name="connsiteY7" fmla="*/ 3242474 h 3242474"/>
              <a:gd name="connsiteX8" fmla="*/ 2408 w 3244882"/>
              <a:gd name="connsiteY8" fmla="*/ 3236864 h 3242474"/>
              <a:gd name="connsiteX9" fmla="*/ 434364 w 3244882"/>
              <a:gd name="connsiteY9" fmla="*/ 2232708 h 3242474"/>
              <a:gd name="connsiteX10" fmla="*/ 1561937 w 3244882"/>
              <a:gd name="connsiteY10" fmla="*/ 1991485 h 3242474"/>
              <a:gd name="connsiteX11" fmla="*/ 1236568 w 3244882"/>
              <a:gd name="connsiteY11" fmla="*/ 959279 h 3242474"/>
              <a:gd name="connsiteX12" fmla="*/ 1051443 w 3244882"/>
              <a:gd name="connsiteY12" fmla="*/ 16828 h 3242474"/>
              <a:gd name="connsiteX0" fmla="*/ 1049313 w 3242752"/>
              <a:gd name="connsiteY0" fmla="*/ 16828 h 3242474"/>
              <a:gd name="connsiteX1" fmla="*/ 1447611 w 3242752"/>
              <a:gd name="connsiteY1" fmla="*/ 0 h 3242474"/>
              <a:gd name="connsiteX2" fmla="*/ 1666394 w 3242752"/>
              <a:gd name="connsiteY2" fmla="*/ 734886 h 3242474"/>
              <a:gd name="connsiteX3" fmla="*/ 2401279 w 3242752"/>
              <a:gd name="connsiteY3" fmla="*/ 560982 h 3242474"/>
              <a:gd name="connsiteX4" fmla="*/ 3242752 w 3242752"/>
              <a:gd name="connsiteY4" fmla="*/ 1828800 h 3242474"/>
              <a:gd name="connsiteX5" fmla="*/ 2294693 w 3242752"/>
              <a:gd name="connsiteY5" fmla="*/ 3107838 h 3242474"/>
              <a:gd name="connsiteX6" fmla="*/ 606138 w 3242752"/>
              <a:gd name="connsiteY6" fmla="*/ 2664663 h 3242474"/>
              <a:gd name="connsiteX7" fmla="*/ 381746 w 3242752"/>
              <a:gd name="connsiteY7" fmla="*/ 3242474 h 3242474"/>
              <a:gd name="connsiteX8" fmla="*/ 278 w 3242752"/>
              <a:gd name="connsiteY8" fmla="*/ 3236864 h 3242474"/>
              <a:gd name="connsiteX9" fmla="*/ 432234 w 3242752"/>
              <a:gd name="connsiteY9" fmla="*/ 2232708 h 3242474"/>
              <a:gd name="connsiteX10" fmla="*/ 1559807 w 3242752"/>
              <a:gd name="connsiteY10" fmla="*/ 1991485 h 3242474"/>
              <a:gd name="connsiteX11" fmla="*/ 1234438 w 3242752"/>
              <a:gd name="connsiteY11" fmla="*/ 959279 h 3242474"/>
              <a:gd name="connsiteX12" fmla="*/ 1049313 w 3242752"/>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294415 w 3242474"/>
              <a:gd name="connsiteY5" fmla="*/ 3107838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242474"/>
              <a:gd name="connsiteY0" fmla="*/ 16828 h 3242474"/>
              <a:gd name="connsiteX1" fmla="*/ 1447333 w 3242474"/>
              <a:gd name="connsiteY1" fmla="*/ 0 h 3242474"/>
              <a:gd name="connsiteX2" fmla="*/ 1666116 w 3242474"/>
              <a:gd name="connsiteY2" fmla="*/ 734886 h 3242474"/>
              <a:gd name="connsiteX3" fmla="*/ 2401001 w 3242474"/>
              <a:gd name="connsiteY3" fmla="*/ 560982 h 3242474"/>
              <a:gd name="connsiteX4" fmla="*/ 3242474 w 3242474"/>
              <a:gd name="connsiteY4" fmla="*/ 1828800 h 3242474"/>
              <a:gd name="connsiteX5" fmla="*/ 2300025 w 3242474"/>
              <a:gd name="connsiteY5" fmla="*/ 3046130 h 3242474"/>
              <a:gd name="connsiteX6" fmla="*/ 605860 w 3242474"/>
              <a:gd name="connsiteY6" fmla="*/ 2664663 h 3242474"/>
              <a:gd name="connsiteX7" fmla="*/ 381468 w 3242474"/>
              <a:gd name="connsiteY7" fmla="*/ 3242474 h 3242474"/>
              <a:gd name="connsiteX8" fmla="*/ 0 w 3242474"/>
              <a:gd name="connsiteY8" fmla="*/ 3236864 h 3242474"/>
              <a:gd name="connsiteX9" fmla="*/ 431956 w 3242474"/>
              <a:gd name="connsiteY9" fmla="*/ 2232708 h 3242474"/>
              <a:gd name="connsiteX10" fmla="*/ 1559529 w 3242474"/>
              <a:gd name="connsiteY10" fmla="*/ 1991485 h 3242474"/>
              <a:gd name="connsiteX11" fmla="*/ 1234160 w 3242474"/>
              <a:gd name="connsiteY11" fmla="*/ 959279 h 3242474"/>
              <a:gd name="connsiteX12" fmla="*/ 1049035 w 3242474"/>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186376"/>
              <a:gd name="connsiteY0" fmla="*/ 16828 h 3242474"/>
              <a:gd name="connsiteX1" fmla="*/ 1447333 w 3186376"/>
              <a:gd name="connsiteY1" fmla="*/ 0 h 3242474"/>
              <a:gd name="connsiteX2" fmla="*/ 1666116 w 3186376"/>
              <a:gd name="connsiteY2" fmla="*/ 734886 h 3242474"/>
              <a:gd name="connsiteX3" fmla="*/ 2401001 w 3186376"/>
              <a:gd name="connsiteY3" fmla="*/ 560982 h 3242474"/>
              <a:gd name="connsiteX4" fmla="*/ 3186376 w 3186376"/>
              <a:gd name="connsiteY4" fmla="*/ 1828800 h 3242474"/>
              <a:gd name="connsiteX5" fmla="*/ 2300025 w 3186376"/>
              <a:gd name="connsiteY5" fmla="*/ 3046130 h 3242474"/>
              <a:gd name="connsiteX6" fmla="*/ 605860 w 3186376"/>
              <a:gd name="connsiteY6" fmla="*/ 2664663 h 3242474"/>
              <a:gd name="connsiteX7" fmla="*/ 381468 w 3186376"/>
              <a:gd name="connsiteY7" fmla="*/ 3242474 h 3242474"/>
              <a:gd name="connsiteX8" fmla="*/ 0 w 3186376"/>
              <a:gd name="connsiteY8" fmla="*/ 3236864 h 3242474"/>
              <a:gd name="connsiteX9" fmla="*/ 431956 w 3186376"/>
              <a:gd name="connsiteY9" fmla="*/ 2232708 h 3242474"/>
              <a:gd name="connsiteX10" fmla="*/ 1559529 w 3186376"/>
              <a:gd name="connsiteY10" fmla="*/ 1991485 h 3242474"/>
              <a:gd name="connsiteX11" fmla="*/ 1234160 w 3186376"/>
              <a:gd name="connsiteY11" fmla="*/ 959279 h 3242474"/>
              <a:gd name="connsiteX12" fmla="*/ 1049035 w 318637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23190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431956 w 3203206"/>
              <a:gd name="connsiteY9" fmla="*/ 223270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431956 w 3175157"/>
              <a:gd name="connsiteY9" fmla="*/ 223270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175157"/>
              <a:gd name="connsiteY0" fmla="*/ 16828 h 3242474"/>
              <a:gd name="connsiteX1" fmla="*/ 1447333 w 3175157"/>
              <a:gd name="connsiteY1" fmla="*/ 0 h 3242474"/>
              <a:gd name="connsiteX2" fmla="*/ 1666116 w 3175157"/>
              <a:gd name="connsiteY2" fmla="*/ 734886 h 3242474"/>
              <a:gd name="connsiteX3" fmla="*/ 2401001 w 3175157"/>
              <a:gd name="connsiteY3" fmla="*/ 560982 h 3242474"/>
              <a:gd name="connsiteX4" fmla="*/ 3175157 w 3175157"/>
              <a:gd name="connsiteY4" fmla="*/ 1834409 h 3242474"/>
              <a:gd name="connsiteX5" fmla="*/ 2300025 w 3175157"/>
              <a:gd name="connsiteY5" fmla="*/ 3046130 h 3242474"/>
              <a:gd name="connsiteX6" fmla="*/ 605860 w 3175157"/>
              <a:gd name="connsiteY6" fmla="*/ 2664663 h 3242474"/>
              <a:gd name="connsiteX7" fmla="*/ 381468 w 3175157"/>
              <a:gd name="connsiteY7" fmla="*/ 3242474 h 3242474"/>
              <a:gd name="connsiteX8" fmla="*/ 0 w 3175157"/>
              <a:gd name="connsiteY8" fmla="*/ 3236864 h 3242474"/>
              <a:gd name="connsiteX9" fmla="*/ 516103 w 3175157"/>
              <a:gd name="connsiteY9" fmla="*/ 2249538 h 3242474"/>
              <a:gd name="connsiteX10" fmla="*/ 1559529 w 3175157"/>
              <a:gd name="connsiteY10" fmla="*/ 1991485 h 3242474"/>
              <a:gd name="connsiteX11" fmla="*/ 1234160 w 3175157"/>
              <a:gd name="connsiteY11" fmla="*/ 959279 h 3242474"/>
              <a:gd name="connsiteX12" fmla="*/ 1049035 w 3175157"/>
              <a:gd name="connsiteY12" fmla="*/ 16828 h 3242474"/>
              <a:gd name="connsiteX0" fmla="*/ 1049035 w 3203206"/>
              <a:gd name="connsiteY0" fmla="*/ 16828 h 3242474"/>
              <a:gd name="connsiteX1" fmla="*/ 1447333 w 3203206"/>
              <a:gd name="connsiteY1" fmla="*/ 0 h 3242474"/>
              <a:gd name="connsiteX2" fmla="*/ 1666116 w 3203206"/>
              <a:gd name="connsiteY2" fmla="*/ 734886 h 3242474"/>
              <a:gd name="connsiteX3" fmla="*/ 2401001 w 3203206"/>
              <a:gd name="connsiteY3" fmla="*/ 560982 h 3242474"/>
              <a:gd name="connsiteX4" fmla="*/ 3203206 w 3203206"/>
              <a:gd name="connsiteY4" fmla="*/ 1834409 h 3242474"/>
              <a:gd name="connsiteX5" fmla="*/ 2300025 w 3203206"/>
              <a:gd name="connsiteY5" fmla="*/ 3046130 h 3242474"/>
              <a:gd name="connsiteX6" fmla="*/ 605860 w 3203206"/>
              <a:gd name="connsiteY6" fmla="*/ 2664663 h 3242474"/>
              <a:gd name="connsiteX7" fmla="*/ 381468 w 3203206"/>
              <a:gd name="connsiteY7" fmla="*/ 3242474 h 3242474"/>
              <a:gd name="connsiteX8" fmla="*/ 0 w 3203206"/>
              <a:gd name="connsiteY8" fmla="*/ 3236864 h 3242474"/>
              <a:gd name="connsiteX9" fmla="*/ 516103 w 3203206"/>
              <a:gd name="connsiteY9" fmla="*/ 2249538 h 3242474"/>
              <a:gd name="connsiteX10" fmla="*/ 1559529 w 3203206"/>
              <a:gd name="connsiteY10" fmla="*/ 1991485 h 3242474"/>
              <a:gd name="connsiteX11" fmla="*/ 1234160 w 3203206"/>
              <a:gd name="connsiteY11" fmla="*/ 959279 h 3242474"/>
              <a:gd name="connsiteX12" fmla="*/ 1049035 w 3203206"/>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 name="connsiteX0" fmla="*/ 1049035 w 3203570"/>
              <a:gd name="connsiteY0" fmla="*/ 16828 h 3242474"/>
              <a:gd name="connsiteX1" fmla="*/ 1447333 w 3203570"/>
              <a:gd name="connsiteY1" fmla="*/ 0 h 3242474"/>
              <a:gd name="connsiteX2" fmla="*/ 1666116 w 3203570"/>
              <a:gd name="connsiteY2" fmla="*/ 734886 h 3242474"/>
              <a:gd name="connsiteX3" fmla="*/ 2401001 w 3203570"/>
              <a:gd name="connsiteY3" fmla="*/ 560982 h 3242474"/>
              <a:gd name="connsiteX4" fmla="*/ 3203206 w 3203570"/>
              <a:gd name="connsiteY4" fmla="*/ 1834409 h 3242474"/>
              <a:gd name="connsiteX5" fmla="*/ 2300025 w 3203570"/>
              <a:gd name="connsiteY5" fmla="*/ 3046130 h 3242474"/>
              <a:gd name="connsiteX6" fmla="*/ 605860 w 3203570"/>
              <a:gd name="connsiteY6" fmla="*/ 2664663 h 3242474"/>
              <a:gd name="connsiteX7" fmla="*/ 381468 w 3203570"/>
              <a:gd name="connsiteY7" fmla="*/ 3242474 h 3242474"/>
              <a:gd name="connsiteX8" fmla="*/ 0 w 3203570"/>
              <a:gd name="connsiteY8" fmla="*/ 3236864 h 3242474"/>
              <a:gd name="connsiteX9" fmla="*/ 516103 w 3203570"/>
              <a:gd name="connsiteY9" fmla="*/ 2249538 h 3242474"/>
              <a:gd name="connsiteX10" fmla="*/ 1559529 w 3203570"/>
              <a:gd name="connsiteY10" fmla="*/ 1991485 h 3242474"/>
              <a:gd name="connsiteX11" fmla="*/ 1234160 w 3203570"/>
              <a:gd name="connsiteY11" fmla="*/ 959279 h 3242474"/>
              <a:gd name="connsiteX12" fmla="*/ 1049035 w 3203570"/>
              <a:gd name="connsiteY12" fmla="*/ 16828 h 324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03570" h="3242474">
                <a:moveTo>
                  <a:pt x="1049035" y="16828"/>
                </a:moveTo>
                <a:lnTo>
                  <a:pt x="1447333" y="0"/>
                </a:lnTo>
                <a:cubicBezTo>
                  <a:pt x="1441724" y="284231"/>
                  <a:pt x="1413674" y="613340"/>
                  <a:pt x="1666116" y="734886"/>
                </a:cubicBezTo>
                <a:cubicBezTo>
                  <a:pt x="1888639" y="783504"/>
                  <a:pt x="1937256" y="473095"/>
                  <a:pt x="2401001" y="560982"/>
                </a:cubicBezTo>
                <a:cubicBezTo>
                  <a:pt x="2875965" y="635779"/>
                  <a:pt x="3216295" y="1035945"/>
                  <a:pt x="3203206" y="1834409"/>
                </a:cubicBezTo>
                <a:cubicBezTo>
                  <a:pt x="3175156" y="2587994"/>
                  <a:pt x="2844177" y="2814257"/>
                  <a:pt x="2300025" y="3046130"/>
                </a:cubicBezTo>
                <a:cubicBezTo>
                  <a:pt x="1406194" y="3347190"/>
                  <a:pt x="820903" y="2705801"/>
                  <a:pt x="605860" y="2664663"/>
                </a:cubicBezTo>
                <a:cubicBezTo>
                  <a:pt x="379598" y="2621655"/>
                  <a:pt x="355288" y="2954503"/>
                  <a:pt x="381468" y="3242474"/>
                </a:cubicBezTo>
                <a:lnTo>
                  <a:pt x="0" y="3236864"/>
                </a:lnTo>
                <a:cubicBezTo>
                  <a:pt x="9350" y="2823607"/>
                  <a:pt x="-31788" y="2191567"/>
                  <a:pt x="516103" y="2249538"/>
                </a:cubicBezTo>
                <a:cubicBezTo>
                  <a:pt x="918138" y="2305637"/>
                  <a:pt x="1303347" y="2423441"/>
                  <a:pt x="1559529" y="1991485"/>
                </a:cubicBezTo>
                <a:cubicBezTo>
                  <a:pt x="1720344" y="1686686"/>
                  <a:pt x="1701645" y="1337006"/>
                  <a:pt x="1234160" y="959279"/>
                </a:cubicBezTo>
                <a:cubicBezTo>
                  <a:pt x="1155622" y="891961"/>
                  <a:pt x="981717" y="516102"/>
                  <a:pt x="1049035" y="16828"/>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Freeform 50">
            <a:extLst>
              <a:ext uri="{FF2B5EF4-FFF2-40B4-BE49-F238E27FC236}">
                <a16:creationId xmlns:a16="http://schemas.microsoft.com/office/drawing/2014/main" id="{605A5CD8-DE95-4E92-98B2-C8DFAA6AF85E}"/>
              </a:ext>
            </a:extLst>
          </p:cNvPr>
          <p:cNvSpPr>
            <a:spLocks noChangeAspect="1"/>
          </p:cNvSpPr>
          <p:nvPr/>
        </p:nvSpPr>
        <p:spPr>
          <a:xfrm>
            <a:off x="6115987" y="1451770"/>
            <a:ext cx="529812" cy="447396"/>
          </a:xfrm>
          <a:custGeom>
            <a:avLst/>
            <a:gdLst/>
            <a:ahLst/>
            <a:cxnLst/>
            <a:rect l="l" t="t" r="r" b="b"/>
            <a:pathLst>
              <a:path w="3213653" h="2719059">
                <a:moveTo>
                  <a:pt x="1378151" y="1333546"/>
                </a:moveTo>
                <a:cubicBezTo>
                  <a:pt x="1319627" y="1375402"/>
                  <a:pt x="1250513" y="1400241"/>
                  <a:pt x="1177640" y="1404742"/>
                </a:cubicBezTo>
                <a:cubicBezTo>
                  <a:pt x="1183273" y="1421668"/>
                  <a:pt x="1185388" y="1439329"/>
                  <a:pt x="1185029" y="1457608"/>
                </a:cubicBezTo>
                <a:lnTo>
                  <a:pt x="1182201" y="1517198"/>
                </a:lnTo>
                <a:cubicBezTo>
                  <a:pt x="1256472" y="1514781"/>
                  <a:pt x="1326341" y="1484168"/>
                  <a:pt x="1378151" y="1432005"/>
                </a:cubicBezTo>
                <a:close/>
                <a:moveTo>
                  <a:pt x="1765736" y="0"/>
                </a:moveTo>
                <a:cubicBezTo>
                  <a:pt x="1820598" y="0"/>
                  <a:pt x="1865072" y="44474"/>
                  <a:pt x="1865072" y="99336"/>
                </a:cubicBezTo>
                <a:lnTo>
                  <a:pt x="1865072" y="1145199"/>
                </a:lnTo>
                <a:cubicBezTo>
                  <a:pt x="1927584" y="1198906"/>
                  <a:pt x="2002197" y="1234373"/>
                  <a:pt x="2081262" y="1252128"/>
                </a:cubicBezTo>
                <a:cubicBezTo>
                  <a:pt x="2096727" y="1219747"/>
                  <a:pt x="2112543" y="1186289"/>
                  <a:pt x="2123992" y="1149920"/>
                </a:cubicBezTo>
                <a:cubicBezTo>
                  <a:pt x="1899600" y="1041464"/>
                  <a:pt x="1832282" y="585198"/>
                  <a:pt x="1933258" y="437473"/>
                </a:cubicBezTo>
                <a:cubicBezTo>
                  <a:pt x="2028156" y="327848"/>
                  <a:pt x="2131647" y="265468"/>
                  <a:pt x="2345195" y="261608"/>
                </a:cubicBezTo>
                <a:cubicBezTo>
                  <a:pt x="2375702" y="261056"/>
                  <a:pt x="2408455" y="261699"/>
                  <a:pt x="2443750" y="263569"/>
                </a:cubicBezTo>
                <a:cubicBezTo>
                  <a:pt x="2954244" y="291618"/>
                  <a:pt x="3189856" y="886259"/>
                  <a:pt x="3206686" y="1323824"/>
                </a:cubicBezTo>
                <a:cubicBezTo>
                  <a:pt x="3247823" y="2015701"/>
                  <a:pt x="3103839" y="2270013"/>
                  <a:pt x="2853267" y="2462617"/>
                </a:cubicBezTo>
                <a:cubicBezTo>
                  <a:pt x="2511068" y="2735627"/>
                  <a:pt x="2157650" y="2470097"/>
                  <a:pt x="2084722" y="2170906"/>
                </a:cubicBezTo>
                <a:cubicBezTo>
                  <a:pt x="2058544" y="2038140"/>
                  <a:pt x="2127730" y="1922204"/>
                  <a:pt x="2202528" y="1800658"/>
                </a:cubicBezTo>
                <a:lnTo>
                  <a:pt x="2143866" y="1730900"/>
                </a:lnTo>
                <a:cubicBezTo>
                  <a:pt x="2096151" y="1741682"/>
                  <a:pt x="2046910" y="1746675"/>
                  <a:pt x="1997032" y="1746402"/>
                </a:cubicBezTo>
                <a:lnTo>
                  <a:pt x="1887189" y="1736891"/>
                </a:lnTo>
                <a:lnTo>
                  <a:pt x="1887189" y="2619722"/>
                </a:lnTo>
                <a:cubicBezTo>
                  <a:pt x="1887189" y="2674584"/>
                  <a:pt x="1842715" y="2719058"/>
                  <a:pt x="1787853" y="2719058"/>
                </a:cubicBezTo>
                <a:cubicBezTo>
                  <a:pt x="1732991" y="2719058"/>
                  <a:pt x="1688517" y="2674584"/>
                  <a:pt x="1688517" y="2619722"/>
                </a:cubicBezTo>
                <a:lnTo>
                  <a:pt x="1688517" y="1730093"/>
                </a:lnTo>
                <a:cubicBezTo>
                  <a:pt x="1688517" y="1710960"/>
                  <a:pt x="1693926" y="1693091"/>
                  <a:pt x="1704798" y="1678857"/>
                </a:cubicBezTo>
                <a:cubicBezTo>
                  <a:pt x="1659024" y="1659660"/>
                  <a:pt x="1616387" y="1633873"/>
                  <a:pt x="1576823" y="1603655"/>
                </a:cubicBezTo>
                <a:lnTo>
                  <a:pt x="1576823" y="2619723"/>
                </a:lnTo>
                <a:cubicBezTo>
                  <a:pt x="1576823" y="2674585"/>
                  <a:pt x="1532349" y="2719059"/>
                  <a:pt x="1477487" y="2719059"/>
                </a:cubicBezTo>
                <a:cubicBezTo>
                  <a:pt x="1422625" y="2719059"/>
                  <a:pt x="1378151" y="2674585"/>
                  <a:pt x="1378151" y="2619723"/>
                </a:cubicBezTo>
                <a:lnTo>
                  <a:pt x="1378151" y="1615564"/>
                </a:lnTo>
                <a:cubicBezTo>
                  <a:pt x="1313743" y="1650180"/>
                  <a:pt x="1240907" y="1668612"/>
                  <a:pt x="1165758" y="1668570"/>
                </a:cubicBezTo>
                <a:lnTo>
                  <a:pt x="1143358" y="1665899"/>
                </a:lnTo>
                <a:cubicBezTo>
                  <a:pt x="1108602" y="1733381"/>
                  <a:pt x="1056017" y="1769960"/>
                  <a:pt x="1011125" y="1833465"/>
                </a:cubicBezTo>
                <a:cubicBezTo>
                  <a:pt x="1085923" y="1955011"/>
                  <a:pt x="1155109" y="2070947"/>
                  <a:pt x="1128931" y="2203713"/>
                </a:cubicBezTo>
                <a:cubicBezTo>
                  <a:pt x="1056003" y="2502904"/>
                  <a:pt x="702585" y="2768434"/>
                  <a:pt x="360386" y="2495424"/>
                </a:cubicBezTo>
                <a:cubicBezTo>
                  <a:pt x="109814" y="2302820"/>
                  <a:pt x="-34170" y="2048508"/>
                  <a:pt x="6967" y="1356631"/>
                </a:cubicBezTo>
                <a:cubicBezTo>
                  <a:pt x="23797" y="919066"/>
                  <a:pt x="259409" y="324425"/>
                  <a:pt x="769903" y="296376"/>
                </a:cubicBezTo>
                <a:cubicBezTo>
                  <a:pt x="805198" y="294506"/>
                  <a:pt x="837951" y="293863"/>
                  <a:pt x="868458" y="294415"/>
                </a:cubicBezTo>
                <a:cubicBezTo>
                  <a:pt x="1082006" y="298276"/>
                  <a:pt x="1185497" y="360655"/>
                  <a:pt x="1280395" y="470280"/>
                </a:cubicBezTo>
                <a:cubicBezTo>
                  <a:pt x="1381371" y="618005"/>
                  <a:pt x="1314053" y="1074271"/>
                  <a:pt x="1089661" y="1182727"/>
                </a:cubicBezTo>
                <a:cubicBezTo>
                  <a:pt x="1098183" y="1209798"/>
                  <a:pt x="1109125" y="1235256"/>
                  <a:pt x="1120578" y="1259840"/>
                </a:cubicBezTo>
                <a:cubicBezTo>
                  <a:pt x="1123656" y="1260899"/>
                  <a:pt x="1126770" y="1260948"/>
                  <a:pt x="1129891" y="1260950"/>
                </a:cubicBezTo>
                <a:cubicBezTo>
                  <a:pt x="1227949" y="1261006"/>
                  <a:pt x="1320161" y="1214330"/>
                  <a:pt x="1378151" y="1135267"/>
                </a:cubicBezTo>
                <a:lnTo>
                  <a:pt x="1378151" y="118395"/>
                </a:lnTo>
                <a:cubicBezTo>
                  <a:pt x="1378151" y="63533"/>
                  <a:pt x="1422625" y="19059"/>
                  <a:pt x="1477487" y="19059"/>
                </a:cubicBezTo>
                <a:cubicBezTo>
                  <a:pt x="1532349" y="19059"/>
                  <a:pt x="1576823" y="63533"/>
                  <a:pt x="1576823" y="118395"/>
                </a:cubicBezTo>
                <a:lnTo>
                  <a:pt x="1576823" y="1413063"/>
                </a:lnTo>
                <a:cubicBezTo>
                  <a:pt x="1680597" y="1536757"/>
                  <a:pt x="1834575" y="1607590"/>
                  <a:pt x="1997786" y="1608484"/>
                </a:cubicBezTo>
                <a:lnTo>
                  <a:pt x="2057480" y="1605248"/>
                </a:lnTo>
                <a:cubicBezTo>
                  <a:pt x="2038910" y="1561698"/>
                  <a:pt x="2027992" y="1505121"/>
                  <a:pt x="2028624" y="1424801"/>
                </a:cubicBezTo>
                <a:lnTo>
                  <a:pt x="2034537" y="1382501"/>
                </a:lnTo>
                <a:cubicBezTo>
                  <a:pt x="1972012" y="1367348"/>
                  <a:pt x="1912047" y="1342676"/>
                  <a:pt x="1856155" y="1310037"/>
                </a:cubicBezTo>
                <a:cubicBezTo>
                  <a:pt x="1840993" y="1344880"/>
                  <a:pt x="1806188" y="1369059"/>
                  <a:pt x="1765736" y="1369059"/>
                </a:cubicBezTo>
                <a:cubicBezTo>
                  <a:pt x="1710874" y="1369059"/>
                  <a:pt x="1666400" y="1324585"/>
                  <a:pt x="1666400" y="1269723"/>
                </a:cubicBezTo>
                <a:lnTo>
                  <a:pt x="1666400" y="99336"/>
                </a:lnTo>
                <a:cubicBezTo>
                  <a:pt x="1666400" y="44474"/>
                  <a:pt x="1710874" y="0"/>
                  <a:pt x="1765736"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8" name="Teardrop 9">
            <a:extLst>
              <a:ext uri="{FF2B5EF4-FFF2-40B4-BE49-F238E27FC236}">
                <a16:creationId xmlns:a16="http://schemas.microsoft.com/office/drawing/2014/main" id="{4408BA9B-C6A7-4C33-9FEA-0E214549F256}"/>
              </a:ext>
            </a:extLst>
          </p:cNvPr>
          <p:cNvSpPr>
            <a:spLocks noChangeAspect="1"/>
          </p:cNvSpPr>
          <p:nvPr/>
        </p:nvSpPr>
        <p:spPr>
          <a:xfrm rot="18900000">
            <a:off x="7840756" y="2475143"/>
            <a:ext cx="512877" cy="437727"/>
          </a:xfrm>
          <a:custGeom>
            <a:avLst/>
            <a:gdLst/>
            <a:ahLst/>
            <a:cxnLst/>
            <a:rect l="l" t="t" r="r" b="b"/>
            <a:pathLst>
              <a:path w="3552042" h="3031575">
                <a:moveTo>
                  <a:pt x="1499560" y="1284945"/>
                </a:moveTo>
                <a:lnTo>
                  <a:pt x="1272419" y="1057805"/>
                </a:lnTo>
                <a:lnTo>
                  <a:pt x="1054631" y="1275593"/>
                </a:lnTo>
                <a:lnTo>
                  <a:pt x="836843" y="1057805"/>
                </a:lnTo>
                <a:lnTo>
                  <a:pt x="609703" y="1284945"/>
                </a:lnTo>
                <a:lnTo>
                  <a:pt x="827491" y="1502733"/>
                </a:lnTo>
                <a:lnTo>
                  <a:pt x="609703" y="1720522"/>
                </a:lnTo>
                <a:lnTo>
                  <a:pt x="836843" y="1947662"/>
                </a:lnTo>
                <a:lnTo>
                  <a:pt x="1054631" y="1729874"/>
                </a:lnTo>
                <a:lnTo>
                  <a:pt x="1272419" y="1947662"/>
                </a:lnTo>
                <a:lnTo>
                  <a:pt x="1499560" y="1720522"/>
                </a:lnTo>
                <a:lnTo>
                  <a:pt x="1281771" y="1502733"/>
                </a:lnTo>
                <a:close/>
                <a:moveTo>
                  <a:pt x="3552042" y="1021270"/>
                </a:moveTo>
                <a:cubicBezTo>
                  <a:pt x="3346428" y="1488389"/>
                  <a:pt x="3240687" y="1885112"/>
                  <a:pt x="3146822" y="2229032"/>
                </a:cubicBezTo>
                <a:cubicBezTo>
                  <a:pt x="3047091" y="2666397"/>
                  <a:pt x="2787512" y="3031575"/>
                  <a:pt x="2344279" y="3031575"/>
                </a:cubicBezTo>
                <a:cubicBezTo>
                  <a:pt x="1991740" y="3031575"/>
                  <a:pt x="1692293" y="2804263"/>
                  <a:pt x="1587926" y="2487045"/>
                </a:cubicBezTo>
                <a:cubicBezTo>
                  <a:pt x="1859795" y="2308350"/>
                  <a:pt x="2033031" y="1980125"/>
                  <a:pt x="2117061" y="1611614"/>
                </a:cubicBezTo>
                <a:cubicBezTo>
                  <a:pt x="2127904" y="1571883"/>
                  <a:pt x="2138872" y="1531598"/>
                  <a:pt x="2150086" y="1490753"/>
                </a:cubicBezTo>
                <a:cubicBezTo>
                  <a:pt x="2212338" y="1465032"/>
                  <a:pt x="2277652" y="1444164"/>
                  <a:pt x="2344279" y="1426490"/>
                </a:cubicBezTo>
                <a:cubicBezTo>
                  <a:pt x="2764465" y="1315024"/>
                  <a:pt x="3073190" y="1226884"/>
                  <a:pt x="3552042" y="1021270"/>
                </a:cubicBezTo>
                <a:close/>
                <a:moveTo>
                  <a:pt x="2557365" y="0"/>
                </a:moveTo>
                <a:cubicBezTo>
                  <a:pt x="2295797" y="594236"/>
                  <a:pt x="2161281" y="1098917"/>
                  <a:pt x="2041873" y="1536428"/>
                </a:cubicBezTo>
                <a:cubicBezTo>
                  <a:pt x="1915003" y="2092812"/>
                  <a:pt x="1584785" y="2557364"/>
                  <a:pt x="1020937" y="2557364"/>
                </a:cubicBezTo>
                <a:cubicBezTo>
                  <a:pt x="457089" y="2557364"/>
                  <a:pt x="0" y="2100276"/>
                  <a:pt x="0" y="1536428"/>
                </a:cubicBezTo>
                <a:cubicBezTo>
                  <a:pt x="0" y="972580"/>
                  <a:pt x="475939" y="660066"/>
                  <a:pt x="1020937" y="515492"/>
                </a:cubicBezTo>
                <a:cubicBezTo>
                  <a:pt x="1555467" y="373694"/>
                  <a:pt x="1948204" y="261568"/>
                  <a:pt x="255736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9" name="Freeform 97">
            <a:extLst>
              <a:ext uri="{FF2B5EF4-FFF2-40B4-BE49-F238E27FC236}">
                <a16:creationId xmlns:a16="http://schemas.microsoft.com/office/drawing/2014/main" id="{EC2CC9E2-613C-4C7C-AA96-FC8E238EAB9F}"/>
              </a:ext>
            </a:extLst>
          </p:cNvPr>
          <p:cNvSpPr>
            <a:spLocks noChangeAspect="1"/>
          </p:cNvSpPr>
          <p:nvPr/>
        </p:nvSpPr>
        <p:spPr>
          <a:xfrm>
            <a:off x="8560808" y="1444151"/>
            <a:ext cx="619107" cy="462636"/>
          </a:xfrm>
          <a:custGeom>
            <a:avLst/>
            <a:gdLst/>
            <a:ahLst/>
            <a:cxnLst/>
            <a:rect l="l" t="t" r="r" b="b"/>
            <a:pathLst>
              <a:path w="3246245" h="2425805">
                <a:moveTo>
                  <a:pt x="2545666" y="706851"/>
                </a:moveTo>
                <a:cubicBezTo>
                  <a:pt x="2704742" y="706851"/>
                  <a:pt x="2833698" y="835807"/>
                  <a:pt x="2833698" y="994883"/>
                </a:cubicBezTo>
                <a:cubicBezTo>
                  <a:pt x="2833698" y="1153959"/>
                  <a:pt x="2704742" y="1282915"/>
                  <a:pt x="2545666" y="1282915"/>
                </a:cubicBezTo>
                <a:cubicBezTo>
                  <a:pt x="2386590" y="1282915"/>
                  <a:pt x="2257634" y="1153959"/>
                  <a:pt x="2257634" y="994883"/>
                </a:cubicBezTo>
                <a:cubicBezTo>
                  <a:pt x="2257634" y="835807"/>
                  <a:pt x="2386590" y="706851"/>
                  <a:pt x="2545666" y="706851"/>
                </a:cubicBezTo>
                <a:close/>
                <a:moveTo>
                  <a:pt x="700580" y="706851"/>
                </a:moveTo>
                <a:cubicBezTo>
                  <a:pt x="859656" y="706851"/>
                  <a:pt x="988612" y="835807"/>
                  <a:pt x="988612" y="994883"/>
                </a:cubicBezTo>
                <a:cubicBezTo>
                  <a:pt x="988612" y="1153959"/>
                  <a:pt x="859656" y="1282915"/>
                  <a:pt x="700580" y="1282915"/>
                </a:cubicBezTo>
                <a:cubicBezTo>
                  <a:pt x="541504" y="1282915"/>
                  <a:pt x="412548" y="1153959"/>
                  <a:pt x="412548" y="994883"/>
                </a:cubicBezTo>
                <a:cubicBezTo>
                  <a:pt x="412548" y="835807"/>
                  <a:pt x="541504" y="706851"/>
                  <a:pt x="700580" y="706851"/>
                </a:cubicBezTo>
                <a:close/>
                <a:moveTo>
                  <a:pt x="1619971" y="0"/>
                </a:moveTo>
                <a:cubicBezTo>
                  <a:pt x="1621025" y="5"/>
                  <a:pt x="1622076" y="12"/>
                  <a:pt x="1623123" y="141"/>
                </a:cubicBezTo>
                <a:cubicBezTo>
                  <a:pt x="1624170" y="12"/>
                  <a:pt x="1625221" y="5"/>
                  <a:pt x="1626275" y="0"/>
                </a:cubicBezTo>
                <a:lnTo>
                  <a:pt x="1626274" y="282"/>
                </a:lnTo>
                <a:cubicBezTo>
                  <a:pt x="1966825" y="4283"/>
                  <a:pt x="1974816" y="220494"/>
                  <a:pt x="2177568" y="171426"/>
                </a:cubicBezTo>
                <a:cubicBezTo>
                  <a:pt x="2600959" y="50212"/>
                  <a:pt x="2963165" y="85364"/>
                  <a:pt x="3172404" y="310875"/>
                </a:cubicBezTo>
                <a:cubicBezTo>
                  <a:pt x="3300075" y="473051"/>
                  <a:pt x="3301971" y="794993"/>
                  <a:pt x="2851767" y="1164523"/>
                </a:cubicBezTo>
                <a:cubicBezTo>
                  <a:pt x="2918303" y="1029844"/>
                  <a:pt x="2927052" y="857771"/>
                  <a:pt x="2799829" y="746887"/>
                </a:cubicBezTo>
                <a:cubicBezTo>
                  <a:pt x="3115459" y="786295"/>
                  <a:pt x="3165949" y="533368"/>
                  <a:pt x="3049873" y="419809"/>
                </a:cubicBezTo>
                <a:cubicBezTo>
                  <a:pt x="2811516" y="207658"/>
                  <a:pt x="2338612" y="298041"/>
                  <a:pt x="2253222" y="493802"/>
                </a:cubicBezTo>
                <a:cubicBezTo>
                  <a:pt x="2139861" y="783555"/>
                  <a:pt x="2165869" y="1185485"/>
                  <a:pt x="2076302" y="1369861"/>
                </a:cubicBezTo>
                <a:cubicBezTo>
                  <a:pt x="1906668" y="1634081"/>
                  <a:pt x="1716639" y="1881305"/>
                  <a:pt x="1713569" y="2080938"/>
                </a:cubicBezTo>
                <a:cubicBezTo>
                  <a:pt x="1706472" y="2158984"/>
                  <a:pt x="1709123" y="2405980"/>
                  <a:pt x="1625847" y="2423204"/>
                </a:cubicBezTo>
                <a:cubicBezTo>
                  <a:pt x="1625847" y="2424071"/>
                  <a:pt x="1625843" y="2424938"/>
                  <a:pt x="1625839" y="2425805"/>
                </a:cubicBezTo>
                <a:lnTo>
                  <a:pt x="1623123" y="2424507"/>
                </a:lnTo>
                <a:lnTo>
                  <a:pt x="1620407" y="2425805"/>
                </a:lnTo>
                <a:cubicBezTo>
                  <a:pt x="1620403" y="2424938"/>
                  <a:pt x="1620399" y="2424071"/>
                  <a:pt x="1620399" y="2423204"/>
                </a:cubicBezTo>
                <a:cubicBezTo>
                  <a:pt x="1537123" y="2405980"/>
                  <a:pt x="1539774" y="2158984"/>
                  <a:pt x="1532677" y="2080938"/>
                </a:cubicBezTo>
                <a:cubicBezTo>
                  <a:pt x="1529607" y="1881305"/>
                  <a:pt x="1339578" y="1634081"/>
                  <a:pt x="1169944" y="1369861"/>
                </a:cubicBezTo>
                <a:cubicBezTo>
                  <a:pt x="1080377" y="1185485"/>
                  <a:pt x="1106385" y="783555"/>
                  <a:pt x="993024" y="493802"/>
                </a:cubicBezTo>
                <a:cubicBezTo>
                  <a:pt x="907634" y="298041"/>
                  <a:pt x="434730" y="207658"/>
                  <a:pt x="196373" y="419809"/>
                </a:cubicBezTo>
                <a:cubicBezTo>
                  <a:pt x="80297" y="533368"/>
                  <a:pt x="130787" y="786295"/>
                  <a:pt x="446417" y="746887"/>
                </a:cubicBezTo>
                <a:cubicBezTo>
                  <a:pt x="319194" y="857771"/>
                  <a:pt x="327943" y="1029844"/>
                  <a:pt x="394479" y="1164523"/>
                </a:cubicBezTo>
                <a:cubicBezTo>
                  <a:pt x="-55725" y="794993"/>
                  <a:pt x="-53829" y="473051"/>
                  <a:pt x="73842" y="310875"/>
                </a:cubicBezTo>
                <a:cubicBezTo>
                  <a:pt x="283081" y="85364"/>
                  <a:pt x="645287" y="50212"/>
                  <a:pt x="1068678" y="171426"/>
                </a:cubicBezTo>
                <a:cubicBezTo>
                  <a:pt x="1271430" y="220494"/>
                  <a:pt x="1279421" y="4283"/>
                  <a:pt x="1619972" y="282"/>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0" name="Donut 22">
            <a:extLst>
              <a:ext uri="{FF2B5EF4-FFF2-40B4-BE49-F238E27FC236}">
                <a16:creationId xmlns:a16="http://schemas.microsoft.com/office/drawing/2014/main" id="{CE7A0D83-9523-4EB8-8677-1D7D4415C973}"/>
              </a:ext>
            </a:extLst>
          </p:cNvPr>
          <p:cNvSpPr>
            <a:spLocks noChangeAspect="1"/>
          </p:cNvSpPr>
          <p:nvPr/>
        </p:nvSpPr>
        <p:spPr>
          <a:xfrm>
            <a:off x="10277429" y="1539784"/>
            <a:ext cx="529812" cy="271370"/>
          </a:xfrm>
          <a:custGeom>
            <a:avLst/>
            <a:gdLst/>
            <a:ahLst/>
            <a:cxnLst/>
            <a:rect l="l" t="t" r="r" b="b"/>
            <a:pathLst>
              <a:path w="3372524" h="1727404">
                <a:moveTo>
                  <a:pt x="1758003" y="666958"/>
                </a:moveTo>
                <a:cubicBezTo>
                  <a:pt x="1703684" y="666958"/>
                  <a:pt x="1659649" y="710993"/>
                  <a:pt x="1659649" y="765312"/>
                </a:cubicBezTo>
                <a:cubicBezTo>
                  <a:pt x="1659649" y="819631"/>
                  <a:pt x="1703684" y="863666"/>
                  <a:pt x="1758003" y="863666"/>
                </a:cubicBezTo>
                <a:cubicBezTo>
                  <a:pt x="1812322" y="863666"/>
                  <a:pt x="1856357" y="819631"/>
                  <a:pt x="1856357" y="765312"/>
                </a:cubicBezTo>
                <a:cubicBezTo>
                  <a:pt x="1856357" y="710993"/>
                  <a:pt x="1812322" y="666958"/>
                  <a:pt x="1758003" y="666958"/>
                </a:cubicBezTo>
                <a:close/>
                <a:moveTo>
                  <a:pt x="1686261" y="586208"/>
                </a:moveTo>
                <a:cubicBezTo>
                  <a:pt x="1849880" y="586208"/>
                  <a:pt x="1982519" y="718847"/>
                  <a:pt x="1982519" y="882466"/>
                </a:cubicBezTo>
                <a:cubicBezTo>
                  <a:pt x="1982519" y="1046085"/>
                  <a:pt x="1849880" y="1178724"/>
                  <a:pt x="1686261" y="1178724"/>
                </a:cubicBezTo>
                <a:cubicBezTo>
                  <a:pt x="1522642" y="1178724"/>
                  <a:pt x="1390003" y="1046085"/>
                  <a:pt x="1390003" y="882466"/>
                </a:cubicBezTo>
                <a:cubicBezTo>
                  <a:pt x="1390003" y="718847"/>
                  <a:pt x="1522642" y="586208"/>
                  <a:pt x="1686261" y="586208"/>
                </a:cubicBezTo>
                <a:close/>
                <a:moveTo>
                  <a:pt x="1686262" y="448985"/>
                </a:moveTo>
                <a:cubicBezTo>
                  <a:pt x="1446857" y="448985"/>
                  <a:pt x="1252780" y="643062"/>
                  <a:pt x="1252780" y="882467"/>
                </a:cubicBezTo>
                <a:cubicBezTo>
                  <a:pt x="1252780" y="1121872"/>
                  <a:pt x="1446857" y="1315949"/>
                  <a:pt x="1686262" y="1315949"/>
                </a:cubicBezTo>
                <a:cubicBezTo>
                  <a:pt x="1925667" y="1315949"/>
                  <a:pt x="2119744" y="1121872"/>
                  <a:pt x="2119744" y="882467"/>
                </a:cubicBezTo>
                <a:cubicBezTo>
                  <a:pt x="2119744" y="643062"/>
                  <a:pt x="1925667" y="448985"/>
                  <a:pt x="1686262" y="448985"/>
                </a:cubicBezTo>
                <a:close/>
                <a:moveTo>
                  <a:pt x="1893261" y="271274"/>
                </a:moveTo>
                <a:cubicBezTo>
                  <a:pt x="2150128" y="355123"/>
                  <a:pt x="2334334" y="597283"/>
                  <a:pt x="2334334" y="882467"/>
                </a:cubicBezTo>
                <a:cubicBezTo>
                  <a:pt x="2334334" y="1103921"/>
                  <a:pt x="2223259" y="1299432"/>
                  <a:pt x="2053457" y="1415856"/>
                </a:cubicBezTo>
                <a:cubicBezTo>
                  <a:pt x="2494577" y="1286853"/>
                  <a:pt x="2931337" y="1005905"/>
                  <a:pt x="2940842" y="882353"/>
                </a:cubicBezTo>
                <a:lnTo>
                  <a:pt x="2946401" y="882364"/>
                </a:lnTo>
                <a:lnTo>
                  <a:pt x="2943679" y="877137"/>
                </a:lnTo>
                <a:lnTo>
                  <a:pt x="2946401" y="872130"/>
                </a:lnTo>
                <a:lnTo>
                  <a:pt x="2941077" y="872141"/>
                </a:lnTo>
                <a:cubicBezTo>
                  <a:pt x="2875996" y="732702"/>
                  <a:pt x="2369865" y="377972"/>
                  <a:pt x="1893261" y="271274"/>
                </a:cubicBezTo>
                <a:close/>
                <a:moveTo>
                  <a:pt x="1525754" y="256843"/>
                </a:moveTo>
                <a:cubicBezTo>
                  <a:pt x="984953" y="339274"/>
                  <a:pt x="426123" y="752145"/>
                  <a:pt x="426123" y="877021"/>
                </a:cubicBezTo>
                <a:lnTo>
                  <a:pt x="426123" y="877247"/>
                </a:lnTo>
                <a:cubicBezTo>
                  <a:pt x="439083" y="984175"/>
                  <a:pt x="877625" y="1311577"/>
                  <a:pt x="1355183" y="1436828"/>
                </a:cubicBezTo>
                <a:cubicBezTo>
                  <a:pt x="1164798" y="1325758"/>
                  <a:pt x="1038190" y="1118898"/>
                  <a:pt x="1038190" y="882467"/>
                </a:cubicBezTo>
                <a:cubicBezTo>
                  <a:pt x="1038190" y="580157"/>
                  <a:pt x="1245184" y="326193"/>
                  <a:pt x="1525754" y="256843"/>
                </a:cubicBezTo>
                <a:close/>
                <a:moveTo>
                  <a:pt x="1682713" y="0"/>
                </a:moveTo>
                <a:cubicBezTo>
                  <a:pt x="2385858" y="36225"/>
                  <a:pt x="3265322" y="653066"/>
                  <a:pt x="3365400" y="875412"/>
                </a:cubicBezTo>
                <a:lnTo>
                  <a:pt x="3372524" y="875397"/>
                </a:lnTo>
                <a:lnTo>
                  <a:pt x="3368881" y="882344"/>
                </a:lnTo>
                <a:lnTo>
                  <a:pt x="3372524" y="889597"/>
                </a:lnTo>
                <a:lnTo>
                  <a:pt x="3365086" y="889581"/>
                </a:lnTo>
                <a:cubicBezTo>
                  <a:pt x="3348713" y="1110249"/>
                  <a:pt x="2385134" y="1692746"/>
                  <a:pt x="1682713" y="1727404"/>
                </a:cubicBezTo>
                <a:cubicBezTo>
                  <a:pt x="901706" y="1708470"/>
                  <a:pt x="21301" y="1064732"/>
                  <a:pt x="0" y="882497"/>
                </a:cubicBezTo>
                <a:lnTo>
                  <a:pt x="0" y="882184"/>
                </a:lnTo>
                <a:cubicBezTo>
                  <a:pt x="0" y="691908"/>
                  <a:pt x="901706" y="19770"/>
                  <a:pt x="168271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61" name="Freeform 99">
            <a:extLst>
              <a:ext uri="{FF2B5EF4-FFF2-40B4-BE49-F238E27FC236}">
                <a16:creationId xmlns:a16="http://schemas.microsoft.com/office/drawing/2014/main" id="{6EFBEDF3-F563-421B-9E3D-7024636F370F}"/>
              </a:ext>
            </a:extLst>
          </p:cNvPr>
          <p:cNvSpPr>
            <a:spLocks noChangeAspect="1"/>
          </p:cNvSpPr>
          <p:nvPr/>
        </p:nvSpPr>
        <p:spPr>
          <a:xfrm>
            <a:off x="7902810" y="1432248"/>
            <a:ext cx="388767" cy="486441"/>
          </a:xfrm>
          <a:custGeom>
            <a:avLst/>
            <a:gdLst/>
            <a:ahLst/>
            <a:cxnLst/>
            <a:rect l="l" t="t" r="r" b="b"/>
            <a:pathLst>
              <a:path w="2427821" h="3249943">
                <a:moveTo>
                  <a:pt x="1783445" y="477276"/>
                </a:moveTo>
                <a:cubicBezTo>
                  <a:pt x="1867295" y="479049"/>
                  <a:pt x="1940306" y="495815"/>
                  <a:pt x="1995323" y="528655"/>
                </a:cubicBezTo>
                <a:cubicBezTo>
                  <a:pt x="2375187" y="892595"/>
                  <a:pt x="1478983" y="963108"/>
                  <a:pt x="1620010" y="1047270"/>
                </a:cubicBezTo>
                <a:cubicBezTo>
                  <a:pt x="1920260" y="1267909"/>
                  <a:pt x="2179568" y="1563610"/>
                  <a:pt x="2275102" y="1879783"/>
                </a:cubicBezTo>
                <a:cubicBezTo>
                  <a:pt x="2386559" y="2264195"/>
                  <a:pt x="2620845" y="2969329"/>
                  <a:pt x="2118153" y="3196792"/>
                </a:cubicBezTo>
                <a:cubicBezTo>
                  <a:pt x="862559" y="3474297"/>
                  <a:pt x="146052" y="2612212"/>
                  <a:pt x="9574" y="1838839"/>
                </a:cubicBezTo>
                <a:cubicBezTo>
                  <a:pt x="-38192" y="1613652"/>
                  <a:pt x="98284" y="1313401"/>
                  <a:pt x="296177" y="1170100"/>
                </a:cubicBezTo>
                <a:cubicBezTo>
                  <a:pt x="391711" y="1081390"/>
                  <a:pt x="330296" y="876673"/>
                  <a:pt x="323472" y="671956"/>
                </a:cubicBezTo>
                <a:cubicBezTo>
                  <a:pt x="296177" y="474063"/>
                  <a:pt x="760199" y="351234"/>
                  <a:pt x="664666" y="1211043"/>
                </a:cubicBezTo>
                <a:cubicBezTo>
                  <a:pt x="853176" y="743465"/>
                  <a:pt x="1420091" y="469595"/>
                  <a:pt x="1783445" y="477276"/>
                </a:cubicBezTo>
                <a:close/>
                <a:moveTo>
                  <a:pt x="1024970" y="33"/>
                </a:moveTo>
                <a:cubicBezTo>
                  <a:pt x="1115949" y="3590"/>
                  <a:pt x="1140206" y="286408"/>
                  <a:pt x="1176458" y="269348"/>
                </a:cubicBezTo>
                <a:cubicBezTo>
                  <a:pt x="1251521" y="278446"/>
                  <a:pt x="1265168" y="21414"/>
                  <a:pt x="1401646" y="44160"/>
                </a:cubicBezTo>
                <a:cubicBezTo>
                  <a:pt x="1469884" y="71456"/>
                  <a:pt x="1374351" y="221581"/>
                  <a:pt x="1360703" y="310292"/>
                </a:cubicBezTo>
                <a:lnTo>
                  <a:pt x="1517652" y="453593"/>
                </a:lnTo>
                <a:cubicBezTo>
                  <a:pt x="974016" y="540030"/>
                  <a:pt x="901229" y="790238"/>
                  <a:pt x="753379" y="951737"/>
                </a:cubicBezTo>
                <a:lnTo>
                  <a:pt x="705610" y="644662"/>
                </a:lnTo>
                <a:lnTo>
                  <a:pt x="787497" y="521832"/>
                </a:lnTo>
                <a:cubicBezTo>
                  <a:pt x="712435" y="433122"/>
                  <a:pt x="446303" y="364883"/>
                  <a:pt x="562310" y="255701"/>
                </a:cubicBezTo>
                <a:cubicBezTo>
                  <a:pt x="739730" y="98751"/>
                  <a:pt x="862560" y="337587"/>
                  <a:pt x="1012685" y="378530"/>
                </a:cubicBezTo>
                <a:cubicBezTo>
                  <a:pt x="1010410" y="253426"/>
                  <a:pt x="796596" y="101025"/>
                  <a:pt x="1005861" y="3217"/>
                </a:cubicBezTo>
                <a:cubicBezTo>
                  <a:pt x="1012543" y="800"/>
                  <a:pt x="1018905" y="-204"/>
                  <a:pt x="1024970" y="33"/>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2" name="Oval 10">
            <a:extLst>
              <a:ext uri="{FF2B5EF4-FFF2-40B4-BE49-F238E27FC236}">
                <a16:creationId xmlns:a16="http://schemas.microsoft.com/office/drawing/2014/main" id="{8624E4A5-1602-4F93-B497-F8D7323B39B1}"/>
              </a:ext>
            </a:extLst>
          </p:cNvPr>
          <p:cNvSpPr/>
          <p:nvPr/>
        </p:nvSpPr>
        <p:spPr>
          <a:xfrm>
            <a:off x="9460302" y="1433265"/>
            <a:ext cx="486653" cy="484407"/>
          </a:xfrm>
          <a:custGeom>
            <a:avLst/>
            <a:gdLst/>
            <a:ahLst/>
            <a:cxnLst/>
            <a:rect l="l" t="t" r="r" b="b"/>
            <a:pathLst>
              <a:path w="3229769" h="3214867">
                <a:moveTo>
                  <a:pt x="388922" y="0"/>
                </a:moveTo>
                <a:cubicBezTo>
                  <a:pt x="481031" y="0"/>
                  <a:pt x="564991" y="34887"/>
                  <a:pt x="627459" y="93109"/>
                </a:cubicBezTo>
                <a:cubicBezTo>
                  <a:pt x="689927" y="34887"/>
                  <a:pt x="773888" y="0"/>
                  <a:pt x="865996" y="0"/>
                </a:cubicBezTo>
                <a:cubicBezTo>
                  <a:pt x="958105" y="0"/>
                  <a:pt x="1042065" y="34887"/>
                  <a:pt x="1104533" y="93109"/>
                </a:cubicBezTo>
                <a:cubicBezTo>
                  <a:pt x="1167001" y="34887"/>
                  <a:pt x="1250962" y="0"/>
                  <a:pt x="1343070" y="0"/>
                </a:cubicBezTo>
                <a:cubicBezTo>
                  <a:pt x="1435179" y="0"/>
                  <a:pt x="1519139" y="34887"/>
                  <a:pt x="1581607" y="93109"/>
                </a:cubicBezTo>
                <a:cubicBezTo>
                  <a:pt x="1644075" y="34887"/>
                  <a:pt x="1728036" y="0"/>
                  <a:pt x="1820144" y="0"/>
                </a:cubicBezTo>
                <a:cubicBezTo>
                  <a:pt x="1912253" y="0"/>
                  <a:pt x="1996213" y="34887"/>
                  <a:pt x="2058681" y="93109"/>
                </a:cubicBezTo>
                <a:cubicBezTo>
                  <a:pt x="2121149" y="34887"/>
                  <a:pt x="2205110" y="0"/>
                  <a:pt x="2297218" y="0"/>
                </a:cubicBezTo>
                <a:cubicBezTo>
                  <a:pt x="2389326" y="0"/>
                  <a:pt x="2473286" y="34887"/>
                  <a:pt x="2535755" y="93108"/>
                </a:cubicBezTo>
                <a:cubicBezTo>
                  <a:pt x="2598223" y="34887"/>
                  <a:pt x="2682183" y="0"/>
                  <a:pt x="2774291" y="0"/>
                </a:cubicBezTo>
                <a:cubicBezTo>
                  <a:pt x="2971429" y="0"/>
                  <a:pt x="3131241" y="159812"/>
                  <a:pt x="3131241" y="356950"/>
                </a:cubicBezTo>
                <a:cubicBezTo>
                  <a:pt x="3131241" y="414550"/>
                  <a:pt x="3117598" y="468963"/>
                  <a:pt x="3092026" y="516460"/>
                </a:cubicBezTo>
                <a:cubicBezTo>
                  <a:pt x="3176259" y="580602"/>
                  <a:pt x="3229769" y="682177"/>
                  <a:pt x="3229769" y="796250"/>
                </a:cubicBezTo>
                <a:cubicBezTo>
                  <a:pt x="3229769" y="902465"/>
                  <a:pt x="3183377" y="997845"/>
                  <a:pt x="3108820" y="1062184"/>
                </a:cubicBezTo>
                <a:cubicBezTo>
                  <a:pt x="3183377" y="1126523"/>
                  <a:pt x="3229769" y="1221903"/>
                  <a:pt x="3229769" y="1328118"/>
                </a:cubicBezTo>
                <a:cubicBezTo>
                  <a:pt x="3229769" y="1434333"/>
                  <a:pt x="3183377" y="1529713"/>
                  <a:pt x="3108820" y="1594052"/>
                </a:cubicBezTo>
                <a:cubicBezTo>
                  <a:pt x="3183377" y="1658391"/>
                  <a:pt x="3229769" y="1753771"/>
                  <a:pt x="3229769" y="1859986"/>
                </a:cubicBezTo>
                <a:cubicBezTo>
                  <a:pt x="3229769" y="2057124"/>
                  <a:pt x="3069957" y="2216936"/>
                  <a:pt x="2872819" y="2216936"/>
                </a:cubicBezTo>
                <a:lnTo>
                  <a:pt x="2849067" y="2214542"/>
                </a:lnTo>
                <a:cubicBezTo>
                  <a:pt x="2790894" y="2329236"/>
                  <a:pt x="2671548" y="2406987"/>
                  <a:pt x="2534043" y="2406987"/>
                </a:cubicBezTo>
                <a:cubicBezTo>
                  <a:pt x="2483158" y="2406987"/>
                  <a:pt x="2434760" y="2396340"/>
                  <a:pt x="2391120" y="2376775"/>
                </a:cubicBezTo>
                <a:cubicBezTo>
                  <a:pt x="2326908" y="2456876"/>
                  <a:pt x="2228003" y="2507238"/>
                  <a:pt x="2117336" y="2507238"/>
                </a:cubicBezTo>
                <a:lnTo>
                  <a:pt x="2081608" y="2503636"/>
                </a:lnTo>
                <a:cubicBezTo>
                  <a:pt x="2058765" y="2546355"/>
                  <a:pt x="2027330" y="2583686"/>
                  <a:pt x="1987704" y="2611019"/>
                </a:cubicBezTo>
                <a:cubicBezTo>
                  <a:pt x="2049806" y="2674751"/>
                  <a:pt x="2087711" y="2761907"/>
                  <a:pt x="2087711" y="2857917"/>
                </a:cubicBezTo>
                <a:cubicBezTo>
                  <a:pt x="2087711" y="3055055"/>
                  <a:pt x="1927899" y="3214867"/>
                  <a:pt x="1730761" y="3214867"/>
                </a:cubicBezTo>
                <a:cubicBezTo>
                  <a:pt x="1533623" y="3214867"/>
                  <a:pt x="1373811" y="3055055"/>
                  <a:pt x="1373811" y="2857917"/>
                </a:cubicBezTo>
                <a:cubicBezTo>
                  <a:pt x="1373811" y="2743560"/>
                  <a:pt x="1427588" y="2641764"/>
                  <a:pt x="1512161" y="2577627"/>
                </a:cubicBezTo>
                <a:cubicBezTo>
                  <a:pt x="1450743" y="2514125"/>
                  <a:pt x="1413385" y="2427536"/>
                  <a:pt x="1413385" y="2332221"/>
                </a:cubicBezTo>
                <a:cubicBezTo>
                  <a:pt x="1413385" y="2135083"/>
                  <a:pt x="1573197" y="1975271"/>
                  <a:pt x="1770335" y="1975271"/>
                </a:cubicBezTo>
                <a:lnTo>
                  <a:pt x="1806063" y="1978873"/>
                </a:lnTo>
                <a:cubicBezTo>
                  <a:pt x="1865384" y="1867935"/>
                  <a:pt x="1982649" y="1793338"/>
                  <a:pt x="2117336" y="1793338"/>
                </a:cubicBezTo>
                <a:cubicBezTo>
                  <a:pt x="2168221" y="1793338"/>
                  <a:pt x="2216619" y="1803986"/>
                  <a:pt x="2260259" y="1823550"/>
                </a:cubicBezTo>
                <a:cubicBezTo>
                  <a:pt x="2324471" y="1743450"/>
                  <a:pt x="2423376" y="1693087"/>
                  <a:pt x="2534043" y="1693087"/>
                </a:cubicBezTo>
                <a:lnTo>
                  <a:pt x="2557875" y="1695490"/>
                </a:lnTo>
                <a:cubicBezTo>
                  <a:pt x="2576891" y="1656391"/>
                  <a:pt x="2604151" y="1622242"/>
                  <a:pt x="2636819" y="1594052"/>
                </a:cubicBezTo>
                <a:cubicBezTo>
                  <a:pt x="2562261" y="1529713"/>
                  <a:pt x="2515869" y="1434333"/>
                  <a:pt x="2515869" y="1328118"/>
                </a:cubicBezTo>
                <a:cubicBezTo>
                  <a:pt x="2515869" y="1221903"/>
                  <a:pt x="2562261" y="1126523"/>
                  <a:pt x="2636819" y="1062184"/>
                </a:cubicBezTo>
                <a:cubicBezTo>
                  <a:pt x="2562261" y="997845"/>
                  <a:pt x="2515869" y="902465"/>
                  <a:pt x="2515869" y="796250"/>
                </a:cubicBezTo>
                <a:cubicBezTo>
                  <a:pt x="2515869" y="738650"/>
                  <a:pt x="2529512" y="684237"/>
                  <a:pt x="2555084" y="636740"/>
                </a:cubicBezTo>
                <a:lnTo>
                  <a:pt x="2537209" y="619592"/>
                </a:lnTo>
                <a:cubicBezTo>
                  <a:pt x="2474524" y="678496"/>
                  <a:pt x="2390006" y="713900"/>
                  <a:pt x="2297218" y="713900"/>
                </a:cubicBezTo>
                <a:cubicBezTo>
                  <a:pt x="2205110" y="713900"/>
                  <a:pt x="2121149" y="679013"/>
                  <a:pt x="2058681" y="620791"/>
                </a:cubicBezTo>
                <a:cubicBezTo>
                  <a:pt x="1996213" y="679013"/>
                  <a:pt x="1912253" y="713900"/>
                  <a:pt x="1820144" y="713900"/>
                </a:cubicBezTo>
                <a:cubicBezTo>
                  <a:pt x="1728036" y="713900"/>
                  <a:pt x="1644075" y="679013"/>
                  <a:pt x="1581607" y="620791"/>
                </a:cubicBezTo>
                <a:cubicBezTo>
                  <a:pt x="1519139" y="679013"/>
                  <a:pt x="1435179" y="713900"/>
                  <a:pt x="1343070" y="713900"/>
                </a:cubicBezTo>
                <a:cubicBezTo>
                  <a:pt x="1250962" y="713900"/>
                  <a:pt x="1167001" y="679013"/>
                  <a:pt x="1104533" y="620791"/>
                </a:cubicBezTo>
                <a:cubicBezTo>
                  <a:pt x="1042065" y="679013"/>
                  <a:pt x="958105" y="713900"/>
                  <a:pt x="865996" y="713900"/>
                </a:cubicBezTo>
                <a:cubicBezTo>
                  <a:pt x="773370" y="713900"/>
                  <a:pt x="688985" y="678620"/>
                  <a:pt x="626352" y="619878"/>
                </a:cubicBezTo>
                <a:cubicBezTo>
                  <a:pt x="623659" y="623930"/>
                  <a:pt x="620064" y="626957"/>
                  <a:pt x="616405" y="629911"/>
                </a:cubicBezTo>
                <a:cubicBezTo>
                  <a:pt x="686492" y="694366"/>
                  <a:pt x="729886" y="786957"/>
                  <a:pt x="729886" y="889683"/>
                </a:cubicBezTo>
                <a:cubicBezTo>
                  <a:pt x="729886" y="993972"/>
                  <a:pt x="685162" y="1087815"/>
                  <a:pt x="613058" y="1152216"/>
                </a:cubicBezTo>
                <a:cubicBezTo>
                  <a:pt x="675622" y="1216104"/>
                  <a:pt x="713900" y="1303645"/>
                  <a:pt x="713900" y="1400126"/>
                </a:cubicBezTo>
                <a:cubicBezTo>
                  <a:pt x="713900" y="1487795"/>
                  <a:pt x="682295" y="1568081"/>
                  <a:pt x="628622" y="1629172"/>
                </a:cubicBezTo>
                <a:cubicBezTo>
                  <a:pt x="691419" y="1693140"/>
                  <a:pt x="729886" y="1780874"/>
                  <a:pt x="729886" y="1877593"/>
                </a:cubicBezTo>
                <a:cubicBezTo>
                  <a:pt x="729886" y="2034043"/>
                  <a:pt x="629234" y="2166985"/>
                  <a:pt x="488639" y="2213706"/>
                </a:cubicBezTo>
                <a:lnTo>
                  <a:pt x="488639" y="2375547"/>
                </a:lnTo>
                <a:cubicBezTo>
                  <a:pt x="488639" y="2448277"/>
                  <a:pt x="429679" y="2507237"/>
                  <a:pt x="356949" y="2507237"/>
                </a:cubicBezTo>
                <a:cubicBezTo>
                  <a:pt x="284219" y="2507237"/>
                  <a:pt x="225259" y="2448277"/>
                  <a:pt x="225259" y="2375547"/>
                </a:cubicBezTo>
                <a:lnTo>
                  <a:pt x="225259" y="2201750"/>
                </a:lnTo>
                <a:cubicBezTo>
                  <a:pt x="101654" y="2146256"/>
                  <a:pt x="15986" y="2021929"/>
                  <a:pt x="15986" y="1877593"/>
                </a:cubicBezTo>
                <a:cubicBezTo>
                  <a:pt x="15986" y="1789924"/>
                  <a:pt x="47591" y="1709638"/>
                  <a:pt x="101264" y="1648547"/>
                </a:cubicBezTo>
                <a:cubicBezTo>
                  <a:pt x="38467" y="1584579"/>
                  <a:pt x="0" y="1496845"/>
                  <a:pt x="0" y="1400126"/>
                </a:cubicBezTo>
                <a:cubicBezTo>
                  <a:pt x="0" y="1295837"/>
                  <a:pt x="44724" y="1201994"/>
                  <a:pt x="116828" y="1137593"/>
                </a:cubicBezTo>
                <a:cubicBezTo>
                  <a:pt x="54264" y="1073704"/>
                  <a:pt x="15986" y="986164"/>
                  <a:pt x="15986" y="889683"/>
                </a:cubicBezTo>
                <a:cubicBezTo>
                  <a:pt x="15986" y="779482"/>
                  <a:pt x="65925" y="680945"/>
                  <a:pt x="145453" y="616722"/>
                </a:cubicBezTo>
                <a:cubicBezTo>
                  <a:pt x="75366" y="552267"/>
                  <a:pt x="31972" y="459676"/>
                  <a:pt x="31972" y="356950"/>
                </a:cubicBezTo>
                <a:cubicBezTo>
                  <a:pt x="31972" y="159812"/>
                  <a:pt x="191784" y="0"/>
                  <a:pt x="38892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3" name="Freeform 101">
            <a:extLst>
              <a:ext uri="{FF2B5EF4-FFF2-40B4-BE49-F238E27FC236}">
                <a16:creationId xmlns:a16="http://schemas.microsoft.com/office/drawing/2014/main" id="{398DE87D-E996-4168-8931-FBF1633FDCD5}"/>
              </a:ext>
            </a:extLst>
          </p:cNvPr>
          <p:cNvSpPr/>
          <p:nvPr/>
        </p:nvSpPr>
        <p:spPr>
          <a:xfrm>
            <a:off x="11180535" y="1485955"/>
            <a:ext cx="284691" cy="379029"/>
          </a:xfrm>
          <a:custGeom>
            <a:avLst/>
            <a:gdLst>
              <a:gd name="connsiteX0" fmla="*/ 143301 w 1910686"/>
              <a:gd name="connsiteY0" fmla="*/ 0 h 3268639"/>
              <a:gd name="connsiteX1" fmla="*/ 0 w 1910686"/>
              <a:gd name="connsiteY1" fmla="*/ 1705970 h 3268639"/>
              <a:gd name="connsiteX2" fmla="*/ 436728 w 1910686"/>
              <a:gd name="connsiteY2" fmla="*/ 3268639 h 3268639"/>
              <a:gd name="connsiteX3" fmla="*/ 928047 w 1910686"/>
              <a:gd name="connsiteY3" fmla="*/ 1944806 h 3268639"/>
              <a:gd name="connsiteX4" fmla="*/ 1364776 w 1910686"/>
              <a:gd name="connsiteY4" fmla="*/ 3268639 h 3268639"/>
              <a:gd name="connsiteX5" fmla="*/ 1910686 w 1910686"/>
              <a:gd name="connsiteY5" fmla="*/ 1726442 h 3268639"/>
              <a:gd name="connsiteX6" fmla="*/ 1603612 w 1910686"/>
              <a:gd name="connsiteY6" fmla="*/ 6824 h 3268639"/>
              <a:gd name="connsiteX7" fmla="*/ 1521725 w 1910686"/>
              <a:gd name="connsiteY7" fmla="*/ 20472 h 3268639"/>
              <a:gd name="connsiteX8" fmla="*/ 907576 w 1910686"/>
              <a:gd name="connsiteY8" fmla="*/ 163773 h 3268639"/>
              <a:gd name="connsiteX9" fmla="*/ 143301 w 1910686"/>
              <a:gd name="connsiteY9" fmla="*/ 0 h 3268639"/>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143301 w 1910686"/>
              <a:gd name="connsiteY0" fmla="*/ 27296 h 3261815"/>
              <a:gd name="connsiteX1" fmla="*/ 0 w 1910686"/>
              <a:gd name="connsiteY1" fmla="*/ 1699146 h 3261815"/>
              <a:gd name="connsiteX2" fmla="*/ 436728 w 1910686"/>
              <a:gd name="connsiteY2" fmla="*/ 3261815 h 3261815"/>
              <a:gd name="connsiteX3" fmla="*/ 928047 w 1910686"/>
              <a:gd name="connsiteY3" fmla="*/ 1937982 h 3261815"/>
              <a:gd name="connsiteX4" fmla="*/ 1364776 w 1910686"/>
              <a:gd name="connsiteY4" fmla="*/ 3261815 h 3261815"/>
              <a:gd name="connsiteX5" fmla="*/ 1910686 w 1910686"/>
              <a:gd name="connsiteY5" fmla="*/ 1719618 h 3261815"/>
              <a:gd name="connsiteX6" fmla="*/ 1603612 w 1910686"/>
              <a:gd name="connsiteY6" fmla="*/ 0 h 3261815"/>
              <a:gd name="connsiteX7" fmla="*/ 1521725 w 1910686"/>
              <a:gd name="connsiteY7" fmla="*/ 13648 h 3261815"/>
              <a:gd name="connsiteX8" fmla="*/ 907576 w 1910686"/>
              <a:gd name="connsiteY8" fmla="*/ 156949 h 3261815"/>
              <a:gd name="connsiteX9" fmla="*/ 143301 w 1910686"/>
              <a:gd name="connsiteY9" fmla="*/ 27296 h 3261815"/>
              <a:gd name="connsiteX0" fmla="*/ 326627 w 2094012"/>
              <a:gd name="connsiteY0" fmla="*/ 27296 h 3261815"/>
              <a:gd name="connsiteX1" fmla="*/ 183326 w 2094012"/>
              <a:gd name="connsiteY1" fmla="*/ 1699146 h 3261815"/>
              <a:gd name="connsiteX2" fmla="*/ 620054 w 2094012"/>
              <a:gd name="connsiteY2" fmla="*/ 3261815 h 3261815"/>
              <a:gd name="connsiteX3" fmla="*/ 1111373 w 2094012"/>
              <a:gd name="connsiteY3" fmla="*/ 1937982 h 3261815"/>
              <a:gd name="connsiteX4" fmla="*/ 1548102 w 2094012"/>
              <a:gd name="connsiteY4" fmla="*/ 3261815 h 3261815"/>
              <a:gd name="connsiteX5" fmla="*/ 2094012 w 2094012"/>
              <a:gd name="connsiteY5" fmla="*/ 1719618 h 3261815"/>
              <a:gd name="connsiteX6" fmla="*/ 1786938 w 2094012"/>
              <a:gd name="connsiteY6" fmla="*/ 0 h 3261815"/>
              <a:gd name="connsiteX7" fmla="*/ 1705051 w 2094012"/>
              <a:gd name="connsiteY7" fmla="*/ 13648 h 3261815"/>
              <a:gd name="connsiteX8" fmla="*/ 1090902 w 2094012"/>
              <a:gd name="connsiteY8" fmla="*/ 156949 h 3261815"/>
              <a:gd name="connsiteX9" fmla="*/ 326627 w 2094012"/>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402442 w 2169827"/>
              <a:gd name="connsiteY0" fmla="*/ 27296 h 3261815"/>
              <a:gd name="connsiteX1" fmla="*/ 259141 w 2169827"/>
              <a:gd name="connsiteY1" fmla="*/ 1699146 h 3261815"/>
              <a:gd name="connsiteX2" fmla="*/ 695869 w 2169827"/>
              <a:gd name="connsiteY2" fmla="*/ 3261815 h 3261815"/>
              <a:gd name="connsiteX3" fmla="*/ 1187188 w 2169827"/>
              <a:gd name="connsiteY3" fmla="*/ 1937982 h 3261815"/>
              <a:gd name="connsiteX4" fmla="*/ 1623917 w 2169827"/>
              <a:gd name="connsiteY4" fmla="*/ 3261815 h 3261815"/>
              <a:gd name="connsiteX5" fmla="*/ 2169827 w 2169827"/>
              <a:gd name="connsiteY5" fmla="*/ 1719618 h 3261815"/>
              <a:gd name="connsiteX6" fmla="*/ 1862753 w 2169827"/>
              <a:gd name="connsiteY6" fmla="*/ 0 h 3261815"/>
              <a:gd name="connsiteX7" fmla="*/ 1780866 w 2169827"/>
              <a:gd name="connsiteY7" fmla="*/ 13648 h 3261815"/>
              <a:gd name="connsiteX8" fmla="*/ 1166717 w 2169827"/>
              <a:gd name="connsiteY8" fmla="*/ 156949 h 3261815"/>
              <a:gd name="connsiteX9" fmla="*/ 402442 w 2169827"/>
              <a:gd name="connsiteY9" fmla="*/ 27296 h 3261815"/>
              <a:gd name="connsiteX0" fmla="*/ 377501 w 2144886"/>
              <a:gd name="connsiteY0" fmla="*/ 27296 h 3261815"/>
              <a:gd name="connsiteX1" fmla="*/ 295615 w 2144886"/>
              <a:gd name="connsiteY1" fmla="*/ 1774209 h 3261815"/>
              <a:gd name="connsiteX2" fmla="*/ 670928 w 2144886"/>
              <a:gd name="connsiteY2" fmla="*/ 3261815 h 3261815"/>
              <a:gd name="connsiteX3" fmla="*/ 1162247 w 2144886"/>
              <a:gd name="connsiteY3" fmla="*/ 1937982 h 3261815"/>
              <a:gd name="connsiteX4" fmla="*/ 1598976 w 2144886"/>
              <a:gd name="connsiteY4" fmla="*/ 3261815 h 3261815"/>
              <a:gd name="connsiteX5" fmla="*/ 2144886 w 2144886"/>
              <a:gd name="connsiteY5" fmla="*/ 1719618 h 3261815"/>
              <a:gd name="connsiteX6" fmla="*/ 1837812 w 2144886"/>
              <a:gd name="connsiteY6" fmla="*/ 0 h 3261815"/>
              <a:gd name="connsiteX7" fmla="*/ 1755925 w 2144886"/>
              <a:gd name="connsiteY7" fmla="*/ 13648 h 3261815"/>
              <a:gd name="connsiteX8" fmla="*/ 1141776 w 2144886"/>
              <a:gd name="connsiteY8" fmla="*/ 156949 h 3261815"/>
              <a:gd name="connsiteX9" fmla="*/ 377501 w 2144886"/>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08239 w 2175624"/>
              <a:gd name="connsiteY0" fmla="*/ 27296 h 3261815"/>
              <a:gd name="connsiteX1" fmla="*/ 326353 w 2175624"/>
              <a:gd name="connsiteY1" fmla="*/ 1774209 h 3261815"/>
              <a:gd name="connsiteX2" fmla="*/ 701666 w 2175624"/>
              <a:gd name="connsiteY2" fmla="*/ 3261815 h 3261815"/>
              <a:gd name="connsiteX3" fmla="*/ 1192985 w 2175624"/>
              <a:gd name="connsiteY3" fmla="*/ 1937982 h 3261815"/>
              <a:gd name="connsiteX4" fmla="*/ 1629714 w 2175624"/>
              <a:gd name="connsiteY4" fmla="*/ 3261815 h 3261815"/>
              <a:gd name="connsiteX5" fmla="*/ 2175624 w 2175624"/>
              <a:gd name="connsiteY5" fmla="*/ 1719618 h 3261815"/>
              <a:gd name="connsiteX6" fmla="*/ 1868550 w 2175624"/>
              <a:gd name="connsiteY6" fmla="*/ 0 h 3261815"/>
              <a:gd name="connsiteX7" fmla="*/ 1786663 w 2175624"/>
              <a:gd name="connsiteY7" fmla="*/ 13648 h 3261815"/>
              <a:gd name="connsiteX8" fmla="*/ 1172514 w 2175624"/>
              <a:gd name="connsiteY8" fmla="*/ 156949 h 3261815"/>
              <a:gd name="connsiteX9" fmla="*/ 408239 w 2175624"/>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195900 w 2178539"/>
              <a:gd name="connsiteY3" fmla="*/ 1937982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32629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680396 w 2178539"/>
              <a:gd name="connsiteY4" fmla="*/ 3261815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78539"/>
              <a:gd name="connsiteY0" fmla="*/ 27296 h 3261815"/>
              <a:gd name="connsiteX1" fmla="*/ 322444 w 2178539"/>
              <a:gd name="connsiteY1" fmla="*/ 1801504 h 3261815"/>
              <a:gd name="connsiteX2" fmla="*/ 704581 w 2178539"/>
              <a:gd name="connsiteY2" fmla="*/ 3261815 h 3261815"/>
              <a:gd name="connsiteX3" fmla="*/ 1216372 w 2178539"/>
              <a:gd name="connsiteY3" fmla="*/ 1951629 h 3261815"/>
              <a:gd name="connsiteX4" fmla="*/ 1707692 w 2178539"/>
              <a:gd name="connsiteY4" fmla="*/ 3254991 h 3261815"/>
              <a:gd name="connsiteX5" fmla="*/ 2178539 w 2178539"/>
              <a:gd name="connsiteY5" fmla="*/ 1719618 h 3261815"/>
              <a:gd name="connsiteX6" fmla="*/ 1871465 w 2178539"/>
              <a:gd name="connsiteY6" fmla="*/ 0 h 3261815"/>
              <a:gd name="connsiteX7" fmla="*/ 1789578 w 2178539"/>
              <a:gd name="connsiteY7" fmla="*/ 13648 h 3261815"/>
              <a:gd name="connsiteX8" fmla="*/ 1175429 w 2178539"/>
              <a:gd name="connsiteY8" fmla="*/ 156949 h 3261815"/>
              <a:gd name="connsiteX9" fmla="*/ 411154 w 2178539"/>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144420"/>
              <a:gd name="connsiteY0" fmla="*/ 27296 h 3261815"/>
              <a:gd name="connsiteX1" fmla="*/ 322444 w 2144420"/>
              <a:gd name="connsiteY1" fmla="*/ 1801504 h 3261815"/>
              <a:gd name="connsiteX2" fmla="*/ 704581 w 2144420"/>
              <a:gd name="connsiteY2" fmla="*/ 3261815 h 3261815"/>
              <a:gd name="connsiteX3" fmla="*/ 1216372 w 2144420"/>
              <a:gd name="connsiteY3" fmla="*/ 1951629 h 3261815"/>
              <a:gd name="connsiteX4" fmla="*/ 1707692 w 2144420"/>
              <a:gd name="connsiteY4" fmla="*/ 3254991 h 3261815"/>
              <a:gd name="connsiteX5" fmla="*/ 2144420 w 2144420"/>
              <a:gd name="connsiteY5" fmla="*/ 1753737 h 3261815"/>
              <a:gd name="connsiteX6" fmla="*/ 1871465 w 2144420"/>
              <a:gd name="connsiteY6" fmla="*/ 0 h 3261815"/>
              <a:gd name="connsiteX7" fmla="*/ 1789578 w 2144420"/>
              <a:gd name="connsiteY7" fmla="*/ 13648 h 3261815"/>
              <a:gd name="connsiteX8" fmla="*/ 1175429 w 2144420"/>
              <a:gd name="connsiteY8" fmla="*/ 156949 h 3261815"/>
              <a:gd name="connsiteX9" fmla="*/ 411154 w 2144420"/>
              <a:gd name="connsiteY9" fmla="*/ 27296 h 3261815"/>
              <a:gd name="connsiteX0" fmla="*/ 411154 w 2205171"/>
              <a:gd name="connsiteY0" fmla="*/ 27296 h 3261815"/>
              <a:gd name="connsiteX1" fmla="*/ 322444 w 2205171"/>
              <a:gd name="connsiteY1" fmla="*/ 1801504 h 3261815"/>
              <a:gd name="connsiteX2" fmla="*/ 704581 w 2205171"/>
              <a:gd name="connsiteY2" fmla="*/ 3261815 h 3261815"/>
              <a:gd name="connsiteX3" fmla="*/ 1216372 w 2205171"/>
              <a:gd name="connsiteY3" fmla="*/ 1951629 h 3261815"/>
              <a:gd name="connsiteX4" fmla="*/ 1707692 w 2205171"/>
              <a:gd name="connsiteY4" fmla="*/ 3254991 h 3261815"/>
              <a:gd name="connsiteX5" fmla="*/ 2144420 w 2205171"/>
              <a:gd name="connsiteY5" fmla="*/ 1753737 h 3261815"/>
              <a:gd name="connsiteX6" fmla="*/ 1871465 w 2205171"/>
              <a:gd name="connsiteY6" fmla="*/ 0 h 3261815"/>
              <a:gd name="connsiteX7" fmla="*/ 1789578 w 2205171"/>
              <a:gd name="connsiteY7" fmla="*/ 13648 h 3261815"/>
              <a:gd name="connsiteX8" fmla="*/ 1175429 w 2205171"/>
              <a:gd name="connsiteY8" fmla="*/ 156949 h 3261815"/>
              <a:gd name="connsiteX9" fmla="*/ 411154 w 2205171"/>
              <a:gd name="connsiteY9" fmla="*/ 27296 h 3261815"/>
              <a:gd name="connsiteX0" fmla="*/ 411154 w 2145061"/>
              <a:gd name="connsiteY0" fmla="*/ 23869 h 3258388"/>
              <a:gd name="connsiteX1" fmla="*/ 322444 w 2145061"/>
              <a:gd name="connsiteY1" fmla="*/ 1798077 h 3258388"/>
              <a:gd name="connsiteX2" fmla="*/ 704581 w 2145061"/>
              <a:gd name="connsiteY2" fmla="*/ 3258388 h 3258388"/>
              <a:gd name="connsiteX3" fmla="*/ 1216372 w 2145061"/>
              <a:gd name="connsiteY3" fmla="*/ 1948202 h 3258388"/>
              <a:gd name="connsiteX4" fmla="*/ 1707692 w 2145061"/>
              <a:gd name="connsiteY4" fmla="*/ 3251564 h 3258388"/>
              <a:gd name="connsiteX5" fmla="*/ 2144420 w 2145061"/>
              <a:gd name="connsiteY5" fmla="*/ 1750310 h 3258388"/>
              <a:gd name="connsiteX6" fmla="*/ 1789578 w 2145061"/>
              <a:gd name="connsiteY6" fmla="*/ 10221 h 3258388"/>
              <a:gd name="connsiteX7" fmla="*/ 1175429 w 2145061"/>
              <a:gd name="connsiteY7" fmla="*/ 153522 h 3258388"/>
              <a:gd name="connsiteX8" fmla="*/ 411154 w 2145061"/>
              <a:gd name="connsiteY8" fmla="*/ 23869 h 3258388"/>
              <a:gd name="connsiteX0" fmla="*/ 411154 w 2146076"/>
              <a:gd name="connsiteY0" fmla="*/ 23869 h 3258388"/>
              <a:gd name="connsiteX1" fmla="*/ 322444 w 2146076"/>
              <a:gd name="connsiteY1" fmla="*/ 1798077 h 3258388"/>
              <a:gd name="connsiteX2" fmla="*/ 704581 w 2146076"/>
              <a:gd name="connsiteY2" fmla="*/ 3258388 h 3258388"/>
              <a:gd name="connsiteX3" fmla="*/ 1216372 w 2146076"/>
              <a:gd name="connsiteY3" fmla="*/ 1948202 h 3258388"/>
              <a:gd name="connsiteX4" fmla="*/ 1707692 w 2146076"/>
              <a:gd name="connsiteY4" fmla="*/ 3251564 h 3258388"/>
              <a:gd name="connsiteX5" fmla="*/ 2144420 w 2146076"/>
              <a:gd name="connsiteY5" fmla="*/ 1750310 h 3258388"/>
              <a:gd name="connsiteX6" fmla="*/ 1926056 w 2146076"/>
              <a:gd name="connsiteY6" fmla="*/ 17045 h 3258388"/>
              <a:gd name="connsiteX7" fmla="*/ 1175429 w 2146076"/>
              <a:gd name="connsiteY7" fmla="*/ 153522 h 3258388"/>
              <a:gd name="connsiteX8" fmla="*/ 411154 w 2146076"/>
              <a:gd name="connsiteY8" fmla="*/ 23869 h 3258388"/>
              <a:gd name="connsiteX0" fmla="*/ 411154 w 2374416"/>
              <a:gd name="connsiteY0" fmla="*/ 23869 h 3258388"/>
              <a:gd name="connsiteX1" fmla="*/ 322444 w 2374416"/>
              <a:gd name="connsiteY1" fmla="*/ 1798077 h 3258388"/>
              <a:gd name="connsiteX2" fmla="*/ 704581 w 2374416"/>
              <a:gd name="connsiteY2" fmla="*/ 3258388 h 3258388"/>
              <a:gd name="connsiteX3" fmla="*/ 1216372 w 2374416"/>
              <a:gd name="connsiteY3" fmla="*/ 1948202 h 3258388"/>
              <a:gd name="connsiteX4" fmla="*/ 1707692 w 2374416"/>
              <a:gd name="connsiteY4" fmla="*/ 3251564 h 3258388"/>
              <a:gd name="connsiteX5" fmla="*/ 2144420 w 2374416"/>
              <a:gd name="connsiteY5" fmla="*/ 1750310 h 3258388"/>
              <a:gd name="connsiteX6" fmla="*/ 1926056 w 2374416"/>
              <a:gd name="connsiteY6" fmla="*/ 17045 h 3258388"/>
              <a:gd name="connsiteX7" fmla="*/ 1175429 w 2374416"/>
              <a:gd name="connsiteY7" fmla="*/ 153522 h 3258388"/>
              <a:gd name="connsiteX8" fmla="*/ 411154 w 2374416"/>
              <a:gd name="connsiteY8" fmla="*/ 23869 h 3258388"/>
              <a:gd name="connsiteX0" fmla="*/ 411154 w 2441693"/>
              <a:gd name="connsiteY0" fmla="*/ 23869 h 3258388"/>
              <a:gd name="connsiteX1" fmla="*/ 322444 w 2441693"/>
              <a:gd name="connsiteY1" fmla="*/ 1798077 h 3258388"/>
              <a:gd name="connsiteX2" fmla="*/ 704581 w 2441693"/>
              <a:gd name="connsiteY2" fmla="*/ 3258388 h 3258388"/>
              <a:gd name="connsiteX3" fmla="*/ 1216372 w 2441693"/>
              <a:gd name="connsiteY3" fmla="*/ 1948202 h 3258388"/>
              <a:gd name="connsiteX4" fmla="*/ 1707692 w 2441693"/>
              <a:gd name="connsiteY4" fmla="*/ 3251564 h 3258388"/>
              <a:gd name="connsiteX5" fmla="*/ 2144420 w 2441693"/>
              <a:gd name="connsiteY5" fmla="*/ 1750310 h 3258388"/>
              <a:gd name="connsiteX6" fmla="*/ 1926056 w 2441693"/>
              <a:gd name="connsiteY6" fmla="*/ 17045 h 3258388"/>
              <a:gd name="connsiteX7" fmla="*/ 1175429 w 2441693"/>
              <a:gd name="connsiteY7" fmla="*/ 153522 h 3258388"/>
              <a:gd name="connsiteX8" fmla="*/ 411154 w 2441693"/>
              <a:gd name="connsiteY8" fmla="*/ 23869 h 3258388"/>
              <a:gd name="connsiteX0" fmla="*/ 411154 w 2377348"/>
              <a:gd name="connsiteY0" fmla="*/ 23869 h 3258388"/>
              <a:gd name="connsiteX1" fmla="*/ 322444 w 2377348"/>
              <a:gd name="connsiteY1" fmla="*/ 1798077 h 3258388"/>
              <a:gd name="connsiteX2" fmla="*/ 704581 w 2377348"/>
              <a:gd name="connsiteY2" fmla="*/ 3258388 h 3258388"/>
              <a:gd name="connsiteX3" fmla="*/ 1216372 w 2377348"/>
              <a:gd name="connsiteY3" fmla="*/ 1948202 h 3258388"/>
              <a:gd name="connsiteX4" fmla="*/ 1707692 w 2377348"/>
              <a:gd name="connsiteY4" fmla="*/ 3251564 h 3258388"/>
              <a:gd name="connsiteX5" fmla="*/ 2144420 w 2377348"/>
              <a:gd name="connsiteY5" fmla="*/ 1750310 h 3258388"/>
              <a:gd name="connsiteX6" fmla="*/ 1926056 w 2377348"/>
              <a:gd name="connsiteY6" fmla="*/ 17045 h 3258388"/>
              <a:gd name="connsiteX7" fmla="*/ 1175429 w 2377348"/>
              <a:gd name="connsiteY7" fmla="*/ 153522 h 3258388"/>
              <a:gd name="connsiteX8" fmla="*/ 411154 w 2377348"/>
              <a:gd name="connsiteY8" fmla="*/ 23869 h 3258388"/>
              <a:gd name="connsiteX0" fmla="*/ 411154 w 2424220"/>
              <a:gd name="connsiteY0" fmla="*/ 23869 h 3258388"/>
              <a:gd name="connsiteX1" fmla="*/ 322444 w 2424220"/>
              <a:gd name="connsiteY1" fmla="*/ 1798077 h 3258388"/>
              <a:gd name="connsiteX2" fmla="*/ 704581 w 2424220"/>
              <a:gd name="connsiteY2" fmla="*/ 3258388 h 3258388"/>
              <a:gd name="connsiteX3" fmla="*/ 1216372 w 2424220"/>
              <a:gd name="connsiteY3" fmla="*/ 1948202 h 3258388"/>
              <a:gd name="connsiteX4" fmla="*/ 1707692 w 2424220"/>
              <a:gd name="connsiteY4" fmla="*/ 3251564 h 3258388"/>
              <a:gd name="connsiteX5" fmla="*/ 2144420 w 2424220"/>
              <a:gd name="connsiteY5" fmla="*/ 1750310 h 3258388"/>
              <a:gd name="connsiteX6" fmla="*/ 1926056 w 2424220"/>
              <a:gd name="connsiteY6" fmla="*/ 17045 h 3258388"/>
              <a:gd name="connsiteX7" fmla="*/ 1175429 w 2424220"/>
              <a:gd name="connsiteY7" fmla="*/ 153522 h 3258388"/>
              <a:gd name="connsiteX8" fmla="*/ 411154 w 2424220"/>
              <a:gd name="connsiteY8" fmla="*/ 23869 h 3258388"/>
              <a:gd name="connsiteX0" fmla="*/ 411154 w 2449010"/>
              <a:gd name="connsiteY0" fmla="*/ 23869 h 3258388"/>
              <a:gd name="connsiteX1" fmla="*/ 322444 w 2449010"/>
              <a:gd name="connsiteY1" fmla="*/ 1798077 h 3258388"/>
              <a:gd name="connsiteX2" fmla="*/ 704581 w 2449010"/>
              <a:gd name="connsiteY2" fmla="*/ 3258388 h 3258388"/>
              <a:gd name="connsiteX3" fmla="*/ 1216372 w 2449010"/>
              <a:gd name="connsiteY3" fmla="*/ 1948202 h 3258388"/>
              <a:gd name="connsiteX4" fmla="*/ 1707692 w 2449010"/>
              <a:gd name="connsiteY4" fmla="*/ 3251564 h 3258388"/>
              <a:gd name="connsiteX5" fmla="*/ 2144420 w 2449010"/>
              <a:gd name="connsiteY5" fmla="*/ 1750310 h 3258388"/>
              <a:gd name="connsiteX6" fmla="*/ 1926056 w 2449010"/>
              <a:gd name="connsiteY6" fmla="*/ 17045 h 3258388"/>
              <a:gd name="connsiteX7" fmla="*/ 1175429 w 2449010"/>
              <a:gd name="connsiteY7" fmla="*/ 153522 h 3258388"/>
              <a:gd name="connsiteX8" fmla="*/ 411154 w 2449010"/>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 name="connsiteX0" fmla="*/ 411154 w 2433593"/>
              <a:gd name="connsiteY0" fmla="*/ 23869 h 3258388"/>
              <a:gd name="connsiteX1" fmla="*/ 322444 w 2433593"/>
              <a:gd name="connsiteY1" fmla="*/ 1798077 h 3258388"/>
              <a:gd name="connsiteX2" fmla="*/ 704581 w 2433593"/>
              <a:gd name="connsiteY2" fmla="*/ 3258388 h 3258388"/>
              <a:gd name="connsiteX3" fmla="*/ 1216372 w 2433593"/>
              <a:gd name="connsiteY3" fmla="*/ 1948202 h 3258388"/>
              <a:gd name="connsiteX4" fmla="*/ 1707692 w 2433593"/>
              <a:gd name="connsiteY4" fmla="*/ 3251564 h 3258388"/>
              <a:gd name="connsiteX5" fmla="*/ 2144420 w 2433593"/>
              <a:gd name="connsiteY5" fmla="*/ 1750310 h 3258388"/>
              <a:gd name="connsiteX6" fmla="*/ 1926056 w 2433593"/>
              <a:gd name="connsiteY6" fmla="*/ 17045 h 3258388"/>
              <a:gd name="connsiteX7" fmla="*/ 1175429 w 2433593"/>
              <a:gd name="connsiteY7" fmla="*/ 153522 h 3258388"/>
              <a:gd name="connsiteX8" fmla="*/ 411154 w 2433593"/>
              <a:gd name="connsiteY8" fmla="*/ 23869 h 325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3593" h="3258388">
                <a:moveTo>
                  <a:pt x="411154" y="23869"/>
                </a:moveTo>
                <a:cubicBezTo>
                  <a:pt x="-257586" y="355964"/>
                  <a:pt x="22194" y="1036078"/>
                  <a:pt x="322444" y="1798077"/>
                </a:cubicBezTo>
                <a:cubicBezTo>
                  <a:pt x="338366" y="2660163"/>
                  <a:pt x="545357" y="3249289"/>
                  <a:pt x="704581" y="3258388"/>
                </a:cubicBezTo>
                <a:cubicBezTo>
                  <a:pt x="1018479" y="3247015"/>
                  <a:pt x="779644" y="1925457"/>
                  <a:pt x="1216372" y="1948202"/>
                </a:cubicBezTo>
                <a:cubicBezTo>
                  <a:pt x="1580313" y="1945929"/>
                  <a:pt x="1473406" y="3281133"/>
                  <a:pt x="1707692" y="3251564"/>
                </a:cubicBezTo>
                <a:cubicBezTo>
                  <a:pt x="2048886" y="3121910"/>
                  <a:pt x="2001118" y="2180214"/>
                  <a:pt x="2144420" y="1750310"/>
                </a:cubicBezTo>
                <a:cubicBezTo>
                  <a:pt x="2451495" y="1080432"/>
                  <a:pt x="2681232" y="64812"/>
                  <a:pt x="1926056" y="17045"/>
                </a:cubicBezTo>
                <a:lnTo>
                  <a:pt x="1175429" y="153522"/>
                </a:lnTo>
                <a:cubicBezTo>
                  <a:pt x="920671" y="110304"/>
                  <a:pt x="679560" y="-62566"/>
                  <a:pt x="411154" y="23869"/>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64" name="Group 102">
            <a:extLst>
              <a:ext uri="{FF2B5EF4-FFF2-40B4-BE49-F238E27FC236}">
                <a16:creationId xmlns:a16="http://schemas.microsoft.com/office/drawing/2014/main" id="{3B22177F-3D45-4A9B-976C-0E5FC31B92C4}"/>
              </a:ext>
            </a:extLst>
          </p:cNvPr>
          <p:cNvGrpSpPr>
            <a:grpSpLocks noChangeAspect="1"/>
          </p:cNvGrpSpPr>
          <p:nvPr/>
        </p:nvGrpSpPr>
        <p:grpSpPr>
          <a:xfrm>
            <a:off x="8707494" y="2429101"/>
            <a:ext cx="325734" cy="529812"/>
            <a:chOff x="2071598" y="2060848"/>
            <a:chExt cx="1917605" cy="3137144"/>
          </a:xfrm>
          <a:solidFill>
            <a:schemeClr val="accent4"/>
          </a:solidFill>
        </p:grpSpPr>
        <p:sp>
          <p:nvSpPr>
            <p:cNvPr id="65" name="Freeform 103">
              <a:extLst>
                <a:ext uri="{FF2B5EF4-FFF2-40B4-BE49-F238E27FC236}">
                  <a16:creationId xmlns:a16="http://schemas.microsoft.com/office/drawing/2014/main" id="{45551A25-8F0E-4347-975E-A924A7130E47}"/>
                </a:ext>
              </a:extLst>
            </p:cNvPr>
            <p:cNvSpPr/>
            <p:nvPr/>
          </p:nvSpPr>
          <p:spPr>
            <a:xfrm>
              <a:off x="2483768" y="206084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6" name="Freeform 104">
              <a:extLst>
                <a:ext uri="{FF2B5EF4-FFF2-40B4-BE49-F238E27FC236}">
                  <a16:creationId xmlns:a16="http://schemas.microsoft.com/office/drawing/2014/main" id="{1D56ED84-718A-4F64-9201-3371A122B353}"/>
                </a:ext>
              </a:extLst>
            </p:cNvPr>
            <p:cNvSpPr/>
            <p:nvPr/>
          </p:nvSpPr>
          <p:spPr>
            <a:xfrm rot="21253755">
              <a:off x="2170737" y="2710023"/>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7" name="Freeform 105">
              <a:extLst>
                <a:ext uri="{FF2B5EF4-FFF2-40B4-BE49-F238E27FC236}">
                  <a16:creationId xmlns:a16="http://schemas.microsoft.com/office/drawing/2014/main" id="{C13BBB19-70FE-4952-97D0-FDEBC2A1BBF6}"/>
                </a:ext>
              </a:extLst>
            </p:cNvPr>
            <p:cNvSpPr/>
            <p:nvPr/>
          </p:nvSpPr>
          <p:spPr>
            <a:xfrm rot="20634645">
              <a:off x="2071598" y="3466865"/>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8" name="Freeform 106">
              <a:extLst>
                <a:ext uri="{FF2B5EF4-FFF2-40B4-BE49-F238E27FC236}">
                  <a16:creationId xmlns:a16="http://schemas.microsoft.com/office/drawing/2014/main" id="{7ABD01DA-F7D7-478D-A532-2A1B78A013CF}"/>
                </a:ext>
              </a:extLst>
            </p:cNvPr>
            <p:cNvSpPr/>
            <p:nvPr/>
          </p:nvSpPr>
          <p:spPr>
            <a:xfrm rot="19632933">
              <a:off x="2257651" y="4182238"/>
              <a:ext cx="1505435" cy="1015754"/>
            </a:xfrm>
            <a:custGeom>
              <a:avLst/>
              <a:gdLst>
                <a:gd name="connsiteX0" fmla="*/ 812042 w 1535373"/>
                <a:gd name="connsiteY0" fmla="*/ 211541 h 921224"/>
                <a:gd name="connsiteX1" fmla="*/ 184245 w 1535373"/>
                <a:gd name="connsiteY1" fmla="*/ 0 h 921224"/>
                <a:gd name="connsiteX2" fmla="*/ 143301 w 1535373"/>
                <a:gd name="connsiteY2" fmla="*/ 293427 h 921224"/>
                <a:gd name="connsiteX3" fmla="*/ 0 w 1535373"/>
                <a:gd name="connsiteY3" fmla="*/ 477672 h 921224"/>
                <a:gd name="connsiteX4" fmla="*/ 600501 w 1535373"/>
                <a:gd name="connsiteY4" fmla="*/ 764275 h 921224"/>
                <a:gd name="connsiteX5" fmla="*/ 709684 w 1535373"/>
                <a:gd name="connsiteY5" fmla="*/ 655093 h 921224"/>
                <a:gd name="connsiteX6" fmla="*/ 887104 w 1535373"/>
                <a:gd name="connsiteY6" fmla="*/ 702860 h 921224"/>
                <a:gd name="connsiteX7" fmla="*/ 1201003 w 1535373"/>
                <a:gd name="connsiteY7" fmla="*/ 921224 h 921224"/>
                <a:gd name="connsiteX8" fmla="*/ 1535373 w 1535373"/>
                <a:gd name="connsiteY8" fmla="*/ 825690 h 921224"/>
                <a:gd name="connsiteX9" fmla="*/ 1201003 w 1535373"/>
                <a:gd name="connsiteY9" fmla="*/ 689212 h 921224"/>
                <a:gd name="connsiteX10" fmla="*/ 1262418 w 1535373"/>
                <a:gd name="connsiteY10" fmla="*/ 457200 h 921224"/>
                <a:gd name="connsiteX11" fmla="*/ 996287 w 1535373"/>
                <a:gd name="connsiteY11" fmla="*/ 348018 h 921224"/>
                <a:gd name="connsiteX12" fmla="*/ 921224 w 1535373"/>
                <a:gd name="connsiteY12" fmla="*/ 457200 h 921224"/>
                <a:gd name="connsiteX13" fmla="*/ 777922 w 1535373"/>
                <a:gd name="connsiteY13" fmla="*/ 395785 h 921224"/>
                <a:gd name="connsiteX14" fmla="*/ 812042 w 1535373"/>
                <a:gd name="connsiteY14" fmla="*/ 211541 h 921224"/>
                <a:gd name="connsiteX0" fmla="*/ 812042 w 1535373"/>
                <a:gd name="connsiteY0" fmla="*/ 191663 h 901346"/>
                <a:gd name="connsiteX1" fmla="*/ 208099 w 1535373"/>
                <a:gd name="connsiteY1" fmla="*/ 0 h 901346"/>
                <a:gd name="connsiteX2" fmla="*/ 143301 w 1535373"/>
                <a:gd name="connsiteY2" fmla="*/ 273549 h 901346"/>
                <a:gd name="connsiteX3" fmla="*/ 0 w 1535373"/>
                <a:gd name="connsiteY3" fmla="*/ 457794 h 901346"/>
                <a:gd name="connsiteX4" fmla="*/ 600501 w 1535373"/>
                <a:gd name="connsiteY4" fmla="*/ 744397 h 901346"/>
                <a:gd name="connsiteX5" fmla="*/ 709684 w 1535373"/>
                <a:gd name="connsiteY5" fmla="*/ 635215 h 901346"/>
                <a:gd name="connsiteX6" fmla="*/ 887104 w 1535373"/>
                <a:gd name="connsiteY6" fmla="*/ 682982 h 901346"/>
                <a:gd name="connsiteX7" fmla="*/ 1201003 w 1535373"/>
                <a:gd name="connsiteY7" fmla="*/ 901346 h 901346"/>
                <a:gd name="connsiteX8" fmla="*/ 1535373 w 1535373"/>
                <a:gd name="connsiteY8" fmla="*/ 805812 h 901346"/>
                <a:gd name="connsiteX9" fmla="*/ 1201003 w 1535373"/>
                <a:gd name="connsiteY9" fmla="*/ 669334 h 901346"/>
                <a:gd name="connsiteX10" fmla="*/ 1262418 w 1535373"/>
                <a:gd name="connsiteY10" fmla="*/ 437322 h 901346"/>
                <a:gd name="connsiteX11" fmla="*/ 996287 w 1535373"/>
                <a:gd name="connsiteY11" fmla="*/ 328140 h 901346"/>
                <a:gd name="connsiteX12" fmla="*/ 921224 w 1535373"/>
                <a:gd name="connsiteY12" fmla="*/ 437322 h 901346"/>
                <a:gd name="connsiteX13" fmla="*/ 777922 w 1535373"/>
                <a:gd name="connsiteY13" fmla="*/ 375907 h 901346"/>
                <a:gd name="connsiteX14" fmla="*/ 812042 w 1535373"/>
                <a:gd name="connsiteY14" fmla="*/ 191663 h 901346"/>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43301 w 1535373"/>
                <a:gd name="connsiteY2" fmla="*/ 286235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812042 w 1535373"/>
                <a:gd name="connsiteY0" fmla="*/ 204349 h 914032"/>
                <a:gd name="connsiteX1" fmla="*/ 208099 w 1535373"/>
                <a:gd name="connsiteY1" fmla="*/ 12686 h 914032"/>
                <a:gd name="connsiteX2" fmla="*/ 159203 w 1535373"/>
                <a:gd name="connsiteY2" fmla="*/ 306113 h 914032"/>
                <a:gd name="connsiteX3" fmla="*/ 0 w 1535373"/>
                <a:gd name="connsiteY3" fmla="*/ 470480 h 914032"/>
                <a:gd name="connsiteX4" fmla="*/ 600501 w 1535373"/>
                <a:gd name="connsiteY4" fmla="*/ 757083 h 914032"/>
                <a:gd name="connsiteX5" fmla="*/ 709684 w 1535373"/>
                <a:gd name="connsiteY5" fmla="*/ 647901 h 914032"/>
                <a:gd name="connsiteX6" fmla="*/ 887104 w 1535373"/>
                <a:gd name="connsiteY6" fmla="*/ 695668 h 914032"/>
                <a:gd name="connsiteX7" fmla="*/ 1201003 w 1535373"/>
                <a:gd name="connsiteY7" fmla="*/ 914032 h 914032"/>
                <a:gd name="connsiteX8" fmla="*/ 1535373 w 1535373"/>
                <a:gd name="connsiteY8" fmla="*/ 818498 h 914032"/>
                <a:gd name="connsiteX9" fmla="*/ 1201003 w 1535373"/>
                <a:gd name="connsiteY9" fmla="*/ 682020 h 914032"/>
                <a:gd name="connsiteX10" fmla="*/ 1262418 w 1535373"/>
                <a:gd name="connsiteY10" fmla="*/ 450008 h 914032"/>
                <a:gd name="connsiteX11" fmla="*/ 996287 w 1535373"/>
                <a:gd name="connsiteY11" fmla="*/ 340826 h 914032"/>
                <a:gd name="connsiteX12" fmla="*/ 921224 w 1535373"/>
                <a:gd name="connsiteY12" fmla="*/ 450008 h 914032"/>
                <a:gd name="connsiteX13" fmla="*/ 777922 w 1535373"/>
                <a:gd name="connsiteY13" fmla="*/ 388593 h 914032"/>
                <a:gd name="connsiteX14" fmla="*/ 812042 w 1535373"/>
                <a:gd name="connsiteY14" fmla="*/ 204349 h 914032"/>
                <a:gd name="connsiteX0" fmla="*/ 788188 w 1511519"/>
                <a:gd name="connsiteY0" fmla="*/ 204349 h 914032"/>
                <a:gd name="connsiteX1" fmla="*/ 184245 w 1511519"/>
                <a:gd name="connsiteY1" fmla="*/ 12686 h 914032"/>
                <a:gd name="connsiteX2" fmla="*/ 135349 w 1511519"/>
                <a:gd name="connsiteY2" fmla="*/ 306113 h 914032"/>
                <a:gd name="connsiteX3" fmla="*/ 0 w 1511519"/>
                <a:gd name="connsiteY3" fmla="*/ 518188 h 914032"/>
                <a:gd name="connsiteX4" fmla="*/ 576647 w 1511519"/>
                <a:gd name="connsiteY4" fmla="*/ 757083 h 914032"/>
                <a:gd name="connsiteX5" fmla="*/ 685830 w 1511519"/>
                <a:gd name="connsiteY5" fmla="*/ 647901 h 914032"/>
                <a:gd name="connsiteX6" fmla="*/ 863250 w 1511519"/>
                <a:gd name="connsiteY6" fmla="*/ 695668 h 914032"/>
                <a:gd name="connsiteX7" fmla="*/ 1177149 w 1511519"/>
                <a:gd name="connsiteY7" fmla="*/ 914032 h 914032"/>
                <a:gd name="connsiteX8" fmla="*/ 1511519 w 1511519"/>
                <a:gd name="connsiteY8" fmla="*/ 818498 h 914032"/>
                <a:gd name="connsiteX9" fmla="*/ 1177149 w 1511519"/>
                <a:gd name="connsiteY9" fmla="*/ 682020 h 914032"/>
                <a:gd name="connsiteX10" fmla="*/ 1238564 w 1511519"/>
                <a:gd name="connsiteY10" fmla="*/ 450008 h 914032"/>
                <a:gd name="connsiteX11" fmla="*/ 972433 w 1511519"/>
                <a:gd name="connsiteY11" fmla="*/ 340826 h 914032"/>
                <a:gd name="connsiteX12" fmla="*/ 897370 w 1511519"/>
                <a:gd name="connsiteY12" fmla="*/ 450008 h 914032"/>
                <a:gd name="connsiteX13" fmla="*/ 754068 w 1511519"/>
                <a:gd name="connsiteY13" fmla="*/ 388593 h 914032"/>
                <a:gd name="connsiteX14" fmla="*/ 788188 w 1511519"/>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2902 w 1526233"/>
                <a:gd name="connsiteY0" fmla="*/ 204349 h 914032"/>
                <a:gd name="connsiteX1" fmla="*/ 198959 w 1526233"/>
                <a:gd name="connsiteY1" fmla="*/ 12686 h 914032"/>
                <a:gd name="connsiteX2" fmla="*/ 150063 w 1526233"/>
                <a:gd name="connsiteY2" fmla="*/ 306113 h 914032"/>
                <a:gd name="connsiteX3" fmla="*/ 14714 w 1526233"/>
                <a:gd name="connsiteY3" fmla="*/ 518188 h 914032"/>
                <a:gd name="connsiteX4" fmla="*/ 591361 w 1526233"/>
                <a:gd name="connsiteY4" fmla="*/ 757083 h 914032"/>
                <a:gd name="connsiteX5" fmla="*/ 700544 w 1526233"/>
                <a:gd name="connsiteY5" fmla="*/ 647901 h 914032"/>
                <a:gd name="connsiteX6" fmla="*/ 877964 w 1526233"/>
                <a:gd name="connsiteY6" fmla="*/ 695668 h 914032"/>
                <a:gd name="connsiteX7" fmla="*/ 1191863 w 1526233"/>
                <a:gd name="connsiteY7" fmla="*/ 914032 h 914032"/>
                <a:gd name="connsiteX8" fmla="*/ 1526233 w 1526233"/>
                <a:gd name="connsiteY8" fmla="*/ 818498 h 914032"/>
                <a:gd name="connsiteX9" fmla="*/ 1191863 w 1526233"/>
                <a:gd name="connsiteY9" fmla="*/ 682020 h 914032"/>
                <a:gd name="connsiteX10" fmla="*/ 1253278 w 1526233"/>
                <a:gd name="connsiteY10" fmla="*/ 450008 h 914032"/>
                <a:gd name="connsiteX11" fmla="*/ 987147 w 1526233"/>
                <a:gd name="connsiteY11" fmla="*/ 340826 h 914032"/>
                <a:gd name="connsiteX12" fmla="*/ 912084 w 1526233"/>
                <a:gd name="connsiteY12" fmla="*/ 450008 h 914032"/>
                <a:gd name="connsiteX13" fmla="*/ 768782 w 1526233"/>
                <a:gd name="connsiteY13" fmla="*/ 388593 h 914032"/>
                <a:gd name="connsiteX14" fmla="*/ 802902 w 1526233"/>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588668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52279 w 1523540"/>
                <a:gd name="connsiteY4" fmla="*/ 757083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697851 w 1523540"/>
                <a:gd name="connsiteY5" fmla="*/ 647901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75271 w 1523540"/>
                <a:gd name="connsiteY6" fmla="*/ 695668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14032"/>
                <a:gd name="connsiteX1" fmla="*/ 196266 w 1523540"/>
                <a:gd name="connsiteY1" fmla="*/ 12686 h 914032"/>
                <a:gd name="connsiteX2" fmla="*/ 147370 w 1523540"/>
                <a:gd name="connsiteY2" fmla="*/ 306113 h 914032"/>
                <a:gd name="connsiteX3" fmla="*/ 12021 w 1523540"/>
                <a:gd name="connsiteY3" fmla="*/ 518188 h 914032"/>
                <a:gd name="connsiteX4" fmla="*/ 636377 w 1523540"/>
                <a:gd name="connsiteY4" fmla="*/ 741181 h 914032"/>
                <a:gd name="connsiteX5" fmla="*/ 705803 w 1523540"/>
                <a:gd name="connsiteY5" fmla="*/ 624047 h 914032"/>
                <a:gd name="connsiteX6" fmla="*/ 859369 w 1523540"/>
                <a:gd name="connsiteY6" fmla="*/ 679765 h 914032"/>
                <a:gd name="connsiteX7" fmla="*/ 1189170 w 1523540"/>
                <a:gd name="connsiteY7" fmla="*/ 914032 h 914032"/>
                <a:gd name="connsiteX8" fmla="*/ 1523540 w 1523540"/>
                <a:gd name="connsiteY8" fmla="*/ 818498 h 914032"/>
                <a:gd name="connsiteX9" fmla="*/ 1189170 w 1523540"/>
                <a:gd name="connsiteY9" fmla="*/ 682020 h 914032"/>
                <a:gd name="connsiteX10" fmla="*/ 1250585 w 1523540"/>
                <a:gd name="connsiteY10" fmla="*/ 450008 h 914032"/>
                <a:gd name="connsiteX11" fmla="*/ 984454 w 1523540"/>
                <a:gd name="connsiteY11" fmla="*/ 340826 h 914032"/>
                <a:gd name="connsiteX12" fmla="*/ 909391 w 1523540"/>
                <a:gd name="connsiteY12" fmla="*/ 450008 h 914032"/>
                <a:gd name="connsiteX13" fmla="*/ 766089 w 1523540"/>
                <a:gd name="connsiteY13" fmla="*/ 388593 h 914032"/>
                <a:gd name="connsiteX14" fmla="*/ 800209 w 1523540"/>
                <a:gd name="connsiteY14" fmla="*/ 204349 h 914032"/>
                <a:gd name="connsiteX0" fmla="*/ 800209 w 1523540"/>
                <a:gd name="connsiteY0" fmla="*/ 204349 h 982628"/>
                <a:gd name="connsiteX1" fmla="*/ 196266 w 1523540"/>
                <a:gd name="connsiteY1" fmla="*/ 12686 h 982628"/>
                <a:gd name="connsiteX2" fmla="*/ 147370 w 1523540"/>
                <a:gd name="connsiteY2" fmla="*/ 306113 h 982628"/>
                <a:gd name="connsiteX3" fmla="*/ 12021 w 1523540"/>
                <a:gd name="connsiteY3" fmla="*/ 518188 h 982628"/>
                <a:gd name="connsiteX4" fmla="*/ 636377 w 1523540"/>
                <a:gd name="connsiteY4" fmla="*/ 741181 h 982628"/>
                <a:gd name="connsiteX5" fmla="*/ 705803 w 1523540"/>
                <a:gd name="connsiteY5" fmla="*/ 624047 h 982628"/>
                <a:gd name="connsiteX6" fmla="*/ 859369 w 1523540"/>
                <a:gd name="connsiteY6" fmla="*/ 679765 h 982628"/>
                <a:gd name="connsiteX7" fmla="*/ 1189170 w 1523540"/>
                <a:gd name="connsiteY7" fmla="*/ 914032 h 982628"/>
                <a:gd name="connsiteX8" fmla="*/ 1523540 w 1523540"/>
                <a:gd name="connsiteY8" fmla="*/ 818498 h 982628"/>
                <a:gd name="connsiteX9" fmla="*/ 1189170 w 1523540"/>
                <a:gd name="connsiteY9" fmla="*/ 682020 h 982628"/>
                <a:gd name="connsiteX10" fmla="*/ 1250585 w 1523540"/>
                <a:gd name="connsiteY10" fmla="*/ 450008 h 982628"/>
                <a:gd name="connsiteX11" fmla="*/ 984454 w 1523540"/>
                <a:gd name="connsiteY11" fmla="*/ 340826 h 982628"/>
                <a:gd name="connsiteX12" fmla="*/ 909391 w 1523540"/>
                <a:gd name="connsiteY12" fmla="*/ 450008 h 982628"/>
                <a:gd name="connsiteX13" fmla="*/ 766089 w 1523540"/>
                <a:gd name="connsiteY13" fmla="*/ 388593 h 982628"/>
                <a:gd name="connsiteX14" fmla="*/ 800209 w 1523540"/>
                <a:gd name="connsiteY14" fmla="*/ 204349 h 982628"/>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89170 w 1554538"/>
                <a:gd name="connsiteY9" fmla="*/ 682020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54538"/>
                <a:gd name="connsiteY0" fmla="*/ 204349 h 982009"/>
                <a:gd name="connsiteX1" fmla="*/ 196266 w 1554538"/>
                <a:gd name="connsiteY1" fmla="*/ 12686 h 982009"/>
                <a:gd name="connsiteX2" fmla="*/ 147370 w 1554538"/>
                <a:gd name="connsiteY2" fmla="*/ 306113 h 982009"/>
                <a:gd name="connsiteX3" fmla="*/ 12021 w 1554538"/>
                <a:gd name="connsiteY3" fmla="*/ 518188 h 982009"/>
                <a:gd name="connsiteX4" fmla="*/ 636377 w 1554538"/>
                <a:gd name="connsiteY4" fmla="*/ 741181 h 982009"/>
                <a:gd name="connsiteX5" fmla="*/ 705803 w 1554538"/>
                <a:gd name="connsiteY5" fmla="*/ 624047 h 982009"/>
                <a:gd name="connsiteX6" fmla="*/ 859369 w 1554538"/>
                <a:gd name="connsiteY6" fmla="*/ 679765 h 982009"/>
                <a:gd name="connsiteX7" fmla="*/ 1189170 w 1554538"/>
                <a:gd name="connsiteY7" fmla="*/ 914032 h 982009"/>
                <a:gd name="connsiteX8" fmla="*/ 1523540 w 1554538"/>
                <a:gd name="connsiteY8" fmla="*/ 818498 h 982009"/>
                <a:gd name="connsiteX9" fmla="*/ 1173267 w 1554538"/>
                <a:gd name="connsiteY9" fmla="*/ 634312 h 982009"/>
                <a:gd name="connsiteX10" fmla="*/ 1250585 w 1554538"/>
                <a:gd name="connsiteY10" fmla="*/ 450008 h 982009"/>
                <a:gd name="connsiteX11" fmla="*/ 984454 w 1554538"/>
                <a:gd name="connsiteY11" fmla="*/ 340826 h 982009"/>
                <a:gd name="connsiteX12" fmla="*/ 909391 w 1554538"/>
                <a:gd name="connsiteY12" fmla="*/ 450008 h 982009"/>
                <a:gd name="connsiteX13" fmla="*/ 766089 w 1554538"/>
                <a:gd name="connsiteY13" fmla="*/ 388593 h 982009"/>
                <a:gd name="connsiteX14" fmla="*/ 800209 w 1554538"/>
                <a:gd name="connsiteY14" fmla="*/ 204349 h 982009"/>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42543"/>
                <a:gd name="connsiteY0" fmla="*/ 204349 h 976908"/>
                <a:gd name="connsiteX1" fmla="*/ 196266 w 1542543"/>
                <a:gd name="connsiteY1" fmla="*/ 12686 h 976908"/>
                <a:gd name="connsiteX2" fmla="*/ 147370 w 1542543"/>
                <a:gd name="connsiteY2" fmla="*/ 306113 h 976908"/>
                <a:gd name="connsiteX3" fmla="*/ 12021 w 1542543"/>
                <a:gd name="connsiteY3" fmla="*/ 518188 h 976908"/>
                <a:gd name="connsiteX4" fmla="*/ 636377 w 1542543"/>
                <a:gd name="connsiteY4" fmla="*/ 741181 h 976908"/>
                <a:gd name="connsiteX5" fmla="*/ 705803 w 1542543"/>
                <a:gd name="connsiteY5" fmla="*/ 624047 h 976908"/>
                <a:gd name="connsiteX6" fmla="*/ 859369 w 1542543"/>
                <a:gd name="connsiteY6" fmla="*/ 679765 h 976908"/>
                <a:gd name="connsiteX7" fmla="*/ 1189170 w 1542543"/>
                <a:gd name="connsiteY7" fmla="*/ 914032 h 976908"/>
                <a:gd name="connsiteX8" fmla="*/ 1507637 w 1542543"/>
                <a:gd name="connsiteY8" fmla="*/ 786693 h 976908"/>
                <a:gd name="connsiteX9" fmla="*/ 1173267 w 1542543"/>
                <a:gd name="connsiteY9" fmla="*/ 634312 h 976908"/>
                <a:gd name="connsiteX10" fmla="*/ 1250585 w 1542543"/>
                <a:gd name="connsiteY10" fmla="*/ 450008 h 976908"/>
                <a:gd name="connsiteX11" fmla="*/ 984454 w 1542543"/>
                <a:gd name="connsiteY11" fmla="*/ 340826 h 976908"/>
                <a:gd name="connsiteX12" fmla="*/ 909391 w 1542543"/>
                <a:gd name="connsiteY12" fmla="*/ 450008 h 976908"/>
                <a:gd name="connsiteX13" fmla="*/ 766089 w 1542543"/>
                <a:gd name="connsiteY13" fmla="*/ 388593 h 976908"/>
                <a:gd name="connsiteX14" fmla="*/ 800209 w 1542543"/>
                <a:gd name="connsiteY14" fmla="*/ 204349 h 976908"/>
                <a:gd name="connsiteX0" fmla="*/ 800209 w 1522966"/>
                <a:gd name="connsiteY0" fmla="*/ 204349 h 975249"/>
                <a:gd name="connsiteX1" fmla="*/ 196266 w 1522966"/>
                <a:gd name="connsiteY1" fmla="*/ 12686 h 975249"/>
                <a:gd name="connsiteX2" fmla="*/ 147370 w 1522966"/>
                <a:gd name="connsiteY2" fmla="*/ 306113 h 975249"/>
                <a:gd name="connsiteX3" fmla="*/ 12021 w 1522966"/>
                <a:gd name="connsiteY3" fmla="*/ 518188 h 975249"/>
                <a:gd name="connsiteX4" fmla="*/ 636377 w 1522966"/>
                <a:gd name="connsiteY4" fmla="*/ 741181 h 975249"/>
                <a:gd name="connsiteX5" fmla="*/ 705803 w 1522966"/>
                <a:gd name="connsiteY5" fmla="*/ 624047 h 975249"/>
                <a:gd name="connsiteX6" fmla="*/ 859369 w 1522966"/>
                <a:gd name="connsiteY6" fmla="*/ 679765 h 975249"/>
                <a:gd name="connsiteX7" fmla="*/ 1189170 w 1522966"/>
                <a:gd name="connsiteY7" fmla="*/ 914032 h 975249"/>
                <a:gd name="connsiteX8" fmla="*/ 1507637 w 1522966"/>
                <a:gd name="connsiteY8" fmla="*/ 786693 h 975249"/>
                <a:gd name="connsiteX9" fmla="*/ 1173267 w 1522966"/>
                <a:gd name="connsiteY9" fmla="*/ 634312 h 975249"/>
                <a:gd name="connsiteX10" fmla="*/ 1250585 w 1522966"/>
                <a:gd name="connsiteY10" fmla="*/ 450008 h 975249"/>
                <a:gd name="connsiteX11" fmla="*/ 984454 w 1522966"/>
                <a:gd name="connsiteY11" fmla="*/ 340826 h 975249"/>
                <a:gd name="connsiteX12" fmla="*/ 909391 w 1522966"/>
                <a:gd name="connsiteY12" fmla="*/ 450008 h 975249"/>
                <a:gd name="connsiteX13" fmla="*/ 766089 w 1522966"/>
                <a:gd name="connsiteY13" fmla="*/ 388593 h 975249"/>
                <a:gd name="connsiteX14" fmla="*/ 800209 w 1522966"/>
                <a:gd name="connsiteY14" fmla="*/ 204349 h 975249"/>
                <a:gd name="connsiteX0" fmla="*/ 800209 w 1538655"/>
                <a:gd name="connsiteY0" fmla="*/ 204349 h 976321"/>
                <a:gd name="connsiteX1" fmla="*/ 196266 w 1538655"/>
                <a:gd name="connsiteY1" fmla="*/ 12686 h 976321"/>
                <a:gd name="connsiteX2" fmla="*/ 147370 w 1538655"/>
                <a:gd name="connsiteY2" fmla="*/ 306113 h 976321"/>
                <a:gd name="connsiteX3" fmla="*/ 12021 w 1538655"/>
                <a:gd name="connsiteY3" fmla="*/ 518188 h 976321"/>
                <a:gd name="connsiteX4" fmla="*/ 636377 w 1538655"/>
                <a:gd name="connsiteY4" fmla="*/ 741181 h 976321"/>
                <a:gd name="connsiteX5" fmla="*/ 705803 w 1538655"/>
                <a:gd name="connsiteY5" fmla="*/ 624047 h 976321"/>
                <a:gd name="connsiteX6" fmla="*/ 859369 w 1538655"/>
                <a:gd name="connsiteY6" fmla="*/ 679765 h 976321"/>
                <a:gd name="connsiteX7" fmla="*/ 1189170 w 1538655"/>
                <a:gd name="connsiteY7" fmla="*/ 914032 h 976321"/>
                <a:gd name="connsiteX8" fmla="*/ 1507637 w 1538655"/>
                <a:gd name="connsiteY8" fmla="*/ 786693 h 976321"/>
                <a:gd name="connsiteX9" fmla="*/ 1173267 w 1538655"/>
                <a:gd name="connsiteY9" fmla="*/ 634312 h 976321"/>
                <a:gd name="connsiteX10" fmla="*/ 1250585 w 1538655"/>
                <a:gd name="connsiteY10" fmla="*/ 450008 h 976321"/>
                <a:gd name="connsiteX11" fmla="*/ 984454 w 1538655"/>
                <a:gd name="connsiteY11" fmla="*/ 340826 h 976321"/>
                <a:gd name="connsiteX12" fmla="*/ 909391 w 1538655"/>
                <a:gd name="connsiteY12" fmla="*/ 450008 h 976321"/>
                <a:gd name="connsiteX13" fmla="*/ 766089 w 1538655"/>
                <a:gd name="connsiteY13" fmla="*/ 388593 h 976321"/>
                <a:gd name="connsiteX14" fmla="*/ 800209 w 1538655"/>
                <a:gd name="connsiteY14" fmla="*/ 204349 h 976321"/>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84454 w 1556774"/>
                <a:gd name="connsiteY11" fmla="*/ 340826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50008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56774"/>
                <a:gd name="connsiteY0" fmla="*/ 204349 h 981339"/>
                <a:gd name="connsiteX1" fmla="*/ 196266 w 1556774"/>
                <a:gd name="connsiteY1" fmla="*/ 12686 h 981339"/>
                <a:gd name="connsiteX2" fmla="*/ 147370 w 1556774"/>
                <a:gd name="connsiteY2" fmla="*/ 306113 h 981339"/>
                <a:gd name="connsiteX3" fmla="*/ 12021 w 1556774"/>
                <a:gd name="connsiteY3" fmla="*/ 518188 h 981339"/>
                <a:gd name="connsiteX4" fmla="*/ 636377 w 1556774"/>
                <a:gd name="connsiteY4" fmla="*/ 741181 h 981339"/>
                <a:gd name="connsiteX5" fmla="*/ 705803 w 1556774"/>
                <a:gd name="connsiteY5" fmla="*/ 624047 h 981339"/>
                <a:gd name="connsiteX6" fmla="*/ 859369 w 1556774"/>
                <a:gd name="connsiteY6" fmla="*/ 679765 h 981339"/>
                <a:gd name="connsiteX7" fmla="*/ 1189170 w 1556774"/>
                <a:gd name="connsiteY7" fmla="*/ 914032 h 981339"/>
                <a:gd name="connsiteX8" fmla="*/ 1507637 w 1556774"/>
                <a:gd name="connsiteY8" fmla="*/ 786693 h 981339"/>
                <a:gd name="connsiteX9" fmla="*/ 1173267 w 1556774"/>
                <a:gd name="connsiteY9" fmla="*/ 634312 h 981339"/>
                <a:gd name="connsiteX10" fmla="*/ 1250585 w 1556774"/>
                <a:gd name="connsiteY10" fmla="*/ 438081 h 981339"/>
                <a:gd name="connsiteX11" fmla="*/ 964576 w 1556774"/>
                <a:gd name="connsiteY11" fmla="*/ 344802 h 981339"/>
                <a:gd name="connsiteX12" fmla="*/ 909391 w 1556774"/>
                <a:gd name="connsiteY12" fmla="*/ 450008 h 981339"/>
                <a:gd name="connsiteX13" fmla="*/ 766089 w 1556774"/>
                <a:gd name="connsiteY13" fmla="*/ 388593 h 981339"/>
                <a:gd name="connsiteX14" fmla="*/ 800209 w 1556774"/>
                <a:gd name="connsiteY14" fmla="*/ 204349 h 981339"/>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527868"/>
                <a:gd name="connsiteY0" fmla="*/ 204349 h 975126"/>
                <a:gd name="connsiteX1" fmla="*/ 196266 w 1527868"/>
                <a:gd name="connsiteY1" fmla="*/ 12686 h 975126"/>
                <a:gd name="connsiteX2" fmla="*/ 147370 w 1527868"/>
                <a:gd name="connsiteY2" fmla="*/ 306113 h 975126"/>
                <a:gd name="connsiteX3" fmla="*/ 12021 w 1527868"/>
                <a:gd name="connsiteY3" fmla="*/ 518188 h 975126"/>
                <a:gd name="connsiteX4" fmla="*/ 636377 w 1527868"/>
                <a:gd name="connsiteY4" fmla="*/ 741181 h 975126"/>
                <a:gd name="connsiteX5" fmla="*/ 705803 w 1527868"/>
                <a:gd name="connsiteY5" fmla="*/ 624047 h 975126"/>
                <a:gd name="connsiteX6" fmla="*/ 859369 w 1527868"/>
                <a:gd name="connsiteY6" fmla="*/ 679765 h 975126"/>
                <a:gd name="connsiteX7" fmla="*/ 1189170 w 1527868"/>
                <a:gd name="connsiteY7" fmla="*/ 914032 h 975126"/>
                <a:gd name="connsiteX8" fmla="*/ 1467881 w 1527868"/>
                <a:gd name="connsiteY8" fmla="*/ 742961 h 975126"/>
                <a:gd name="connsiteX9" fmla="*/ 1173267 w 1527868"/>
                <a:gd name="connsiteY9" fmla="*/ 634312 h 975126"/>
                <a:gd name="connsiteX10" fmla="*/ 1250585 w 1527868"/>
                <a:gd name="connsiteY10" fmla="*/ 438081 h 975126"/>
                <a:gd name="connsiteX11" fmla="*/ 964576 w 1527868"/>
                <a:gd name="connsiteY11" fmla="*/ 344802 h 975126"/>
                <a:gd name="connsiteX12" fmla="*/ 909391 w 1527868"/>
                <a:gd name="connsiteY12" fmla="*/ 450008 h 975126"/>
                <a:gd name="connsiteX13" fmla="*/ 766089 w 1527868"/>
                <a:gd name="connsiteY13" fmla="*/ 388593 h 975126"/>
                <a:gd name="connsiteX14" fmla="*/ 800209 w 1527868"/>
                <a:gd name="connsiteY14" fmla="*/ 204349 h 975126"/>
                <a:gd name="connsiteX0" fmla="*/ 800209 w 1499884"/>
                <a:gd name="connsiteY0" fmla="*/ 204349 h 986483"/>
                <a:gd name="connsiteX1" fmla="*/ 196266 w 1499884"/>
                <a:gd name="connsiteY1" fmla="*/ 12686 h 986483"/>
                <a:gd name="connsiteX2" fmla="*/ 147370 w 1499884"/>
                <a:gd name="connsiteY2" fmla="*/ 306113 h 986483"/>
                <a:gd name="connsiteX3" fmla="*/ 12021 w 1499884"/>
                <a:gd name="connsiteY3" fmla="*/ 518188 h 986483"/>
                <a:gd name="connsiteX4" fmla="*/ 636377 w 1499884"/>
                <a:gd name="connsiteY4" fmla="*/ 741181 h 986483"/>
                <a:gd name="connsiteX5" fmla="*/ 705803 w 1499884"/>
                <a:gd name="connsiteY5" fmla="*/ 624047 h 986483"/>
                <a:gd name="connsiteX6" fmla="*/ 859369 w 1499884"/>
                <a:gd name="connsiteY6" fmla="*/ 679765 h 986483"/>
                <a:gd name="connsiteX7" fmla="*/ 1189170 w 1499884"/>
                <a:gd name="connsiteY7" fmla="*/ 914032 h 986483"/>
                <a:gd name="connsiteX8" fmla="*/ 1467881 w 1499884"/>
                <a:gd name="connsiteY8" fmla="*/ 742961 h 986483"/>
                <a:gd name="connsiteX9" fmla="*/ 1173267 w 1499884"/>
                <a:gd name="connsiteY9" fmla="*/ 634312 h 986483"/>
                <a:gd name="connsiteX10" fmla="*/ 1250585 w 1499884"/>
                <a:gd name="connsiteY10" fmla="*/ 438081 h 986483"/>
                <a:gd name="connsiteX11" fmla="*/ 964576 w 1499884"/>
                <a:gd name="connsiteY11" fmla="*/ 344802 h 986483"/>
                <a:gd name="connsiteX12" fmla="*/ 909391 w 1499884"/>
                <a:gd name="connsiteY12" fmla="*/ 450008 h 986483"/>
                <a:gd name="connsiteX13" fmla="*/ 766089 w 1499884"/>
                <a:gd name="connsiteY13" fmla="*/ 388593 h 986483"/>
                <a:gd name="connsiteX14" fmla="*/ 800209 w 1499884"/>
                <a:gd name="connsiteY14" fmla="*/ 204349 h 986483"/>
                <a:gd name="connsiteX0" fmla="*/ 800209 w 1505435"/>
                <a:gd name="connsiteY0" fmla="*/ 204349 h 1015754"/>
                <a:gd name="connsiteX1" fmla="*/ 196266 w 1505435"/>
                <a:gd name="connsiteY1" fmla="*/ 12686 h 1015754"/>
                <a:gd name="connsiteX2" fmla="*/ 147370 w 1505435"/>
                <a:gd name="connsiteY2" fmla="*/ 306113 h 1015754"/>
                <a:gd name="connsiteX3" fmla="*/ 12021 w 1505435"/>
                <a:gd name="connsiteY3" fmla="*/ 518188 h 1015754"/>
                <a:gd name="connsiteX4" fmla="*/ 636377 w 1505435"/>
                <a:gd name="connsiteY4" fmla="*/ 741181 h 1015754"/>
                <a:gd name="connsiteX5" fmla="*/ 705803 w 1505435"/>
                <a:gd name="connsiteY5" fmla="*/ 624047 h 1015754"/>
                <a:gd name="connsiteX6" fmla="*/ 859369 w 1505435"/>
                <a:gd name="connsiteY6" fmla="*/ 679765 h 1015754"/>
                <a:gd name="connsiteX7" fmla="*/ 1189170 w 1505435"/>
                <a:gd name="connsiteY7" fmla="*/ 914032 h 1015754"/>
                <a:gd name="connsiteX8" fmla="*/ 1467881 w 1505435"/>
                <a:gd name="connsiteY8" fmla="*/ 742961 h 1015754"/>
                <a:gd name="connsiteX9" fmla="*/ 1173267 w 1505435"/>
                <a:gd name="connsiteY9" fmla="*/ 634312 h 1015754"/>
                <a:gd name="connsiteX10" fmla="*/ 1250585 w 1505435"/>
                <a:gd name="connsiteY10" fmla="*/ 438081 h 1015754"/>
                <a:gd name="connsiteX11" fmla="*/ 964576 w 1505435"/>
                <a:gd name="connsiteY11" fmla="*/ 344802 h 1015754"/>
                <a:gd name="connsiteX12" fmla="*/ 909391 w 1505435"/>
                <a:gd name="connsiteY12" fmla="*/ 450008 h 1015754"/>
                <a:gd name="connsiteX13" fmla="*/ 766089 w 1505435"/>
                <a:gd name="connsiteY13" fmla="*/ 388593 h 1015754"/>
                <a:gd name="connsiteX14" fmla="*/ 800209 w 1505435"/>
                <a:gd name="connsiteY14" fmla="*/ 204349 h 1015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5435" h="1015754">
                  <a:moveTo>
                    <a:pt x="800209" y="204349"/>
                  </a:moveTo>
                  <a:cubicBezTo>
                    <a:pt x="598895" y="140461"/>
                    <a:pt x="302164" y="-50647"/>
                    <a:pt x="196266" y="12686"/>
                  </a:cubicBezTo>
                  <a:cubicBezTo>
                    <a:pt x="103106" y="72064"/>
                    <a:pt x="168969" y="214930"/>
                    <a:pt x="147370" y="306113"/>
                  </a:cubicBezTo>
                  <a:cubicBezTo>
                    <a:pt x="102254" y="376805"/>
                    <a:pt x="-42253" y="455447"/>
                    <a:pt x="12021" y="518188"/>
                  </a:cubicBezTo>
                  <a:cubicBezTo>
                    <a:pt x="164480" y="669383"/>
                    <a:pt x="559454" y="713233"/>
                    <a:pt x="636377" y="741181"/>
                  </a:cubicBezTo>
                  <a:cubicBezTo>
                    <a:pt x="696624" y="733941"/>
                    <a:pt x="677361" y="671042"/>
                    <a:pt x="705803" y="624047"/>
                  </a:cubicBezTo>
                  <a:lnTo>
                    <a:pt x="859369" y="679765"/>
                  </a:lnTo>
                  <a:cubicBezTo>
                    <a:pt x="850034" y="889051"/>
                    <a:pt x="1063333" y="847870"/>
                    <a:pt x="1189170" y="914032"/>
                  </a:cubicBezTo>
                  <a:cubicBezTo>
                    <a:pt x="1618678" y="1176386"/>
                    <a:pt x="1495571" y="862271"/>
                    <a:pt x="1467881" y="742961"/>
                  </a:cubicBezTo>
                  <a:cubicBezTo>
                    <a:pt x="1356424" y="685542"/>
                    <a:pt x="1304603" y="671853"/>
                    <a:pt x="1173267" y="634312"/>
                  </a:cubicBezTo>
                  <a:cubicBezTo>
                    <a:pt x="1199040" y="568902"/>
                    <a:pt x="1292398" y="479637"/>
                    <a:pt x="1250585" y="438081"/>
                  </a:cubicBezTo>
                  <a:cubicBezTo>
                    <a:pt x="1165850" y="405662"/>
                    <a:pt x="1045335" y="381196"/>
                    <a:pt x="964576" y="344802"/>
                  </a:cubicBezTo>
                  <a:cubicBezTo>
                    <a:pt x="930279" y="379871"/>
                    <a:pt x="927786" y="414939"/>
                    <a:pt x="909391" y="450008"/>
                  </a:cubicBezTo>
                  <a:lnTo>
                    <a:pt x="766089" y="388593"/>
                  </a:lnTo>
                  <a:lnTo>
                    <a:pt x="800209" y="204349"/>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69" name="Freeform 107">
            <a:extLst>
              <a:ext uri="{FF2B5EF4-FFF2-40B4-BE49-F238E27FC236}">
                <a16:creationId xmlns:a16="http://schemas.microsoft.com/office/drawing/2014/main" id="{5F7DADB8-BA7C-4AE5-BF1E-BC82543D1EA9}"/>
              </a:ext>
            </a:extLst>
          </p:cNvPr>
          <p:cNvSpPr>
            <a:spLocks noChangeAspect="1"/>
          </p:cNvSpPr>
          <p:nvPr/>
        </p:nvSpPr>
        <p:spPr>
          <a:xfrm>
            <a:off x="9618682" y="2429101"/>
            <a:ext cx="169894" cy="529812"/>
          </a:xfrm>
          <a:custGeom>
            <a:avLst/>
            <a:gdLst>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98902"/>
              <a:gd name="connsiteY0" fmla="*/ 1331843 h 2449001"/>
              <a:gd name="connsiteX1" fmla="*/ 541938 w 798902"/>
              <a:gd name="connsiteY1" fmla="*/ 1379551 h 2449001"/>
              <a:gd name="connsiteX2" fmla="*/ 780476 w 798902"/>
              <a:gd name="connsiteY2" fmla="*/ 1375575 h 2449001"/>
              <a:gd name="connsiteX3" fmla="*/ 625426 w 798902"/>
              <a:gd name="connsiteY3" fmla="*/ 1741335 h 2449001"/>
              <a:gd name="connsiteX4" fmla="*/ 609523 w 798902"/>
              <a:gd name="connsiteY4" fmla="*/ 2441050 h 2449001"/>
              <a:gd name="connsiteX5" fmla="*/ 319301 w 798902"/>
              <a:gd name="connsiteY5" fmla="*/ 2445025 h 2449001"/>
              <a:gd name="connsiteX6" fmla="*/ 211958 w 798902"/>
              <a:gd name="connsiteY6" fmla="*/ 1673750 h 2449001"/>
              <a:gd name="connsiteX7" fmla="*/ 207983 w 798902"/>
              <a:gd name="connsiteY7" fmla="*/ 2441050 h 2449001"/>
              <a:gd name="connsiteX8" fmla="*/ 136421 w 798902"/>
              <a:gd name="connsiteY8" fmla="*/ 2449001 h 2449001"/>
              <a:gd name="connsiteX9" fmla="*/ 5224 w 798902"/>
              <a:gd name="connsiteY9" fmla="*/ 1701579 h 2449001"/>
              <a:gd name="connsiteX10" fmla="*/ 37029 w 798902"/>
              <a:gd name="connsiteY10" fmla="*/ 1582309 h 2449001"/>
              <a:gd name="connsiteX11" fmla="*/ 76786 w 798902"/>
              <a:gd name="connsiteY11" fmla="*/ 1566407 h 2449001"/>
              <a:gd name="connsiteX12" fmla="*/ 89266 w 798902"/>
              <a:gd name="connsiteY12" fmla="*/ 1389262 h 2449001"/>
              <a:gd name="connsiteX13" fmla="*/ 339179 w 798902"/>
              <a:gd name="connsiteY13" fmla="*/ 1375575 h 2449001"/>
              <a:gd name="connsiteX14" fmla="*/ 430619 w 798902"/>
              <a:gd name="connsiteY14" fmla="*/ 1331843 h 2449001"/>
              <a:gd name="connsiteX15" fmla="*/ 243762 w 798902"/>
              <a:gd name="connsiteY15" fmla="*/ 0 h 2449001"/>
              <a:gd name="connsiteX16" fmla="*/ 557838 w 798902"/>
              <a:gd name="connsiteY16" fmla="*/ 0 h 2449001"/>
              <a:gd name="connsiteX17" fmla="*/ 689036 w 798902"/>
              <a:gd name="connsiteY17" fmla="*/ 962108 h 2449001"/>
              <a:gd name="connsiteX18" fmla="*/ 724816 w 798902"/>
              <a:gd name="connsiteY18" fmla="*/ 1307990 h 2449001"/>
              <a:gd name="connsiteX19" fmla="*/ 414715 w 798902"/>
              <a:gd name="connsiteY19" fmla="*/ 1268233 h 2449001"/>
              <a:gd name="connsiteX20" fmla="*/ 104615 w 798902"/>
              <a:gd name="connsiteY20" fmla="*/ 1288111 h 2449001"/>
              <a:gd name="connsiteX21" fmla="*/ 124493 w 798902"/>
              <a:gd name="connsiteY21" fmla="*/ 1017766 h 2449001"/>
              <a:gd name="connsiteX22" fmla="*/ 243762 w 798902"/>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619 w 784764"/>
              <a:gd name="connsiteY0" fmla="*/ 1331843 h 2449001"/>
              <a:gd name="connsiteX1" fmla="*/ 541938 w 784764"/>
              <a:gd name="connsiteY1" fmla="*/ 1379551 h 2449001"/>
              <a:gd name="connsiteX2" fmla="*/ 763368 w 784764"/>
              <a:gd name="connsiteY2" fmla="*/ 1406369 h 2449001"/>
              <a:gd name="connsiteX3" fmla="*/ 625426 w 784764"/>
              <a:gd name="connsiteY3" fmla="*/ 1741335 h 2449001"/>
              <a:gd name="connsiteX4" fmla="*/ 609523 w 784764"/>
              <a:gd name="connsiteY4" fmla="*/ 2441050 h 2449001"/>
              <a:gd name="connsiteX5" fmla="*/ 319301 w 784764"/>
              <a:gd name="connsiteY5" fmla="*/ 2445025 h 2449001"/>
              <a:gd name="connsiteX6" fmla="*/ 211958 w 784764"/>
              <a:gd name="connsiteY6" fmla="*/ 1673750 h 2449001"/>
              <a:gd name="connsiteX7" fmla="*/ 207983 w 784764"/>
              <a:gd name="connsiteY7" fmla="*/ 2441050 h 2449001"/>
              <a:gd name="connsiteX8" fmla="*/ 136421 w 784764"/>
              <a:gd name="connsiteY8" fmla="*/ 2449001 h 2449001"/>
              <a:gd name="connsiteX9" fmla="*/ 5224 w 784764"/>
              <a:gd name="connsiteY9" fmla="*/ 1701579 h 2449001"/>
              <a:gd name="connsiteX10" fmla="*/ 37029 w 784764"/>
              <a:gd name="connsiteY10" fmla="*/ 1582309 h 2449001"/>
              <a:gd name="connsiteX11" fmla="*/ 76786 w 784764"/>
              <a:gd name="connsiteY11" fmla="*/ 1566407 h 2449001"/>
              <a:gd name="connsiteX12" fmla="*/ 89266 w 784764"/>
              <a:gd name="connsiteY12" fmla="*/ 1389262 h 2449001"/>
              <a:gd name="connsiteX13" fmla="*/ 339179 w 784764"/>
              <a:gd name="connsiteY13" fmla="*/ 1375575 h 2449001"/>
              <a:gd name="connsiteX14" fmla="*/ 430619 w 784764"/>
              <a:gd name="connsiteY14" fmla="*/ 1331843 h 2449001"/>
              <a:gd name="connsiteX15" fmla="*/ 243762 w 784764"/>
              <a:gd name="connsiteY15" fmla="*/ 0 h 2449001"/>
              <a:gd name="connsiteX16" fmla="*/ 557838 w 784764"/>
              <a:gd name="connsiteY16" fmla="*/ 0 h 2449001"/>
              <a:gd name="connsiteX17" fmla="*/ 689036 w 784764"/>
              <a:gd name="connsiteY17" fmla="*/ 962108 h 2449001"/>
              <a:gd name="connsiteX18" fmla="*/ 724816 w 784764"/>
              <a:gd name="connsiteY18" fmla="*/ 1307990 h 2449001"/>
              <a:gd name="connsiteX19" fmla="*/ 414715 w 784764"/>
              <a:gd name="connsiteY19" fmla="*/ 1268233 h 2449001"/>
              <a:gd name="connsiteX20" fmla="*/ 104615 w 784764"/>
              <a:gd name="connsiteY20" fmla="*/ 1288111 h 2449001"/>
              <a:gd name="connsiteX21" fmla="*/ 124493 w 784764"/>
              <a:gd name="connsiteY21" fmla="*/ 1017766 h 2449001"/>
              <a:gd name="connsiteX22" fmla="*/ 243762 w 784764"/>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30997 w 785142"/>
              <a:gd name="connsiteY0" fmla="*/ 1331843 h 2449001"/>
              <a:gd name="connsiteX1" fmla="*/ 542316 w 785142"/>
              <a:gd name="connsiteY1" fmla="*/ 1379551 h 2449001"/>
              <a:gd name="connsiteX2" fmla="*/ 763746 w 785142"/>
              <a:gd name="connsiteY2" fmla="*/ 1406369 h 2449001"/>
              <a:gd name="connsiteX3" fmla="*/ 625804 w 785142"/>
              <a:gd name="connsiteY3" fmla="*/ 1741335 h 2449001"/>
              <a:gd name="connsiteX4" fmla="*/ 609901 w 785142"/>
              <a:gd name="connsiteY4" fmla="*/ 2441050 h 2449001"/>
              <a:gd name="connsiteX5" fmla="*/ 319679 w 785142"/>
              <a:gd name="connsiteY5" fmla="*/ 2445025 h 2449001"/>
              <a:gd name="connsiteX6" fmla="*/ 212336 w 785142"/>
              <a:gd name="connsiteY6" fmla="*/ 1673750 h 2449001"/>
              <a:gd name="connsiteX7" fmla="*/ 208361 w 785142"/>
              <a:gd name="connsiteY7" fmla="*/ 2441050 h 2449001"/>
              <a:gd name="connsiteX8" fmla="*/ 136799 w 785142"/>
              <a:gd name="connsiteY8" fmla="*/ 2449001 h 2449001"/>
              <a:gd name="connsiteX9" fmla="*/ 5602 w 785142"/>
              <a:gd name="connsiteY9" fmla="*/ 1701579 h 2449001"/>
              <a:gd name="connsiteX10" fmla="*/ 37407 w 785142"/>
              <a:gd name="connsiteY10" fmla="*/ 1582309 h 2449001"/>
              <a:gd name="connsiteX11" fmla="*/ 101115 w 785142"/>
              <a:gd name="connsiteY11" fmla="*/ 1597201 h 2449001"/>
              <a:gd name="connsiteX12" fmla="*/ 89644 w 785142"/>
              <a:gd name="connsiteY12" fmla="*/ 1389262 h 2449001"/>
              <a:gd name="connsiteX13" fmla="*/ 339557 w 785142"/>
              <a:gd name="connsiteY13" fmla="*/ 1375575 h 2449001"/>
              <a:gd name="connsiteX14" fmla="*/ 430997 w 785142"/>
              <a:gd name="connsiteY14" fmla="*/ 1331843 h 2449001"/>
              <a:gd name="connsiteX15" fmla="*/ 244140 w 785142"/>
              <a:gd name="connsiteY15" fmla="*/ 0 h 2449001"/>
              <a:gd name="connsiteX16" fmla="*/ 558216 w 785142"/>
              <a:gd name="connsiteY16" fmla="*/ 0 h 2449001"/>
              <a:gd name="connsiteX17" fmla="*/ 689414 w 785142"/>
              <a:gd name="connsiteY17" fmla="*/ 962108 h 2449001"/>
              <a:gd name="connsiteX18" fmla="*/ 725194 w 785142"/>
              <a:gd name="connsiteY18" fmla="*/ 1307990 h 2449001"/>
              <a:gd name="connsiteX19" fmla="*/ 415093 w 785142"/>
              <a:gd name="connsiteY19" fmla="*/ 1268233 h 2449001"/>
              <a:gd name="connsiteX20" fmla="*/ 104993 w 785142"/>
              <a:gd name="connsiteY20" fmla="*/ 1288111 h 2449001"/>
              <a:gd name="connsiteX21" fmla="*/ 124871 w 785142"/>
              <a:gd name="connsiteY21" fmla="*/ 1017766 h 2449001"/>
              <a:gd name="connsiteX22" fmla="*/ 244140 w 785142"/>
              <a:gd name="connsiteY22" fmla="*/ 0 h 2449001"/>
              <a:gd name="connsiteX0" fmla="*/ 425685 w 779830"/>
              <a:gd name="connsiteY0" fmla="*/ 1331843 h 2449001"/>
              <a:gd name="connsiteX1" fmla="*/ 537004 w 779830"/>
              <a:gd name="connsiteY1" fmla="*/ 1379551 h 2449001"/>
              <a:gd name="connsiteX2" fmla="*/ 758434 w 779830"/>
              <a:gd name="connsiteY2" fmla="*/ 1406369 h 2449001"/>
              <a:gd name="connsiteX3" fmla="*/ 620492 w 779830"/>
              <a:gd name="connsiteY3" fmla="*/ 1741335 h 2449001"/>
              <a:gd name="connsiteX4" fmla="*/ 604589 w 779830"/>
              <a:gd name="connsiteY4" fmla="*/ 2441050 h 2449001"/>
              <a:gd name="connsiteX5" fmla="*/ 314367 w 779830"/>
              <a:gd name="connsiteY5" fmla="*/ 2445025 h 2449001"/>
              <a:gd name="connsiteX6" fmla="*/ 207024 w 779830"/>
              <a:gd name="connsiteY6" fmla="*/ 1673750 h 2449001"/>
              <a:gd name="connsiteX7" fmla="*/ 203049 w 779830"/>
              <a:gd name="connsiteY7" fmla="*/ 2441050 h 2449001"/>
              <a:gd name="connsiteX8" fmla="*/ 131487 w 779830"/>
              <a:gd name="connsiteY8" fmla="*/ 2449001 h 2449001"/>
              <a:gd name="connsiteX9" fmla="*/ 290 w 779830"/>
              <a:gd name="connsiteY9" fmla="*/ 1701579 h 2449001"/>
              <a:gd name="connsiteX10" fmla="*/ 95803 w 779830"/>
              <a:gd name="connsiteY10" fmla="*/ 1597201 h 2449001"/>
              <a:gd name="connsiteX11" fmla="*/ 84332 w 779830"/>
              <a:gd name="connsiteY11" fmla="*/ 1389262 h 2449001"/>
              <a:gd name="connsiteX12" fmla="*/ 334245 w 779830"/>
              <a:gd name="connsiteY12" fmla="*/ 1375575 h 2449001"/>
              <a:gd name="connsiteX13" fmla="*/ 425685 w 779830"/>
              <a:gd name="connsiteY13" fmla="*/ 1331843 h 2449001"/>
              <a:gd name="connsiteX14" fmla="*/ 238828 w 779830"/>
              <a:gd name="connsiteY14" fmla="*/ 0 h 2449001"/>
              <a:gd name="connsiteX15" fmla="*/ 552904 w 779830"/>
              <a:gd name="connsiteY15" fmla="*/ 0 h 2449001"/>
              <a:gd name="connsiteX16" fmla="*/ 684102 w 779830"/>
              <a:gd name="connsiteY16" fmla="*/ 962108 h 2449001"/>
              <a:gd name="connsiteX17" fmla="*/ 719882 w 779830"/>
              <a:gd name="connsiteY17" fmla="*/ 1307990 h 2449001"/>
              <a:gd name="connsiteX18" fmla="*/ 409781 w 779830"/>
              <a:gd name="connsiteY18" fmla="*/ 1268233 h 2449001"/>
              <a:gd name="connsiteX19" fmla="*/ 99681 w 779830"/>
              <a:gd name="connsiteY19" fmla="*/ 1288111 h 2449001"/>
              <a:gd name="connsiteX20" fmla="*/ 119559 w 779830"/>
              <a:gd name="connsiteY20" fmla="*/ 1017766 h 2449001"/>
              <a:gd name="connsiteX21" fmla="*/ 238828 w 779830"/>
              <a:gd name="connsiteY21" fmla="*/ 0 h 2449001"/>
              <a:gd name="connsiteX0" fmla="*/ 425766 w 779911"/>
              <a:gd name="connsiteY0" fmla="*/ 1331843 h 2449001"/>
              <a:gd name="connsiteX1" fmla="*/ 537085 w 779911"/>
              <a:gd name="connsiteY1" fmla="*/ 1379551 h 2449001"/>
              <a:gd name="connsiteX2" fmla="*/ 758515 w 779911"/>
              <a:gd name="connsiteY2" fmla="*/ 1406369 h 2449001"/>
              <a:gd name="connsiteX3" fmla="*/ 620573 w 779911"/>
              <a:gd name="connsiteY3" fmla="*/ 1741335 h 2449001"/>
              <a:gd name="connsiteX4" fmla="*/ 604670 w 779911"/>
              <a:gd name="connsiteY4" fmla="*/ 2441050 h 2449001"/>
              <a:gd name="connsiteX5" fmla="*/ 314448 w 779911"/>
              <a:gd name="connsiteY5" fmla="*/ 2445025 h 2449001"/>
              <a:gd name="connsiteX6" fmla="*/ 207105 w 779911"/>
              <a:gd name="connsiteY6" fmla="*/ 1673750 h 2449001"/>
              <a:gd name="connsiteX7" fmla="*/ 203130 w 779911"/>
              <a:gd name="connsiteY7" fmla="*/ 2441050 h 2449001"/>
              <a:gd name="connsiteX8" fmla="*/ 131568 w 779911"/>
              <a:gd name="connsiteY8" fmla="*/ 2449001 h 2449001"/>
              <a:gd name="connsiteX9" fmla="*/ 371 w 779911"/>
              <a:gd name="connsiteY9" fmla="*/ 1701579 h 2449001"/>
              <a:gd name="connsiteX10" fmla="*/ 95884 w 779911"/>
              <a:gd name="connsiteY10" fmla="*/ 1597201 h 2449001"/>
              <a:gd name="connsiteX11" fmla="*/ 84413 w 779911"/>
              <a:gd name="connsiteY11" fmla="*/ 1389262 h 2449001"/>
              <a:gd name="connsiteX12" fmla="*/ 334326 w 779911"/>
              <a:gd name="connsiteY12" fmla="*/ 1375575 h 2449001"/>
              <a:gd name="connsiteX13" fmla="*/ 425766 w 779911"/>
              <a:gd name="connsiteY13" fmla="*/ 1331843 h 2449001"/>
              <a:gd name="connsiteX14" fmla="*/ 238909 w 779911"/>
              <a:gd name="connsiteY14" fmla="*/ 0 h 2449001"/>
              <a:gd name="connsiteX15" fmla="*/ 552985 w 779911"/>
              <a:gd name="connsiteY15" fmla="*/ 0 h 2449001"/>
              <a:gd name="connsiteX16" fmla="*/ 684183 w 779911"/>
              <a:gd name="connsiteY16" fmla="*/ 962108 h 2449001"/>
              <a:gd name="connsiteX17" fmla="*/ 719963 w 779911"/>
              <a:gd name="connsiteY17" fmla="*/ 1307990 h 2449001"/>
              <a:gd name="connsiteX18" fmla="*/ 409862 w 779911"/>
              <a:gd name="connsiteY18" fmla="*/ 1268233 h 2449001"/>
              <a:gd name="connsiteX19" fmla="*/ 99762 w 779911"/>
              <a:gd name="connsiteY19" fmla="*/ 1288111 h 2449001"/>
              <a:gd name="connsiteX20" fmla="*/ 119640 w 779911"/>
              <a:gd name="connsiteY20" fmla="*/ 1017766 h 2449001"/>
              <a:gd name="connsiteX21" fmla="*/ 238909 w 779911"/>
              <a:gd name="connsiteY21" fmla="*/ 0 h 2449001"/>
              <a:gd name="connsiteX0" fmla="*/ 425696 w 779841"/>
              <a:gd name="connsiteY0" fmla="*/ 1331843 h 2449001"/>
              <a:gd name="connsiteX1" fmla="*/ 537015 w 779841"/>
              <a:gd name="connsiteY1" fmla="*/ 1379551 h 2449001"/>
              <a:gd name="connsiteX2" fmla="*/ 758445 w 779841"/>
              <a:gd name="connsiteY2" fmla="*/ 1406369 h 2449001"/>
              <a:gd name="connsiteX3" fmla="*/ 620503 w 779841"/>
              <a:gd name="connsiteY3" fmla="*/ 1741335 h 2449001"/>
              <a:gd name="connsiteX4" fmla="*/ 604600 w 779841"/>
              <a:gd name="connsiteY4" fmla="*/ 2441050 h 2449001"/>
              <a:gd name="connsiteX5" fmla="*/ 314378 w 779841"/>
              <a:gd name="connsiteY5" fmla="*/ 2445025 h 2449001"/>
              <a:gd name="connsiteX6" fmla="*/ 207035 w 779841"/>
              <a:gd name="connsiteY6" fmla="*/ 1673750 h 2449001"/>
              <a:gd name="connsiteX7" fmla="*/ 203060 w 779841"/>
              <a:gd name="connsiteY7" fmla="*/ 2441050 h 2449001"/>
              <a:gd name="connsiteX8" fmla="*/ 131498 w 779841"/>
              <a:gd name="connsiteY8" fmla="*/ 2449001 h 2449001"/>
              <a:gd name="connsiteX9" fmla="*/ 301 w 779841"/>
              <a:gd name="connsiteY9" fmla="*/ 1701579 h 2449001"/>
              <a:gd name="connsiteX10" fmla="*/ 95814 w 779841"/>
              <a:gd name="connsiteY10" fmla="*/ 1597201 h 2449001"/>
              <a:gd name="connsiteX11" fmla="*/ 84343 w 779841"/>
              <a:gd name="connsiteY11" fmla="*/ 1389262 h 2449001"/>
              <a:gd name="connsiteX12" fmla="*/ 334256 w 779841"/>
              <a:gd name="connsiteY12" fmla="*/ 1375575 h 2449001"/>
              <a:gd name="connsiteX13" fmla="*/ 425696 w 779841"/>
              <a:gd name="connsiteY13" fmla="*/ 1331843 h 2449001"/>
              <a:gd name="connsiteX14" fmla="*/ 238839 w 779841"/>
              <a:gd name="connsiteY14" fmla="*/ 0 h 2449001"/>
              <a:gd name="connsiteX15" fmla="*/ 552915 w 779841"/>
              <a:gd name="connsiteY15" fmla="*/ 0 h 2449001"/>
              <a:gd name="connsiteX16" fmla="*/ 684113 w 779841"/>
              <a:gd name="connsiteY16" fmla="*/ 962108 h 2449001"/>
              <a:gd name="connsiteX17" fmla="*/ 719893 w 779841"/>
              <a:gd name="connsiteY17" fmla="*/ 1307990 h 2449001"/>
              <a:gd name="connsiteX18" fmla="*/ 409792 w 779841"/>
              <a:gd name="connsiteY18" fmla="*/ 1268233 h 2449001"/>
              <a:gd name="connsiteX19" fmla="*/ 99692 w 779841"/>
              <a:gd name="connsiteY19" fmla="*/ 1288111 h 2449001"/>
              <a:gd name="connsiteX20" fmla="*/ 119570 w 779841"/>
              <a:gd name="connsiteY20" fmla="*/ 1017766 h 2449001"/>
              <a:gd name="connsiteX21" fmla="*/ 238839 w 779841"/>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19570 w 794874"/>
              <a:gd name="connsiteY20" fmla="*/ 1017766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38839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38839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52915 w 794874"/>
              <a:gd name="connsiteY15" fmla="*/ 0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4874"/>
              <a:gd name="connsiteY0" fmla="*/ 1331843 h 2449001"/>
              <a:gd name="connsiteX1" fmla="*/ 537015 w 794874"/>
              <a:gd name="connsiteY1" fmla="*/ 1379551 h 2449001"/>
              <a:gd name="connsiteX2" fmla="*/ 758445 w 794874"/>
              <a:gd name="connsiteY2" fmla="*/ 1406369 h 2449001"/>
              <a:gd name="connsiteX3" fmla="*/ 620503 w 794874"/>
              <a:gd name="connsiteY3" fmla="*/ 1741335 h 2449001"/>
              <a:gd name="connsiteX4" fmla="*/ 604600 w 794874"/>
              <a:gd name="connsiteY4" fmla="*/ 2441050 h 2449001"/>
              <a:gd name="connsiteX5" fmla="*/ 314378 w 794874"/>
              <a:gd name="connsiteY5" fmla="*/ 2445025 h 2449001"/>
              <a:gd name="connsiteX6" fmla="*/ 207035 w 794874"/>
              <a:gd name="connsiteY6" fmla="*/ 1673750 h 2449001"/>
              <a:gd name="connsiteX7" fmla="*/ 203060 w 794874"/>
              <a:gd name="connsiteY7" fmla="*/ 2441050 h 2449001"/>
              <a:gd name="connsiteX8" fmla="*/ 131498 w 794874"/>
              <a:gd name="connsiteY8" fmla="*/ 2449001 h 2449001"/>
              <a:gd name="connsiteX9" fmla="*/ 301 w 794874"/>
              <a:gd name="connsiteY9" fmla="*/ 1701579 h 2449001"/>
              <a:gd name="connsiteX10" fmla="*/ 95814 w 794874"/>
              <a:gd name="connsiteY10" fmla="*/ 1597201 h 2449001"/>
              <a:gd name="connsiteX11" fmla="*/ 84343 w 794874"/>
              <a:gd name="connsiteY11" fmla="*/ 1389262 h 2449001"/>
              <a:gd name="connsiteX12" fmla="*/ 334256 w 794874"/>
              <a:gd name="connsiteY12" fmla="*/ 1375575 h 2449001"/>
              <a:gd name="connsiteX13" fmla="*/ 425696 w 794874"/>
              <a:gd name="connsiteY13" fmla="*/ 1331843 h 2449001"/>
              <a:gd name="connsiteX14" fmla="*/ 218310 w 794874"/>
              <a:gd name="connsiteY14" fmla="*/ 0 h 2449001"/>
              <a:gd name="connsiteX15" fmla="*/ 570023 w 794874"/>
              <a:gd name="connsiteY15" fmla="*/ 3422 h 2449001"/>
              <a:gd name="connsiteX16" fmla="*/ 684113 w 794874"/>
              <a:gd name="connsiteY16" fmla="*/ 962108 h 2449001"/>
              <a:gd name="connsiteX17" fmla="*/ 719893 w 794874"/>
              <a:gd name="connsiteY17" fmla="*/ 1307990 h 2449001"/>
              <a:gd name="connsiteX18" fmla="*/ 409792 w 794874"/>
              <a:gd name="connsiteY18" fmla="*/ 1268233 h 2449001"/>
              <a:gd name="connsiteX19" fmla="*/ 99692 w 794874"/>
              <a:gd name="connsiteY19" fmla="*/ 1288111 h 2449001"/>
              <a:gd name="connsiteX20" fmla="*/ 133257 w 794874"/>
              <a:gd name="connsiteY20" fmla="*/ 945913 h 2449001"/>
              <a:gd name="connsiteX21" fmla="*/ 218310 w 794874"/>
              <a:gd name="connsiteY21" fmla="*/ 0 h 2449001"/>
              <a:gd name="connsiteX0" fmla="*/ 425696 w 791314"/>
              <a:gd name="connsiteY0" fmla="*/ 1331843 h 2449001"/>
              <a:gd name="connsiteX1" fmla="*/ 537015 w 791314"/>
              <a:gd name="connsiteY1" fmla="*/ 1379551 h 2449001"/>
              <a:gd name="connsiteX2" fmla="*/ 758445 w 791314"/>
              <a:gd name="connsiteY2" fmla="*/ 1406369 h 2449001"/>
              <a:gd name="connsiteX3" fmla="*/ 620503 w 791314"/>
              <a:gd name="connsiteY3" fmla="*/ 1741335 h 2449001"/>
              <a:gd name="connsiteX4" fmla="*/ 604600 w 791314"/>
              <a:gd name="connsiteY4" fmla="*/ 2441050 h 2449001"/>
              <a:gd name="connsiteX5" fmla="*/ 314378 w 791314"/>
              <a:gd name="connsiteY5" fmla="*/ 2445025 h 2449001"/>
              <a:gd name="connsiteX6" fmla="*/ 207035 w 791314"/>
              <a:gd name="connsiteY6" fmla="*/ 1673750 h 2449001"/>
              <a:gd name="connsiteX7" fmla="*/ 203060 w 791314"/>
              <a:gd name="connsiteY7" fmla="*/ 2441050 h 2449001"/>
              <a:gd name="connsiteX8" fmla="*/ 131498 w 791314"/>
              <a:gd name="connsiteY8" fmla="*/ 2449001 h 2449001"/>
              <a:gd name="connsiteX9" fmla="*/ 301 w 791314"/>
              <a:gd name="connsiteY9" fmla="*/ 1701579 h 2449001"/>
              <a:gd name="connsiteX10" fmla="*/ 95814 w 791314"/>
              <a:gd name="connsiteY10" fmla="*/ 1597201 h 2449001"/>
              <a:gd name="connsiteX11" fmla="*/ 84343 w 791314"/>
              <a:gd name="connsiteY11" fmla="*/ 1389262 h 2449001"/>
              <a:gd name="connsiteX12" fmla="*/ 334256 w 791314"/>
              <a:gd name="connsiteY12" fmla="*/ 1375575 h 2449001"/>
              <a:gd name="connsiteX13" fmla="*/ 425696 w 791314"/>
              <a:gd name="connsiteY13" fmla="*/ 1331843 h 2449001"/>
              <a:gd name="connsiteX14" fmla="*/ 218310 w 791314"/>
              <a:gd name="connsiteY14" fmla="*/ 0 h 2449001"/>
              <a:gd name="connsiteX15" fmla="*/ 570023 w 791314"/>
              <a:gd name="connsiteY15" fmla="*/ 3422 h 2449001"/>
              <a:gd name="connsiteX16" fmla="*/ 677271 w 791314"/>
              <a:gd name="connsiteY16" fmla="*/ 938156 h 2449001"/>
              <a:gd name="connsiteX17" fmla="*/ 719893 w 791314"/>
              <a:gd name="connsiteY17" fmla="*/ 1307990 h 2449001"/>
              <a:gd name="connsiteX18" fmla="*/ 409792 w 791314"/>
              <a:gd name="connsiteY18" fmla="*/ 1268233 h 2449001"/>
              <a:gd name="connsiteX19" fmla="*/ 99692 w 791314"/>
              <a:gd name="connsiteY19" fmla="*/ 1288111 h 2449001"/>
              <a:gd name="connsiteX20" fmla="*/ 133257 w 791314"/>
              <a:gd name="connsiteY20" fmla="*/ 945913 h 2449001"/>
              <a:gd name="connsiteX21" fmla="*/ 218310 w 791314"/>
              <a:gd name="connsiteY21" fmla="*/ 0 h 2449001"/>
              <a:gd name="connsiteX0" fmla="*/ 425696 w 791740"/>
              <a:gd name="connsiteY0" fmla="*/ 1331843 h 2449001"/>
              <a:gd name="connsiteX1" fmla="*/ 537015 w 791740"/>
              <a:gd name="connsiteY1" fmla="*/ 1379551 h 2449001"/>
              <a:gd name="connsiteX2" fmla="*/ 775553 w 791740"/>
              <a:gd name="connsiteY2" fmla="*/ 1406369 h 2449001"/>
              <a:gd name="connsiteX3" fmla="*/ 620503 w 791740"/>
              <a:gd name="connsiteY3" fmla="*/ 1741335 h 2449001"/>
              <a:gd name="connsiteX4" fmla="*/ 604600 w 791740"/>
              <a:gd name="connsiteY4" fmla="*/ 2441050 h 2449001"/>
              <a:gd name="connsiteX5" fmla="*/ 314378 w 791740"/>
              <a:gd name="connsiteY5" fmla="*/ 2445025 h 2449001"/>
              <a:gd name="connsiteX6" fmla="*/ 207035 w 791740"/>
              <a:gd name="connsiteY6" fmla="*/ 1673750 h 2449001"/>
              <a:gd name="connsiteX7" fmla="*/ 203060 w 791740"/>
              <a:gd name="connsiteY7" fmla="*/ 2441050 h 2449001"/>
              <a:gd name="connsiteX8" fmla="*/ 131498 w 791740"/>
              <a:gd name="connsiteY8" fmla="*/ 2449001 h 2449001"/>
              <a:gd name="connsiteX9" fmla="*/ 301 w 791740"/>
              <a:gd name="connsiteY9" fmla="*/ 1701579 h 2449001"/>
              <a:gd name="connsiteX10" fmla="*/ 95814 w 791740"/>
              <a:gd name="connsiteY10" fmla="*/ 1597201 h 2449001"/>
              <a:gd name="connsiteX11" fmla="*/ 84343 w 791740"/>
              <a:gd name="connsiteY11" fmla="*/ 1389262 h 2449001"/>
              <a:gd name="connsiteX12" fmla="*/ 334256 w 791740"/>
              <a:gd name="connsiteY12" fmla="*/ 1375575 h 2449001"/>
              <a:gd name="connsiteX13" fmla="*/ 425696 w 791740"/>
              <a:gd name="connsiteY13" fmla="*/ 1331843 h 2449001"/>
              <a:gd name="connsiteX14" fmla="*/ 218310 w 791740"/>
              <a:gd name="connsiteY14" fmla="*/ 0 h 2449001"/>
              <a:gd name="connsiteX15" fmla="*/ 570023 w 791740"/>
              <a:gd name="connsiteY15" fmla="*/ 3422 h 2449001"/>
              <a:gd name="connsiteX16" fmla="*/ 677271 w 791740"/>
              <a:gd name="connsiteY16" fmla="*/ 938156 h 2449001"/>
              <a:gd name="connsiteX17" fmla="*/ 719893 w 791740"/>
              <a:gd name="connsiteY17" fmla="*/ 1307990 h 2449001"/>
              <a:gd name="connsiteX18" fmla="*/ 409792 w 791740"/>
              <a:gd name="connsiteY18" fmla="*/ 1268233 h 2449001"/>
              <a:gd name="connsiteX19" fmla="*/ 99692 w 791740"/>
              <a:gd name="connsiteY19" fmla="*/ 1288111 h 2449001"/>
              <a:gd name="connsiteX20" fmla="*/ 133257 w 791740"/>
              <a:gd name="connsiteY20" fmla="*/ 945913 h 2449001"/>
              <a:gd name="connsiteX21" fmla="*/ 218310 w 791740"/>
              <a:gd name="connsiteY21" fmla="*/ 0 h 2449001"/>
              <a:gd name="connsiteX0" fmla="*/ 425696 w 798638"/>
              <a:gd name="connsiteY0" fmla="*/ 1331843 h 2449001"/>
              <a:gd name="connsiteX1" fmla="*/ 537015 w 798638"/>
              <a:gd name="connsiteY1" fmla="*/ 1379551 h 2449001"/>
              <a:gd name="connsiteX2" fmla="*/ 775553 w 798638"/>
              <a:gd name="connsiteY2" fmla="*/ 1406369 h 2449001"/>
              <a:gd name="connsiteX3" fmla="*/ 620503 w 798638"/>
              <a:gd name="connsiteY3" fmla="*/ 1741335 h 2449001"/>
              <a:gd name="connsiteX4" fmla="*/ 604600 w 798638"/>
              <a:gd name="connsiteY4" fmla="*/ 2441050 h 2449001"/>
              <a:gd name="connsiteX5" fmla="*/ 314378 w 798638"/>
              <a:gd name="connsiteY5" fmla="*/ 2445025 h 2449001"/>
              <a:gd name="connsiteX6" fmla="*/ 207035 w 798638"/>
              <a:gd name="connsiteY6" fmla="*/ 1673750 h 2449001"/>
              <a:gd name="connsiteX7" fmla="*/ 203060 w 798638"/>
              <a:gd name="connsiteY7" fmla="*/ 2441050 h 2449001"/>
              <a:gd name="connsiteX8" fmla="*/ 131498 w 798638"/>
              <a:gd name="connsiteY8" fmla="*/ 2449001 h 2449001"/>
              <a:gd name="connsiteX9" fmla="*/ 301 w 798638"/>
              <a:gd name="connsiteY9" fmla="*/ 1701579 h 2449001"/>
              <a:gd name="connsiteX10" fmla="*/ 95814 w 798638"/>
              <a:gd name="connsiteY10" fmla="*/ 1597201 h 2449001"/>
              <a:gd name="connsiteX11" fmla="*/ 84343 w 798638"/>
              <a:gd name="connsiteY11" fmla="*/ 1389262 h 2449001"/>
              <a:gd name="connsiteX12" fmla="*/ 334256 w 798638"/>
              <a:gd name="connsiteY12" fmla="*/ 1375575 h 2449001"/>
              <a:gd name="connsiteX13" fmla="*/ 425696 w 798638"/>
              <a:gd name="connsiteY13" fmla="*/ 1331843 h 2449001"/>
              <a:gd name="connsiteX14" fmla="*/ 218310 w 798638"/>
              <a:gd name="connsiteY14" fmla="*/ 0 h 2449001"/>
              <a:gd name="connsiteX15" fmla="*/ 570023 w 798638"/>
              <a:gd name="connsiteY15" fmla="*/ 3422 h 2449001"/>
              <a:gd name="connsiteX16" fmla="*/ 677271 w 798638"/>
              <a:gd name="connsiteY16" fmla="*/ 938156 h 2449001"/>
              <a:gd name="connsiteX17" fmla="*/ 719893 w 798638"/>
              <a:gd name="connsiteY17" fmla="*/ 1307990 h 2449001"/>
              <a:gd name="connsiteX18" fmla="*/ 409792 w 798638"/>
              <a:gd name="connsiteY18" fmla="*/ 1268233 h 2449001"/>
              <a:gd name="connsiteX19" fmla="*/ 99692 w 798638"/>
              <a:gd name="connsiteY19" fmla="*/ 1288111 h 2449001"/>
              <a:gd name="connsiteX20" fmla="*/ 133257 w 798638"/>
              <a:gd name="connsiteY20" fmla="*/ 945913 h 2449001"/>
              <a:gd name="connsiteX21" fmla="*/ 218310 w 798638"/>
              <a:gd name="connsiteY21" fmla="*/ 0 h 2449001"/>
              <a:gd name="connsiteX0" fmla="*/ 425696 w 798137"/>
              <a:gd name="connsiteY0" fmla="*/ 1331843 h 2449001"/>
              <a:gd name="connsiteX1" fmla="*/ 537015 w 798137"/>
              <a:gd name="connsiteY1" fmla="*/ 1379551 h 2449001"/>
              <a:gd name="connsiteX2" fmla="*/ 775553 w 798137"/>
              <a:gd name="connsiteY2" fmla="*/ 1406369 h 2449001"/>
              <a:gd name="connsiteX3" fmla="*/ 613659 w 798137"/>
              <a:gd name="connsiteY3" fmla="*/ 1785816 h 2449001"/>
              <a:gd name="connsiteX4" fmla="*/ 604600 w 798137"/>
              <a:gd name="connsiteY4" fmla="*/ 2441050 h 2449001"/>
              <a:gd name="connsiteX5" fmla="*/ 314378 w 798137"/>
              <a:gd name="connsiteY5" fmla="*/ 2445025 h 2449001"/>
              <a:gd name="connsiteX6" fmla="*/ 207035 w 798137"/>
              <a:gd name="connsiteY6" fmla="*/ 1673750 h 2449001"/>
              <a:gd name="connsiteX7" fmla="*/ 203060 w 798137"/>
              <a:gd name="connsiteY7" fmla="*/ 2441050 h 2449001"/>
              <a:gd name="connsiteX8" fmla="*/ 131498 w 798137"/>
              <a:gd name="connsiteY8" fmla="*/ 2449001 h 2449001"/>
              <a:gd name="connsiteX9" fmla="*/ 301 w 798137"/>
              <a:gd name="connsiteY9" fmla="*/ 1701579 h 2449001"/>
              <a:gd name="connsiteX10" fmla="*/ 95814 w 798137"/>
              <a:gd name="connsiteY10" fmla="*/ 1597201 h 2449001"/>
              <a:gd name="connsiteX11" fmla="*/ 84343 w 798137"/>
              <a:gd name="connsiteY11" fmla="*/ 1389262 h 2449001"/>
              <a:gd name="connsiteX12" fmla="*/ 334256 w 798137"/>
              <a:gd name="connsiteY12" fmla="*/ 1375575 h 2449001"/>
              <a:gd name="connsiteX13" fmla="*/ 425696 w 798137"/>
              <a:gd name="connsiteY13" fmla="*/ 1331843 h 2449001"/>
              <a:gd name="connsiteX14" fmla="*/ 218310 w 798137"/>
              <a:gd name="connsiteY14" fmla="*/ 0 h 2449001"/>
              <a:gd name="connsiteX15" fmla="*/ 570023 w 798137"/>
              <a:gd name="connsiteY15" fmla="*/ 3422 h 2449001"/>
              <a:gd name="connsiteX16" fmla="*/ 677271 w 798137"/>
              <a:gd name="connsiteY16" fmla="*/ 938156 h 2449001"/>
              <a:gd name="connsiteX17" fmla="*/ 719893 w 798137"/>
              <a:gd name="connsiteY17" fmla="*/ 1307990 h 2449001"/>
              <a:gd name="connsiteX18" fmla="*/ 409792 w 798137"/>
              <a:gd name="connsiteY18" fmla="*/ 1268233 h 2449001"/>
              <a:gd name="connsiteX19" fmla="*/ 99692 w 798137"/>
              <a:gd name="connsiteY19" fmla="*/ 1288111 h 2449001"/>
              <a:gd name="connsiteX20" fmla="*/ 133257 w 798137"/>
              <a:gd name="connsiteY20" fmla="*/ 945913 h 2449001"/>
              <a:gd name="connsiteX21" fmla="*/ 218310 w 798137"/>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07035 w 797686"/>
              <a:gd name="connsiteY6" fmla="*/ 1673750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13878 w 797686"/>
              <a:gd name="connsiteY6" fmla="*/ 1707967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96 w 797686"/>
              <a:gd name="connsiteY0" fmla="*/ 1331843 h 2449001"/>
              <a:gd name="connsiteX1" fmla="*/ 537015 w 797686"/>
              <a:gd name="connsiteY1" fmla="*/ 1379551 h 2449001"/>
              <a:gd name="connsiteX2" fmla="*/ 775553 w 797686"/>
              <a:gd name="connsiteY2" fmla="*/ 1406369 h 2449001"/>
              <a:gd name="connsiteX3" fmla="*/ 613659 w 797686"/>
              <a:gd name="connsiteY3" fmla="*/ 1785816 h 2449001"/>
              <a:gd name="connsiteX4" fmla="*/ 604600 w 797686"/>
              <a:gd name="connsiteY4" fmla="*/ 2441050 h 2449001"/>
              <a:gd name="connsiteX5" fmla="*/ 314378 w 797686"/>
              <a:gd name="connsiteY5" fmla="*/ 2445025 h 2449001"/>
              <a:gd name="connsiteX6" fmla="*/ 224143 w 797686"/>
              <a:gd name="connsiteY6" fmla="*/ 1721654 h 2449001"/>
              <a:gd name="connsiteX7" fmla="*/ 203060 w 797686"/>
              <a:gd name="connsiteY7" fmla="*/ 2441050 h 2449001"/>
              <a:gd name="connsiteX8" fmla="*/ 131498 w 797686"/>
              <a:gd name="connsiteY8" fmla="*/ 2449001 h 2449001"/>
              <a:gd name="connsiteX9" fmla="*/ 301 w 797686"/>
              <a:gd name="connsiteY9" fmla="*/ 1701579 h 2449001"/>
              <a:gd name="connsiteX10" fmla="*/ 95814 w 797686"/>
              <a:gd name="connsiteY10" fmla="*/ 1597201 h 2449001"/>
              <a:gd name="connsiteX11" fmla="*/ 84343 w 797686"/>
              <a:gd name="connsiteY11" fmla="*/ 1389262 h 2449001"/>
              <a:gd name="connsiteX12" fmla="*/ 334256 w 797686"/>
              <a:gd name="connsiteY12" fmla="*/ 1375575 h 2449001"/>
              <a:gd name="connsiteX13" fmla="*/ 425696 w 797686"/>
              <a:gd name="connsiteY13" fmla="*/ 1331843 h 2449001"/>
              <a:gd name="connsiteX14" fmla="*/ 218310 w 797686"/>
              <a:gd name="connsiteY14" fmla="*/ 0 h 2449001"/>
              <a:gd name="connsiteX15" fmla="*/ 570023 w 797686"/>
              <a:gd name="connsiteY15" fmla="*/ 3422 h 2449001"/>
              <a:gd name="connsiteX16" fmla="*/ 677271 w 797686"/>
              <a:gd name="connsiteY16" fmla="*/ 938156 h 2449001"/>
              <a:gd name="connsiteX17" fmla="*/ 719893 w 797686"/>
              <a:gd name="connsiteY17" fmla="*/ 1307990 h 2449001"/>
              <a:gd name="connsiteX18" fmla="*/ 409792 w 797686"/>
              <a:gd name="connsiteY18" fmla="*/ 1268233 h 2449001"/>
              <a:gd name="connsiteX19" fmla="*/ 99692 w 797686"/>
              <a:gd name="connsiteY19" fmla="*/ 1288111 h 2449001"/>
              <a:gd name="connsiteX20" fmla="*/ 133257 w 797686"/>
              <a:gd name="connsiteY20" fmla="*/ 945913 h 2449001"/>
              <a:gd name="connsiteX21" fmla="*/ 218310 w 797686"/>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25647 w 797637"/>
              <a:gd name="connsiteY0" fmla="*/ 1331843 h 2449001"/>
              <a:gd name="connsiteX1" fmla="*/ 536966 w 797637"/>
              <a:gd name="connsiteY1" fmla="*/ 1379551 h 2449001"/>
              <a:gd name="connsiteX2" fmla="*/ 775504 w 797637"/>
              <a:gd name="connsiteY2" fmla="*/ 1406369 h 2449001"/>
              <a:gd name="connsiteX3" fmla="*/ 613610 w 797637"/>
              <a:gd name="connsiteY3" fmla="*/ 1785816 h 2449001"/>
              <a:gd name="connsiteX4" fmla="*/ 604551 w 797637"/>
              <a:gd name="connsiteY4" fmla="*/ 2441050 h 2449001"/>
              <a:gd name="connsiteX5" fmla="*/ 314329 w 797637"/>
              <a:gd name="connsiteY5" fmla="*/ 2445025 h 2449001"/>
              <a:gd name="connsiteX6" fmla="*/ 224094 w 797637"/>
              <a:gd name="connsiteY6" fmla="*/ 1721654 h 2449001"/>
              <a:gd name="connsiteX7" fmla="*/ 203011 w 797637"/>
              <a:gd name="connsiteY7" fmla="*/ 2441050 h 2449001"/>
              <a:gd name="connsiteX8" fmla="*/ 131449 w 797637"/>
              <a:gd name="connsiteY8" fmla="*/ 2449001 h 2449001"/>
              <a:gd name="connsiteX9" fmla="*/ 252 w 797637"/>
              <a:gd name="connsiteY9" fmla="*/ 1701579 h 2449001"/>
              <a:gd name="connsiteX10" fmla="*/ 112873 w 797637"/>
              <a:gd name="connsiteY10" fmla="*/ 1641682 h 2449001"/>
              <a:gd name="connsiteX11" fmla="*/ 84294 w 797637"/>
              <a:gd name="connsiteY11" fmla="*/ 1389262 h 2449001"/>
              <a:gd name="connsiteX12" fmla="*/ 334207 w 797637"/>
              <a:gd name="connsiteY12" fmla="*/ 1375575 h 2449001"/>
              <a:gd name="connsiteX13" fmla="*/ 425647 w 797637"/>
              <a:gd name="connsiteY13" fmla="*/ 1331843 h 2449001"/>
              <a:gd name="connsiteX14" fmla="*/ 218261 w 797637"/>
              <a:gd name="connsiteY14" fmla="*/ 0 h 2449001"/>
              <a:gd name="connsiteX15" fmla="*/ 569974 w 797637"/>
              <a:gd name="connsiteY15" fmla="*/ 3422 h 2449001"/>
              <a:gd name="connsiteX16" fmla="*/ 677222 w 797637"/>
              <a:gd name="connsiteY16" fmla="*/ 938156 h 2449001"/>
              <a:gd name="connsiteX17" fmla="*/ 719844 w 797637"/>
              <a:gd name="connsiteY17" fmla="*/ 1307990 h 2449001"/>
              <a:gd name="connsiteX18" fmla="*/ 409743 w 797637"/>
              <a:gd name="connsiteY18" fmla="*/ 1268233 h 2449001"/>
              <a:gd name="connsiteX19" fmla="*/ 99643 w 797637"/>
              <a:gd name="connsiteY19" fmla="*/ 1288111 h 2449001"/>
              <a:gd name="connsiteX20" fmla="*/ 133208 w 797637"/>
              <a:gd name="connsiteY20" fmla="*/ 945913 h 2449001"/>
              <a:gd name="connsiteX21" fmla="*/ 218261 w 797637"/>
              <a:gd name="connsiteY21" fmla="*/ 0 h 2449001"/>
              <a:gd name="connsiteX0" fmla="*/ 405179 w 777169"/>
              <a:gd name="connsiteY0" fmla="*/ 1331843 h 2449001"/>
              <a:gd name="connsiteX1" fmla="*/ 516498 w 777169"/>
              <a:gd name="connsiteY1" fmla="*/ 1379551 h 2449001"/>
              <a:gd name="connsiteX2" fmla="*/ 755036 w 777169"/>
              <a:gd name="connsiteY2" fmla="*/ 1406369 h 2449001"/>
              <a:gd name="connsiteX3" fmla="*/ 593142 w 777169"/>
              <a:gd name="connsiteY3" fmla="*/ 1785816 h 2449001"/>
              <a:gd name="connsiteX4" fmla="*/ 584083 w 777169"/>
              <a:gd name="connsiteY4" fmla="*/ 2441050 h 2449001"/>
              <a:gd name="connsiteX5" fmla="*/ 293861 w 777169"/>
              <a:gd name="connsiteY5" fmla="*/ 2445025 h 2449001"/>
              <a:gd name="connsiteX6" fmla="*/ 203626 w 777169"/>
              <a:gd name="connsiteY6" fmla="*/ 1721654 h 2449001"/>
              <a:gd name="connsiteX7" fmla="*/ 182543 w 777169"/>
              <a:gd name="connsiteY7" fmla="*/ 2441050 h 2449001"/>
              <a:gd name="connsiteX8" fmla="*/ 110981 w 777169"/>
              <a:gd name="connsiteY8" fmla="*/ 2449001 h 2449001"/>
              <a:gd name="connsiteX9" fmla="*/ 313 w 777169"/>
              <a:gd name="connsiteY9" fmla="*/ 1749481 h 2449001"/>
              <a:gd name="connsiteX10" fmla="*/ 92405 w 777169"/>
              <a:gd name="connsiteY10" fmla="*/ 1641682 h 2449001"/>
              <a:gd name="connsiteX11" fmla="*/ 63826 w 777169"/>
              <a:gd name="connsiteY11" fmla="*/ 1389262 h 2449001"/>
              <a:gd name="connsiteX12" fmla="*/ 313739 w 777169"/>
              <a:gd name="connsiteY12" fmla="*/ 1375575 h 2449001"/>
              <a:gd name="connsiteX13" fmla="*/ 405179 w 777169"/>
              <a:gd name="connsiteY13" fmla="*/ 1331843 h 2449001"/>
              <a:gd name="connsiteX14" fmla="*/ 197793 w 777169"/>
              <a:gd name="connsiteY14" fmla="*/ 0 h 2449001"/>
              <a:gd name="connsiteX15" fmla="*/ 549506 w 777169"/>
              <a:gd name="connsiteY15" fmla="*/ 3422 h 2449001"/>
              <a:gd name="connsiteX16" fmla="*/ 656754 w 777169"/>
              <a:gd name="connsiteY16" fmla="*/ 938156 h 2449001"/>
              <a:gd name="connsiteX17" fmla="*/ 699376 w 777169"/>
              <a:gd name="connsiteY17" fmla="*/ 1307990 h 2449001"/>
              <a:gd name="connsiteX18" fmla="*/ 389275 w 777169"/>
              <a:gd name="connsiteY18" fmla="*/ 1268233 h 2449001"/>
              <a:gd name="connsiteX19" fmla="*/ 79175 w 777169"/>
              <a:gd name="connsiteY19" fmla="*/ 1288111 h 2449001"/>
              <a:gd name="connsiteX20" fmla="*/ 112740 w 777169"/>
              <a:gd name="connsiteY20" fmla="*/ 945913 h 2449001"/>
              <a:gd name="connsiteX21" fmla="*/ 197793 w 777169"/>
              <a:gd name="connsiteY21" fmla="*/ 0 h 2449001"/>
              <a:gd name="connsiteX0" fmla="*/ 413332 w 785322"/>
              <a:gd name="connsiteY0" fmla="*/ 1331843 h 2449001"/>
              <a:gd name="connsiteX1" fmla="*/ 524651 w 785322"/>
              <a:gd name="connsiteY1" fmla="*/ 1379551 h 2449001"/>
              <a:gd name="connsiteX2" fmla="*/ 763189 w 785322"/>
              <a:gd name="connsiteY2" fmla="*/ 1406369 h 2449001"/>
              <a:gd name="connsiteX3" fmla="*/ 601295 w 785322"/>
              <a:gd name="connsiteY3" fmla="*/ 1785816 h 2449001"/>
              <a:gd name="connsiteX4" fmla="*/ 592236 w 785322"/>
              <a:gd name="connsiteY4" fmla="*/ 2441050 h 2449001"/>
              <a:gd name="connsiteX5" fmla="*/ 302014 w 785322"/>
              <a:gd name="connsiteY5" fmla="*/ 2445025 h 2449001"/>
              <a:gd name="connsiteX6" fmla="*/ 211779 w 785322"/>
              <a:gd name="connsiteY6" fmla="*/ 1721654 h 2449001"/>
              <a:gd name="connsiteX7" fmla="*/ 190696 w 785322"/>
              <a:gd name="connsiteY7" fmla="*/ 2441050 h 2449001"/>
              <a:gd name="connsiteX8" fmla="*/ 119134 w 785322"/>
              <a:gd name="connsiteY8" fmla="*/ 2449001 h 2449001"/>
              <a:gd name="connsiteX9" fmla="*/ 8466 w 785322"/>
              <a:gd name="connsiteY9" fmla="*/ 1749481 h 2449001"/>
              <a:gd name="connsiteX10" fmla="*/ 100558 w 785322"/>
              <a:gd name="connsiteY10" fmla="*/ 1641682 h 2449001"/>
              <a:gd name="connsiteX11" fmla="*/ 71979 w 785322"/>
              <a:gd name="connsiteY11" fmla="*/ 1389262 h 2449001"/>
              <a:gd name="connsiteX12" fmla="*/ 321892 w 785322"/>
              <a:gd name="connsiteY12" fmla="*/ 1375575 h 2449001"/>
              <a:gd name="connsiteX13" fmla="*/ 413332 w 785322"/>
              <a:gd name="connsiteY13" fmla="*/ 1331843 h 2449001"/>
              <a:gd name="connsiteX14" fmla="*/ 205946 w 785322"/>
              <a:gd name="connsiteY14" fmla="*/ 0 h 2449001"/>
              <a:gd name="connsiteX15" fmla="*/ 557659 w 785322"/>
              <a:gd name="connsiteY15" fmla="*/ 3422 h 2449001"/>
              <a:gd name="connsiteX16" fmla="*/ 664907 w 785322"/>
              <a:gd name="connsiteY16" fmla="*/ 938156 h 2449001"/>
              <a:gd name="connsiteX17" fmla="*/ 707529 w 785322"/>
              <a:gd name="connsiteY17" fmla="*/ 1307990 h 2449001"/>
              <a:gd name="connsiteX18" fmla="*/ 397428 w 785322"/>
              <a:gd name="connsiteY18" fmla="*/ 1268233 h 2449001"/>
              <a:gd name="connsiteX19" fmla="*/ 87328 w 785322"/>
              <a:gd name="connsiteY19" fmla="*/ 1288111 h 2449001"/>
              <a:gd name="connsiteX20" fmla="*/ 120893 w 785322"/>
              <a:gd name="connsiteY20" fmla="*/ 945913 h 2449001"/>
              <a:gd name="connsiteX21" fmla="*/ 205946 w 785322"/>
              <a:gd name="connsiteY21" fmla="*/ 0 h 24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85322" h="2449001">
                <a:moveTo>
                  <a:pt x="413332" y="1331843"/>
                </a:moveTo>
                <a:cubicBezTo>
                  <a:pt x="470316" y="1339795"/>
                  <a:pt x="487545" y="1363648"/>
                  <a:pt x="524651" y="1379551"/>
                </a:cubicBezTo>
                <a:cubicBezTo>
                  <a:pt x="598461" y="1388490"/>
                  <a:pt x="730438" y="1342684"/>
                  <a:pt x="763189" y="1406369"/>
                </a:cubicBezTo>
                <a:cubicBezTo>
                  <a:pt x="860365" y="1644887"/>
                  <a:pt x="606378" y="1660931"/>
                  <a:pt x="601295" y="1785816"/>
                </a:cubicBezTo>
                <a:cubicBezTo>
                  <a:pt x="592018" y="1995200"/>
                  <a:pt x="585610" y="2024932"/>
                  <a:pt x="592236" y="2441050"/>
                </a:cubicBezTo>
                <a:lnTo>
                  <a:pt x="302014" y="2445025"/>
                </a:lnTo>
                <a:cubicBezTo>
                  <a:pt x="266233" y="2198535"/>
                  <a:pt x="340856" y="1660357"/>
                  <a:pt x="211779" y="1721654"/>
                </a:cubicBezTo>
                <a:cubicBezTo>
                  <a:pt x="170697" y="1762736"/>
                  <a:pt x="192021" y="2185283"/>
                  <a:pt x="190696" y="2441050"/>
                </a:cubicBezTo>
                <a:cubicBezTo>
                  <a:pt x="146301" y="2445688"/>
                  <a:pt x="179432" y="2445688"/>
                  <a:pt x="119134" y="2449001"/>
                </a:cubicBezTo>
                <a:cubicBezTo>
                  <a:pt x="103231" y="1623390"/>
                  <a:pt x="60150" y="1875377"/>
                  <a:pt x="8466" y="1749481"/>
                </a:cubicBezTo>
                <a:cubicBezTo>
                  <a:pt x="-31697" y="1604092"/>
                  <a:pt x="83130" y="1642413"/>
                  <a:pt x="100558" y="1641682"/>
                </a:cubicBezTo>
                <a:cubicBezTo>
                  <a:pt x="5622" y="1561516"/>
                  <a:pt x="-3874" y="1450657"/>
                  <a:pt x="71979" y="1389262"/>
                </a:cubicBezTo>
                <a:cubicBezTo>
                  <a:pt x="119567" y="1358010"/>
                  <a:pt x="239728" y="1375575"/>
                  <a:pt x="321892" y="1375575"/>
                </a:cubicBezTo>
                <a:cubicBezTo>
                  <a:pt x="347071" y="1360998"/>
                  <a:pt x="364299" y="1334493"/>
                  <a:pt x="413332" y="1331843"/>
                </a:cubicBezTo>
                <a:close/>
                <a:moveTo>
                  <a:pt x="205946" y="0"/>
                </a:moveTo>
                <a:lnTo>
                  <a:pt x="557659" y="3422"/>
                </a:lnTo>
                <a:cubicBezTo>
                  <a:pt x="580863" y="327547"/>
                  <a:pt x="489978" y="820211"/>
                  <a:pt x="664907" y="938156"/>
                </a:cubicBezTo>
                <a:cubicBezTo>
                  <a:pt x="834535" y="1061401"/>
                  <a:pt x="785141" y="1256861"/>
                  <a:pt x="707529" y="1307990"/>
                </a:cubicBezTo>
                <a:cubicBezTo>
                  <a:pt x="596211" y="1362324"/>
                  <a:pt x="496819" y="1313291"/>
                  <a:pt x="397428" y="1268233"/>
                </a:cubicBezTo>
                <a:cubicBezTo>
                  <a:pt x="324542" y="1317265"/>
                  <a:pt x="192020" y="1358347"/>
                  <a:pt x="87328" y="1288111"/>
                </a:cubicBezTo>
                <a:cubicBezTo>
                  <a:pt x="-33267" y="1184744"/>
                  <a:pt x="58608" y="985670"/>
                  <a:pt x="120893" y="945913"/>
                </a:cubicBezTo>
                <a:cubicBezTo>
                  <a:pt x="259584" y="846619"/>
                  <a:pt x="211126" y="365206"/>
                  <a:pt x="205946"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0" name="Freeform 108">
            <a:extLst>
              <a:ext uri="{FF2B5EF4-FFF2-40B4-BE49-F238E27FC236}">
                <a16:creationId xmlns:a16="http://schemas.microsoft.com/office/drawing/2014/main" id="{6A02011B-41CE-4E20-9214-001F7D847E12}"/>
              </a:ext>
            </a:extLst>
          </p:cNvPr>
          <p:cNvSpPr/>
          <p:nvPr/>
        </p:nvSpPr>
        <p:spPr>
          <a:xfrm>
            <a:off x="6129967" y="2416730"/>
            <a:ext cx="501857" cy="554554"/>
          </a:xfrm>
          <a:custGeom>
            <a:avLst/>
            <a:gdLst/>
            <a:ahLst/>
            <a:cxnLst/>
            <a:rect l="l" t="t" r="r" b="b"/>
            <a:pathLst>
              <a:path w="341005" h="376812">
                <a:moveTo>
                  <a:pt x="179590" y="105941"/>
                </a:moveTo>
                <a:cubicBezTo>
                  <a:pt x="189466" y="103284"/>
                  <a:pt x="200229" y="106383"/>
                  <a:pt x="207502" y="113978"/>
                </a:cubicBezTo>
                <a:lnTo>
                  <a:pt x="205155" y="116193"/>
                </a:lnTo>
                <a:cubicBezTo>
                  <a:pt x="198727" y="109493"/>
                  <a:pt x="189244" y="106732"/>
                  <a:pt x="180543" y="109027"/>
                </a:cubicBezTo>
                <a:cubicBezTo>
                  <a:pt x="171284" y="111470"/>
                  <a:pt x="164597" y="119184"/>
                  <a:pt x="163491" y="128699"/>
                </a:cubicBezTo>
                <a:lnTo>
                  <a:pt x="160301" y="128192"/>
                </a:lnTo>
                <a:cubicBezTo>
                  <a:pt x="160626" y="125509"/>
                  <a:pt x="161343" y="122953"/>
                  <a:pt x="162397" y="120583"/>
                </a:cubicBezTo>
                <a:cubicBezTo>
                  <a:pt x="163188" y="118806"/>
                  <a:pt x="164168" y="117134"/>
                  <a:pt x="165317" y="115593"/>
                </a:cubicBezTo>
                <a:close/>
                <a:moveTo>
                  <a:pt x="184774" y="76800"/>
                </a:moveTo>
                <a:cubicBezTo>
                  <a:pt x="189722" y="75892"/>
                  <a:pt x="194950" y="76276"/>
                  <a:pt x="199898" y="78055"/>
                </a:cubicBezTo>
                <a:lnTo>
                  <a:pt x="198784" y="81085"/>
                </a:lnTo>
                <a:cubicBezTo>
                  <a:pt x="190044" y="77951"/>
                  <a:pt x="180324" y="79705"/>
                  <a:pt x="173557" y="85636"/>
                </a:cubicBezTo>
                <a:cubicBezTo>
                  <a:pt x="166357" y="91948"/>
                  <a:pt x="163808" y="101834"/>
                  <a:pt x="167057" y="110845"/>
                </a:cubicBezTo>
                <a:lnTo>
                  <a:pt x="163976" y="111813"/>
                </a:lnTo>
                <a:cubicBezTo>
                  <a:pt x="161264" y="104174"/>
                  <a:pt x="162206" y="95982"/>
                  <a:pt x="166259" y="89343"/>
                </a:cubicBezTo>
                <a:lnTo>
                  <a:pt x="171329" y="83298"/>
                </a:lnTo>
                <a:cubicBezTo>
                  <a:pt x="175158" y="79908"/>
                  <a:pt x="179826" y="77708"/>
                  <a:pt x="184774" y="76800"/>
                </a:cubicBezTo>
                <a:close/>
                <a:moveTo>
                  <a:pt x="179076" y="24908"/>
                </a:moveTo>
                <a:cubicBezTo>
                  <a:pt x="173882" y="25821"/>
                  <a:pt x="169065" y="28595"/>
                  <a:pt x="165693" y="33023"/>
                </a:cubicBezTo>
                <a:lnTo>
                  <a:pt x="165081" y="32645"/>
                </a:lnTo>
                <a:lnTo>
                  <a:pt x="164343" y="33841"/>
                </a:lnTo>
                <a:lnTo>
                  <a:pt x="159156" y="28989"/>
                </a:lnTo>
                <a:cubicBezTo>
                  <a:pt x="147650" y="21890"/>
                  <a:pt x="132568" y="25462"/>
                  <a:pt x="125468" y="36968"/>
                </a:cubicBezTo>
                <a:cubicBezTo>
                  <a:pt x="125028" y="37682"/>
                  <a:pt x="124628" y="38410"/>
                  <a:pt x="124607" y="39302"/>
                </a:cubicBezTo>
                <a:cubicBezTo>
                  <a:pt x="121192" y="53871"/>
                  <a:pt x="126621" y="67918"/>
                  <a:pt x="137512" y="72288"/>
                </a:cubicBezTo>
                <a:lnTo>
                  <a:pt x="136408" y="75373"/>
                </a:lnTo>
                <a:cubicBezTo>
                  <a:pt x="125065" y="70889"/>
                  <a:pt x="118824" y="57470"/>
                  <a:pt x="120792" y="42874"/>
                </a:cubicBezTo>
                <a:cubicBezTo>
                  <a:pt x="110219" y="38045"/>
                  <a:pt x="97555" y="41998"/>
                  <a:pt x="91229" y="52250"/>
                </a:cubicBezTo>
                <a:cubicBezTo>
                  <a:pt x="86215" y="60377"/>
                  <a:pt x="87164" y="68019"/>
                  <a:pt x="90995" y="75559"/>
                </a:cubicBezTo>
                <a:cubicBezTo>
                  <a:pt x="88405" y="77546"/>
                  <a:pt x="86197" y="80074"/>
                  <a:pt x="84391" y="83001"/>
                </a:cubicBezTo>
                <a:cubicBezTo>
                  <a:pt x="75261" y="97799"/>
                  <a:pt x="79855" y="117197"/>
                  <a:pt x="94653" y="126328"/>
                </a:cubicBezTo>
                <a:cubicBezTo>
                  <a:pt x="99603" y="129383"/>
                  <a:pt x="105068" y="130901"/>
                  <a:pt x="110449" y="130283"/>
                </a:cubicBezTo>
                <a:cubicBezTo>
                  <a:pt x="111461" y="121556"/>
                  <a:pt x="114239" y="112980"/>
                  <a:pt x="118788" y="105103"/>
                </a:cubicBezTo>
                <a:lnTo>
                  <a:pt x="122060" y="106993"/>
                </a:lnTo>
                <a:cubicBezTo>
                  <a:pt x="117549" y="114804"/>
                  <a:pt x="114885" y="123345"/>
                  <a:pt x="114602" y="132066"/>
                </a:cubicBezTo>
                <a:cubicBezTo>
                  <a:pt x="118189" y="142541"/>
                  <a:pt x="127538" y="149533"/>
                  <a:pt x="138054" y="150704"/>
                </a:cubicBezTo>
                <a:lnTo>
                  <a:pt x="138622" y="157584"/>
                </a:lnTo>
                <a:cubicBezTo>
                  <a:pt x="141809" y="168599"/>
                  <a:pt x="152592" y="175355"/>
                  <a:pt x="163536" y="173320"/>
                </a:cubicBezTo>
                <a:lnTo>
                  <a:pt x="163736" y="174011"/>
                </a:lnTo>
                <a:lnTo>
                  <a:pt x="165086" y="173621"/>
                </a:lnTo>
                <a:lnTo>
                  <a:pt x="165671" y="180699"/>
                </a:lnTo>
                <a:cubicBezTo>
                  <a:pt x="169429" y="193686"/>
                  <a:pt x="183003" y="201168"/>
                  <a:pt x="195990" y="197411"/>
                </a:cubicBezTo>
                <a:cubicBezTo>
                  <a:pt x="196796" y="197178"/>
                  <a:pt x="197581" y="196907"/>
                  <a:pt x="198196" y="196260"/>
                </a:cubicBezTo>
                <a:cubicBezTo>
                  <a:pt x="209934" y="188156"/>
                  <a:pt x="215400" y="175007"/>
                  <a:pt x="211155" y="164763"/>
                </a:cubicBezTo>
                <a:cubicBezTo>
                  <a:pt x="205121" y="170199"/>
                  <a:pt x="196738" y="172687"/>
                  <a:pt x="188343" y="171472"/>
                </a:cubicBezTo>
                <a:lnTo>
                  <a:pt x="188829" y="168281"/>
                </a:lnTo>
                <a:cubicBezTo>
                  <a:pt x="198020" y="169602"/>
                  <a:pt x="207192" y="165939"/>
                  <a:pt x="212635" y="158774"/>
                </a:cubicBezTo>
                <a:cubicBezTo>
                  <a:pt x="218427" y="151149"/>
                  <a:pt x="218946" y="140953"/>
                  <a:pt x="213960" y="132774"/>
                </a:cubicBezTo>
                <a:lnTo>
                  <a:pt x="216785" y="131210"/>
                </a:lnTo>
                <a:cubicBezTo>
                  <a:pt x="222366" y="140465"/>
                  <a:pt x="221779" y="151983"/>
                  <a:pt x="215286" y="160619"/>
                </a:cubicBezTo>
                <a:lnTo>
                  <a:pt x="213805" y="162105"/>
                </a:lnTo>
                <a:cubicBezTo>
                  <a:pt x="218946" y="172938"/>
                  <a:pt x="214526" y="186813"/>
                  <a:pt x="203421" y="196175"/>
                </a:cubicBezTo>
                <a:cubicBezTo>
                  <a:pt x="208012" y="206854"/>
                  <a:pt x="220050" y="212429"/>
                  <a:pt x="231622" y="209082"/>
                </a:cubicBezTo>
                <a:cubicBezTo>
                  <a:pt x="239377" y="206838"/>
                  <a:pt x="243741" y="201989"/>
                  <a:pt x="246092" y="195539"/>
                </a:cubicBezTo>
                <a:cubicBezTo>
                  <a:pt x="255042" y="199507"/>
                  <a:pt x="265290" y="198199"/>
                  <a:pt x="272958" y="192601"/>
                </a:cubicBezTo>
                <a:lnTo>
                  <a:pt x="276795" y="193971"/>
                </a:lnTo>
                <a:cubicBezTo>
                  <a:pt x="289009" y="194016"/>
                  <a:pt x="298363" y="193248"/>
                  <a:pt x="304258" y="183694"/>
                </a:cubicBezTo>
                <a:cubicBezTo>
                  <a:pt x="309343" y="175453"/>
                  <a:pt x="308953" y="165378"/>
                  <a:pt x="303795" y="157923"/>
                </a:cubicBezTo>
                <a:cubicBezTo>
                  <a:pt x="298315" y="164420"/>
                  <a:pt x="291041" y="168177"/>
                  <a:pt x="283702" y="168174"/>
                </a:cubicBezTo>
                <a:lnTo>
                  <a:pt x="283555" y="164527"/>
                </a:lnTo>
                <a:cubicBezTo>
                  <a:pt x="293404" y="164978"/>
                  <a:pt x="303289" y="157339"/>
                  <a:pt x="308110" y="145450"/>
                </a:cubicBezTo>
                <a:cubicBezTo>
                  <a:pt x="311022" y="136198"/>
                  <a:pt x="308752" y="126109"/>
                  <a:pt x="302169" y="119023"/>
                </a:cubicBezTo>
                <a:cubicBezTo>
                  <a:pt x="296249" y="127191"/>
                  <a:pt x="286098" y="131525"/>
                  <a:pt x="275782" y="130309"/>
                </a:cubicBezTo>
                <a:lnTo>
                  <a:pt x="276183" y="127106"/>
                </a:lnTo>
                <a:cubicBezTo>
                  <a:pt x="285405" y="128184"/>
                  <a:pt x="294478" y="124281"/>
                  <a:pt x="299730" y="116974"/>
                </a:cubicBezTo>
                <a:lnTo>
                  <a:pt x="300207" y="116045"/>
                </a:lnTo>
                <a:cubicBezTo>
                  <a:pt x="300079" y="107222"/>
                  <a:pt x="295342" y="98867"/>
                  <a:pt x="287259" y="93880"/>
                </a:cubicBezTo>
                <a:cubicBezTo>
                  <a:pt x="284295" y="92051"/>
                  <a:pt x="281129" y="90828"/>
                  <a:pt x="277855" y="90561"/>
                </a:cubicBezTo>
                <a:cubicBezTo>
                  <a:pt x="271916" y="104194"/>
                  <a:pt x="259881" y="112708"/>
                  <a:pt x="248172" y="111695"/>
                </a:cubicBezTo>
                <a:cubicBezTo>
                  <a:pt x="248002" y="114741"/>
                  <a:pt x="246936" y="117719"/>
                  <a:pt x="245089" y="120348"/>
                </a:cubicBezTo>
                <a:cubicBezTo>
                  <a:pt x="241307" y="125729"/>
                  <a:pt x="234825" y="128827"/>
                  <a:pt x="228007" y="128511"/>
                </a:cubicBezTo>
                <a:lnTo>
                  <a:pt x="228158" y="125380"/>
                </a:lnTo>
                <a:cubicBezTo>
                  <a:pt x="233848" y="125642"/>
                  <a:pt x="239262" y="123097"/>
                  <a:pt x="242439" y="118667"/>
                </a:cubicBezTo>
                <a:cubicBezTo>
                  <a:pt x="244071" y="116391"/>
                  <a:pt x="244987" y="113796"/>
                  <a:pt x="245116" y="111152"/>
                </a:cubicBezTo>
                <a:lnTo>
                  <a:pt x="243716" y="110904"/>
                </a:lnTo>
                <a:lnTo>
                  <a:pt x="244539" y="108155"/>
                </a:lnTo>
                <a:cubicBezTo>
                  <a:pt x="244792" y="106166"/>
                  <a:pt x="244131" y="104285"/>
                  <a:pt x="243078" y="102544"/>
                </a:cubicBezTo>
                <a:cubicBezTo>
                  <a:pt x="240257" y="97875"/>
                  <a:pt x="235048" y="94922"/>
                  <a:pt x="229344" y="94755"/>
                </a:cubicBezTo>
                <a:lnTo>
                  <a:pt x="229436" y="91621"/>
                </a:lnTo>
                <a:cubicBezTo>
                  <a:pt x="236268" y="91821"/>
                  <a:pt x="242499" y="95409"/>
                  <a:pt x="245850" y="101072"/>
                </a:cubicBezTo>
                <a:cubicBezTo>
                  <a:pt x="247129" y="103235"/>
                  <a:pt x="247915" y="105575"/>
                  <a:pt x="248037" y="107973"/>
                </a:cubicBezTo>
                <a:cubicBezTo>
                  <a:pt x="258268" y="109553"/>
                  <a:pt x="268981" y="102051"/>
                  <a:pt x="274232" y="89778"/>
                </a:cubicBezTo>
                <a:cubicBezTo>
                  <a:pt x="278708" y="77339"/>
                  <a:pt x="274020" y="63056"/>
                  <a:pt x="262316" y="55834"/>
                </a:cubicBezTo>
                <a:cubicBezTo>
                  <a:pt x="257734" y="53007"/>
                  <a:pt x="252666" y="51626"/>
                  <a:pt x="247691" y="52231"/>
                </a:cubicBezTo>
                <a:cubicBezTo>
                  <a:pt x="248705" y="60913"/>
                  <a:pt x="245967" y="69020"/>
                  <a:pt x="239739" y="74185"/>
                </a:cubicBezTo>
                <a:lnTo>
                  <a:pt x="237649" y="71664"/>
                </a:lnTo>
                <a:cubicBezTo>
                  <a:pt x="244579" y="65918"/>
                  <a:pt x="246481" y="55888"/>
                  <a:pt x="243151" y="45920"/>
                </a:cubicBezTo>
                <a:cubicBezTo>
                  <a:pt x="241194" y="40124"/>
                  <a:pt x="237183" y="35004"/>
                  <a:pt x="231542" y="31523"/>
                </a:cubicBezTo>
                <a:cubicBezTo>
                  <a:pt x="221392" y="25261"/>
                  <a:pt x="208864" y="26095"/>
                  <a:pt x="199763" y="32668"/>
                </a:cubicBezTo>
                <a:lnTo>
                  <a:pt x="194721" y="27952"/>
                </a:lnTo>
                <a:cubicBezTo>
                  <a:pt x="189842" y="24941"/>
                  <a:pt x="184271" y="23995"/>
                  <a:pt x="179076" y="24908"/>
                </a:cubicBezTo>
                <a:close/>
                <a:moveTo>
                  <a:pt x="190632" y="62"/>
                </a:moveTo>
                <a:cubicBezTo>
                  <a:pt x="300121" y="2329"/>
                  <a:pt x="391248" y="125645"/>
                  <a:pt x="309641" y="225160"/>
                </a:cubicBezTo>
                <a:cubicBezTo>
                  <a:pt x="282892" y="251229"/>
                  <a:pt x="279266" y="288859"/>
                  <a:pt x="302841" y="374772"/>
                </a:cubicBezTo>
                <a:lnTo>
                  <a:pt x="121266" y="376812"/>
                </a:lnTo>
                <a:lnTo>
                  <a:pt x="109025" y="322355"/>
                </a:lnTo>
                <a:cubicBezTo>
                  <a:pt x="76580" y="333165"/>
                  <a:pt x="40716" y="329924"/>
                  <a:pt x="28778" y="318327"/>
                </a:cubicBezTo>
                <a:cubicBezTo>
                  <a:pt x="22923" y="311868"/>
                  <a:pt x="25422" y="291738"/>
                  <a:pt x="32859" y="276164"/>
                </a:cubicBezTo>
                <a:cubicBezTo>
                  <a:pt x="35235" y="270344"/>
                  <a:pt x="23179" y="268321"/>
                  <a:pt x="20618" y="259843"/>
                </a:cubicBezTo>
                <a:cubicBezTo>
                  <a:pt x="19440" y="251965"/>
                  <a:pt x="27377" y="251682"/>
                  <a:pt x="30757" y="247602"/>
                </a:cubicBezTo>
                <a:lnTo>
                  <a:pt x="18516" y="238938"/>
                </a:lnTo>
                <a:cubicBezTo>
                  <a:pt x="12669" y="232923"/>
                  <a:pt x="25811" y="221592"/>
                  <a:pt x="29458" y="212919"/>
                </a:cubicBezTo>
                <a:cubicBezTo>
                  <a:pt x="16679" y="208924"/>
                  <a:pt x="7006" y="203466"/>
                  <a:pt x="307" y="196983"/>
                </a:cubicBezTo>
                <a:cubicBezTo>
                  <a:pt x="-2572" y="186228"/>
                  <a:pt x="15339" y="171234"/>
                  <a:pt x="31089" y="151672"/>
                </a:cubicBezTo>
                <a:cubicBezTo>
                  <a:pt x="47602" y="132201"/>
                  <a:pt x="33821" y="117353"/>
                  <a:pt x="46470" y="75544"/>
                </a:cubicBezTo>
                <a:cubicBezTo>
                  <a:pt x="66559" y="23813"/>
                  <a:pt x="114124" y="-1423"/>
                  <a:pt x="190632" y="62"/>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1" name="Oval 8">
            <a:extLst>
              <a:ext uri="{FF2B5EF4-FFF2-40B4-BE49-F238E27FC236}">
                <a16:creationId xmlns:a16="http://schemas.microsoft.com/office/drawing/2014/main" id="{E3D5639C-49CF-43D9-965F-7653D69F451F}"/>
              </a:ext>
            </a:extLst>
          </p:cNvPr>
          <p:cNvSpPr/>
          <p:nvPr/>
        </p:nvSpPr>
        <p:spPr>
          <a:xfrm>
            <a:off x="6967308" y="2429072"/>
            <a:ext cx="527152" cy="529870"/>
          </a:xfrm>
          <a:custGeom>
            <a:avLst/>
            <a:gdLst/>
            <a:ahLst/>
            <a:cxnLst/>
            <a:rect l="l" t="t" r="r" b="b"/>
            <a:pathLst>
              <a:path w="3068057" h="3083879">
                <a:moveTo>
                  <a:pt x="1943022" y="0"/>
                </a:moveTo>
                <a:cubicBezTo>
                  <a:pt x="2091435" y="0"/>
                  <a:pt x="2214809" y="107202"/>
                  <a:pt x="2232575" y="249298"/>
                </a:cubicBezTo>
                <a:cubicBezTo>
                  <a:pt x="2066806" y="323095"/>
                  <a:pt x="1966497" y="475331"/>
                  <a:pt x="1992863" y="623272"/>
                </a:cubicBezTo>
                <a:lnTo>
                  <a:pt x="2032344" y="614884"/>
                </a:lnTo>
                <a:cubicBezTo>
                  <a:pt x="2007703" y="472429"/>
                  <a:pt x="2119863" y="324636"/>
                  <a:pt x="2294697" y="266187"/>
                </a:cubicBezTo>
                <a:cubicBezTo>
                  <a:pt x="2304190" y="260641"/>
                  <a:pt x="2314409" y="260119"/>
                  <a:pt x="2324748" y="260119"/>
                </a:cubicBezTo>
                <a:cubicBezTo>
                  <a:pt x="2491310" y="260119"/>
                  <a:pt x="2626336" y="395145"/>
                  <a:pt x="2626336" y="561708"/>
                </a:cubicBezTo>
                <a:lnTo>
                  <a:pt x="2609021" y="647481"/>
                </a:lnTo>
                <a:lnTo>
                  <a:pt x="2626336" y="647481"/>
                </a:lnTo>
                <a:lnTo>
                  <a:pt x="2626336" y="656343"/>
                </a:lnTo>
                <a:cubicBezTo>
                  <a:pt x="2762823" y="669742"/>
                  <a:pt x="2867295" y="786613"/>
                  <a:pt x="2867295" y="927882"/>
                </a:cubicBezTo>
                <a:lnTo>
                  <a:pt x="2850464" y="1011252"/>
                </a:lnTo>
                <a:cubicBezTo>
                  <a:pt x="2978255" y="1064152"/>
                  <a:pt x="3068057" y="1190111"/>
                  <a:pt x="3068057" y="1337042"/>
                </a:cubicBezTo>
                <a:cubicBezTo>
                  <a:pt x="3068057" y="1418703"/>
                  <a:pt x="3040320" y="1493884"/>
                  <a:pt x="2992210" y="1551889"/>
                </a:cubicBezTo>
                <a:cubicBezTo>
                  <a:pt x="2909241" y="1651289"/>
                  <a:pt x="2791782" y="1696238"/>
                  <a:pt x="2686704" y="1660749"/>
                </a:cubicBezTo>
                <a:lnTo>
                  <a:pt x="2673794" y="1698968"/>
                </a:lnTo>
                <a:cubicBezTo>
                  <a:pt x="2768232" y="1730865"/>
                  <a:pt x="2870956" y="1707121"/>
                  <a:pt x="2955415" y="1640323"/>
                </a:cubicBezTo>
                <a:cubicBezTo>
                  <a:pt x="2993943" y="1688574"/>
                  <a:pt x="3012247" y="1750635"/>
                  <a:pt x="3012247" y="1816968"/>
                </a:cubicBezTo>
                <a:cubicBezTo>
                  <a:pt x="3012247" y="1986406"/>
                  <a:pt x="2892829" y="2127952"/>
                  <a:pt x="2733451" y="2161496"/>
                </a:cubicBezTo>
                <a:cubicBezTo>
                  <a:pt x="2570803" y="2185843"/>
                  <a:pt x="2422847" y="2122052"/>
                  <a:pt x="2373218" y="2004561"/>
                </a:cubicBezTo>
                <a:cubicBezTo>
                  <a:pt x="2397575" y="1987765"/>
                  <a:pt x="2417022" y="1964396"/>
                  <a:pt x="2431421" y="1936987"/>
                </a:cubicBezTo>
                <a:cubicBezTo>
                  <a:pt x="2469123" y="1865220"/>
                  <a:pt x="2466430" y="1776674"/>
                  <a:pt x="2424327" y="1703750"/>
                </a:cubicBezTo>
                <a:lnTo>
                  <a:pt x="2390880" y="1723060"/>
                </a:lnTo>
                <a:cubicBezTo>
                  <a:pt x="2426033" y="1783948"/>
                  <a:pt x="2428758" y="1857660"/>
                  <a:pt x="2398065" y="1917447"/>
                </a:cubicBezTo>
                <a:cubicBezTo>
                  <a:pt x="2386618" y="1939743"/>
                  <a:pt x="2371177" y="1958844"/>
                  <a:pt x="2348681" y="1969064"/>
                </a:cubicBezTo>
                <a:lnTo>
                  <a:pt x="2314536" y="1978212"/>
                </a:lnTo>
                <a:lnTo>
                  <a:pt x="2320989" y="1994504"/>
                </a:lnTo>
                <a:cubicBezTo>
                  <a:pt x="2292439" y="2010252"/>
                  <a:pt x="2259301" y="2017439"/>
                  <a:pt x="2224883" y="2015050"/>
                </a:cubicBezTo>
                <a:cubicBezTo>
                  <a:pt x="2157880" y="2010397"/>
                  <a:pt x="2096183" y="1970105"/>
                  <a:pt x="2062112" y="1908746"/>
                </a:cubicBezTo>
                <a:lnTo>
                  <a:pt x="2028307" y="1927422"/>
                </a:lnTo>
                <a:cubicBezTo>
                  <a:pt x="2069101" y="2000945"/>
                  <a:pt x="2143517" y="2048870"/>
                  <a:pt x="2224395" y="2053708"/>
                </a:cubicBezTo>
                <a:cubicBezTo>
                  <a:pt x="2263912" y="2056070"/>
                  <a:pt x="2302036" y="2047984"/>
                  <a:pt x="2335071" y="2030056"/>
                </a:cubicBezTo>
                <a:cubicBezTo>
                  <a:pt x="2400196" y="2159379"/>
                  <a:pt x="2567325" y="2230480"/>
                  <a:pt x="2748680" y="2204554"/>
                </a:cubicBezTo>
                <a:cubicBezTo>
                  <a:pt x="2767068" y="2240602"/>
                  <a:pt x="2774723" y="2281713"/>
                  <a:pt x="2774723" y="2324613"/>
                </a:cubicBezTo>
                <a:cubicBezTo>
                  <a:pt x="2774723" y="2444667"/>
                  <a:pt x="2714770" y="2550720"/>
                  <a:pt x="2619461" y="2609132"/>
                </a:cubicBezTo>
                <a:cubicBezTo>
                  <a:pt x="2594093" y="2739763"/>
                  <a:pt x="2496512" y="2844553"/>
                  <a:pt x="2368919" y="2876858"/>
                </a:cubicBezTo>
                <a:cubicBezTo>
                  <a:pt x="2184369" y="2908073"/>
                  <a:pt x="2016372" y="2826285"/>
                  <a:pt x="1978290" y="2684161"/>
                </a:cubicBezTo>
                <a:lnTo>
                  <a:pt x="1939323" y="2694602"/>
                </a:lnTo>
                <a:cubicBezTo>
                  <a:pt x="1970494" y="2810931"/>
                  <a:pt x="2075973" y="2892306"/>
                  <a:pt x="2210223" y="2912307"/>
                </a:cubicBezTo>
                <a:cubicBezTo>
                  <a:pt x="2165434" y="3014618"/>
                  <a:pt x="2062317" y="3083879"/>
                  <a:pt x="1943022" y="3083879"/>
                </a:cubicBezTo>
                <a:cubicBezTo>
                  <a:pt x="1804718" y="3083879"/>
                  <a:pt x="1736151" y="2990782"/>
                  <a:pt x="1657612" y="2862428"/>
                </a:cubicBezTo>
                <a:cubicBezTo>
                  <a:pt x="1632100" y="2775963"/>
                  <a:pt x="1598588" y="2449530"/>
                  <a:pt x="1653064" y="2147091"/>
                </a:cubicBezTo>
                <a:cubicBezTo>
                  <a:pt x="1775302" y="2294672"/>
                  <a:pt x="1947360" y="2360889"/>
                  <a:pt x="2101389" y="2319520"/>
                </a:cubicBezTo>
                <a:lnTo>
                  <a:pt x="2085913" y="2268654"/>
                </a:lnTo>
                <a:cubicBezTo>
                  <a:pt x="1935632" y="2308197"/>
                  <a:pt x="1765039" y="2228547"/>
                  <a:pt x="1652548" y="2065927"/>
                </a:cubicBezTo>
                <a:cubicBezTo>
                  <a:pt x="1594744" y="1988631"/>
                  <a:pt x="1552933" y="1543383"/>
                  <a:pt x="1647107" y="1210118"/>
                </a:cubicBezTo>
                <a:cubicBezTo>
                  <a:pt x="1757451" y="1073526"/>
                  <a:pt x="1924310" y="1023711"/>
                  <a:pt x="2044795" y="1095494"/>
                </a:cubicBezTo>
                <a:lnTo>
                  <a:pt x="2046624" y="1092427"/>
                </a:lnTo>
                <a:cubicBezTo>
                  <a:pt x="2044963" y="1115904"/>
                  <a:pt x="2049817" y="1139574"/>
                  <a:pt x="2059741" y="1162003"/>
                </a:cubicBezTo>
                <a:cubicBezTo>
                  <a:pt x="2085174" y="1219476"/>
                  <a:pt x="2140055" y="1259997"/>
                  <a:pt x="2204060" y="1268556"/>
                </a:cubicBezTo>
                <a:lnTo>
                  <a:pt x="2208020" y="1238949"/>
                </a:lnTo>
                <a:cubicBezTo>
                  <a:pt x="2154665" y="1231814"/>
                  <a:pt x="2108853" y="1198319"/>
                  <a:pt x="2087448" y="1150798"/>
                </a:cubicBezTo>
                <a:cubicBezTo>
                  <a:pt x="2064784" y="1100476"/>
                  <a:pt x="2073123" y="1042569"/>
                  <a:pt x="2109077" y="1000639"/>
                </a:cubicBezTo>
                <a:cubicBezTo>
                  <a:pt x="2142987" y="961090"/>
                  <a:pt x="2196315" y="941798"/>
                  <a:pt x="2249471" y="949847"/>
                </a:cubicBezTo>
                <a:lnTo>
                  <a:pt x="2253988" y="920317"/>
                </a:lnTo>
                <a:cubicBezTo>
                  <a:pt x="2190211" y="910645"/>
                  <a:pt x="2126205" y="934132"/>
                  <a:pt x="2085632" y="982099"/>
                </a:cubicBezTo>
                <a:lnTo>
                  <a:pt x="2052614" y="1055246"/>
                </a:lnTo>
                <a:cubicBezTo>
                  <a:pt x="1928226" y="988072"/>
                  <a:pt x="1765306" y="1028878"/>
                  <a:pt x="1646726" y="1149851"/>
                </a:cubicBezTo>
                <a:cubicBezTo>
                  <a:pt x="1576863" y="1018908"/>
                  <a:pt x="1584053" y="461235"/>
                  <a:pt x="1633436" y="269593"/>
                </a:cubicBezTo>
                <a:cubicBezTo>
                  <a:pt x="1697428" y="119029"/>
                  <a:pt x="1776459" y="0"/>
                  <a:pt x="1943022" y="0"/>
                </a:cubicBezTo>
                <a:close/>
                <a:moveTo>
                  <a:pt x="1125035" y="0"/>
                </a:moveTo>
                <a:cubicBezTo>
                  <a:pt x="1263339" y="0"/>
                  <a:pt x="1331906" y="93097"/>
                  <a:pt x="1410445" y="221451"/>
                </a:cubicBezTo>
                <a:cubicBezTo>
                  <a:pt x="1435957" y="307916"/>
                  <a:pt x="1469469" y="634350"/>
                  <a:pt x="1414993" y="936788"/>
                </a:cubicBezTo>
                <a:cubicBezTo>
                  <a:pt x="1292755" y="789207"/>
                  <a:pt x="1120697" y="722990"/>
                  <a:pt x="966668" y="764359"/>
                </a:cubicBezTo>
                <a:lnTo>
                  <a:pt x="982144" y="815225"/>
                </a:lnTo>
                <a:cubicBezTo>
                  <a:pt x="1132425" y="775682"/>
                  <a:pt x="1303018" y="855332"/>
                  <a:pt x="1415509" y="1017952"/>
                </a:cubicBezTo>
                <a:cubicBezTo>
                  <a:pt x="1473313" y="1095249"/>
                  <a:pt x="1515123" y="1540497"/>
                  <a:pt x="1420950" y="1873762"/>
                </a:cubicBezTo>
                <a:cubicBezTo>
                  <a:pt x="1310606" y="2010353"/>
                  <a:pt x="1143747" y="2060168"/>
                  <a:pt x="1023262" y="1988385"/>
                </a:cubicBezTo>
                <a:lnTo>
                  <a:pt x="1021433" y="1991453"/>
                </a:lnTo>
                <a:cubicBezTo>
                  <a:pt x="1023094" y="1967976"/>
                  <a:pt x="1018240" y="1944306"/>
                  <a:pt x="1008316" y="1921877"/>
                </a:cubicBezTo>
                <a:cubicBezTo>
                  <a:pt x="982883" y="1864403"/>
                  <a:pt x="928002" y="1823883"/>
                  <a:pt x="863997" y="1815323"/>
                </a:cubicBezTo>
                <a:lnTo>
                  <a:pt x="860037" y="1844930"/>
                </a:lnTo>
                <a:cubicBezTo>
                  <a:pt x="913392" y="1852066"/>
                  <a:pt x="959204" y="1885560"/>
                  <a:pt x="980609" y="1933082"/>
                </a:cubicBezTo>
                <a:cubicBezTo>
                  <a:pt x="1003273" y="1983404"/>
                  <a:pt x="994934" y="2041310"/>
                  <a:pt x="958980" y="2083241"/>
                </a:cubicBezTo>
                <a:cubicBezTo>
                  <a:pt x="925070" y="2122789"/>
                  <a:pt x="871742" y="2142082"/>
                  <a:pt x="818586" y="2134033"/>
                </a:cubicBezTo>
                <a:lnTo>
                  <a:pt x="814069" y="2163562"/>
                </a:lnTo>
                <a:cubicBezTo>
                  <a:pt x="877846" y="2173235"/>
                  <a:pt x="941852" y="2149747"/>
                  <a:pt x="982425" y="2101780"/>
                </a:cubicBezTo>
                <a:lnTo>
                  <a:pt x="1015443" y="2028633"/>
                </a:lnTo>
                <a:cubicBezTo>
                  <a:pt x="1139831" y="2095808"/>
                  <a:pt x="1302751" y="2055001"/>
                  <a:pt x="1421331" y="1934029"/>
                </a:cubicBezTo>
                <a:cubicBezTo>
                  <a:pt x="1491194" y="2064971"/>
                  <a:pt x="1484003" y="2622644"/>
                  <a:pt x="1434621" y="2814287"/>
                </a:cubicBezTo>
                <a:cubicBezTo>
                  <a:pt x="1370629" y="2964850"/>
                  <a:pt x="1291598" y="3083879"/>
                  <a:pt x="1125035" y="3083879"/>
                </a:cubicBezTo>
                <a:cubicBezTo>
                  <a:pt x="976622" y="3083879"/>
                  <a:pt x="853248" y="2976677"/>
                  <a:pt x="835482" y="2834581"/>
                </a:cubicBezTo>
                <a:cubicBezTo>
                  <a:pt x="1001251" y="2760784"/>
                  <a:pt x="1101560" y="2608549"/>
                  <a:pt x="1075194" y="2460607"/>
                </a:cubicBezTo>
                <a:lnTo>
                  <a:pt x="1035713" y="2468996"/>
                </a:lnTo>
                <a:cubicBezTo>
                  <a:pt x="1060354" y="2611450"/>
                  <a:pt x="948194" y="2759243"/>
                  <a:pt x="773360" y="2817692"/>
                </a:cubicBezTo>
                <a:cubicBezTo>
                  <a:pt x="763867" y="2823239"/>
                  <a:pt x="753648" y="2823760"/>
                  <a:pt x="743309" y="2823760"/>
                </a:cubicBezTo>
                <a:cubicBezTo>
                  <a:pt x="576747" y="2823760"/>
                  <a:pt x="441721" y="2688734"/>
                  <a:pt x="441721" y="2522172"/>
                </a:cubicBezTo>
                <a:lnTo>
                  <a:pt x="459036" y="2436399"/>
                </a:lnTo>
                <a:lnTo>
                  <a:pt x="441721" y="2436399"/>
                </a:lnTo>
                <a:lnTo>
                  <a:pt x="441721" y="2427537"/>
                </a:lnTo>
                <a:cubicBezTo>
                  <a:pt x="305234" y="2414137"/>
                  <a:pt x="200762" y="2297266"/>
                  <a:pt x="200762" y="2155997"/>
                </a:cubicBezTo>
                <a:lnTo>
                  <a:pt x="217593" y="2072628"/>
                </a:lnTo>
                <a:cubicBezTo>
                  <a:pt x="89802" y="2019727"/>
                  <a:pt x="0" y="1893768"/>
                  <a:pt x="0" y="1746838"/>
                </a:cubicBezTo>
                <a:cubicBezTo>
                  <a:pt x="0" y="1665177"/>
                  <a:pt x="27737" y="1589996"/>
                  <a:pt x="75847" y="1531990"/>
                </a:cubicBezTo>
                <a:cubicBezTo>
                  <a:pt x="158816" y="1432590"/>
                  <a:pt x="276275" y="1387641"/>
                  <a:pt x="381353" y="1423131"/>
                </a:cubicBezTo>
                <a:lnTo>
                  <a:pt x="394263" y="1384911"/>
                </a:lnTo>
                <a:cubicBezTo>
                  <a:pt x="299825" y="1353014"/>
                  <a:pt x="197101" y="1376758"/>
                  <a:pt x="112642" y="1443556"/>
                </a:cubicBezTo>
                <a:cubicBezTo>
                  <a:pt x="74114" y="1395305"/>
                  <a:pt x="55810" y="1333244"/>
                  <a:pt x="55810" y="1266911"/>
                </a:cubicBezTo>
                <a:cubicBezTo>
                  <a:pt x="55810" y="1097473"/>
                  <a:pt x="175228" y="955927"/>
                  <a:pt x="334606" y="922383"/>
                </a:cubicBezTo>
                <a:cubicBezTo>
                  <a:pt x="497254" y="898036"/>
                  <a:pt x="645210" y="961827"/>
                  <a:pt x="694839" y="1079319"/>
                </a:cubicBezTo>
                <a:cubicBezTo>
                  <a:pt x="670482" y="1096114"/>
                  <a:pt x="651035" y="1119484"/>
                  <a:pt x="636636" y="1146893"/>
                </a:cubicBezTo>
                <a:cubicBezTo>
                  <a:pt x="598934" y="1218660"/>
                  <a:pt x="601627" y="1307205"/>
                  <a:pt x="643730" y="1380130"/>
                </a:cubicBezTo>
                <a:lnTo>
                  <a:pt x="677177" y="1360819"/>
                </a:lnTo>
                <a:cubicBezTo>
                  <a:pt x="642024" y="1299932"/>
                  <a:pt x="639299" y="1226219"/>
                  <a:pt x="669992" y="1166433"/>
                </a:cubicBezTo>
                <a:cubicBezTo>
                  <a:pt x="681439" y="1144136"/>
                  <a:pt x="696880" y="1125036"/>
                  <a:pt x="719376" y="1114815"/>
                </a:cubicBezTo>
                <a:lnTo>
                  <a:pt x="753521" y="1105667"/>
                </a:lnTo>
                <a:lnTo>
                  <a:pt x="747068" y="1089375"/>
                </a:lnTo>
                <a:cubicBezTo>
                  <a:pt x="775618" y="1073627"/>
                  <a:pt x="808756" y="1066440"/>
                  <a:pt x="843174" y="1068829"/>
                </a:cubicBezTo>
                <a:cubicBezTo>
                  <a:pt x="910177" y="1073482"/>
                  <a:pt x="971874" y="1113774"/>
                  <a:pt x="1005945" y="1175134"/>
                </a:cubicBezTo>
                <a:lnTo>
                  <a:pt x="1039750" y="1156458"/>
                </a:lnTo>
                <a:cubicBezTo>
                  <a:pt x="998956" y="1082934"/>
                  <a:pt x="924540" y="1035010"/>
                  <a:pt x="843662" y="1030172"/>
                </a:cubicBezTo>
                <a:cubicBezTo>
                  <a:pt x="804145" y="1027809"/>
                  <a:pt x="766021" y="1035895"/>
                  <a:pt x="732986" y="1053824"/>
                </a:cubicBezTo>
                <a:cubicBezTo>
                  <a:pt x="667861" y="924500"/>
                  <a:pt x="500732" y="853399"/>
                  <a:pt x="319377" y="879325"/>
                </a:cubicBezTo>
                <a:cubicBezTo>
                  <a:pt x="300989" y="843277"/>
                  <a:pt x="293334" y="802167"/>
                  <a:pt x="293334" y="759266"/>
                </a:cubicBezTo>
                <a:cubicBezTo>
                  <a:pt x="293334" y="639212"/>
                  <a:pt x="353287" y="533159"/>
                  <a:pt x="448596" y="474747"/>
                </a:cubicBezTo>
                <a:cubicBezTo>
                  <a:pt x="473964" y="344116"/>
                  <a:pt x="571545" y="239326"/>
                  <a:pt x="699138" y="207021"/>
                </a:cubicBezTo>
                <a:cubicBezTo>
                  <a:pt x="883688" y="175806"/>
                  <a:pt x="1051685" y="257594"/>
                  <a:pt x="1089767" y="399718"/>
                </a:cubicBezTo>
                <a:lnTo>
                  <a:pt x="1128734" y="389277"/>
                </a:lnTo>
                <a:cubicBezTo>
                  <a:pt x="1097563" y="272948"/>
                  <a:pt x="992084" y="191573"/>
                  <a:pt x="857834" y="171572"/>
                </a:cubicBezTo>
                <a:cubicBezTo>
                  <a:pt x="902623" y="69261"/>
                  <a:pt x="1005740" y="0"/>
                  <a:pt x="1125035"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nvGrpSpPr>
          <p:cNvPr id="72" name="Group 110">
            <a:extLst>
              <a:ext uri="{FF2B5EF4-FFF2-40B4-BE49-F238E27FC236}">
                <a16:creationId xmlns:a16="http://schemas.microsoft.com/office/drawing/2014/main" id="{D519BD50-C580-4623-8810-E04695FA5F45}"/>
              </a:ext>
            </a:extLst>
          </p:cNvPr>
          <p:cNvGrpSpPr/>
          <p:nvPr/>
        </p:nvGrpSpPr>
        <p:grpSpPr>
          <a:xfrm>
            <a:off x="5291981" y="2416730"/>
            <a:ext cx="501857" cy="554554"/>
            <a:chOff x="4835382" y="73243"/>
            <a:chExt cx="2920830" cy="3227535"/>
          </a:xfrm>
          <a:solidFill>
            <a:schemeClr val="accent4"/>
          </a:solidFill>
        </p:grpSpPr>
        <p:sp>
          <p:nvSpPr>
            <p:cNvPr id="73" name="Freeform 111">
              <a:extLst>
                <a:ext uri="{FF2B5EF4-FFF2-40B4-BE49-F238E27FC236}">
                  <a16:creationId xmlns:a16="http://schemas.microsoft.com/office/drawing/2014/main" id="{BBCCCC44-B257-423A-BB40-01303C1A40E8}"/>
                </a:ext>
              </a:extLst>
            </p:cNvPr>
            <p:cNvSpPr/>
            <p:nvPr/>
          </p:nvSpPr>
          <p:spPr>
            <a:xfrm>
              <a:off x="4835382" y="73243"/>
              <a:ext cx="2920830" cy="3227535"/>
            </a:xfrm>
            <a:custGeom>
              <a:avLst/>
              <a:gdLst>
                <a:gd name="connsiteX0" fmla="*/ 3030279 w 4784651"/>
                <a:gd name="connsiteY0" fmla="*/ 0 h 5890437"/>
                <a:gd name="connsiteX1" fmla="*/ 765544 w 4784651"/>
                <a:gd name="connsiteY1" fmla="*/ 1935126 h 5890437"/>
                <a:gd name="connsiteX2" fmla="*/ 0 w 4784651"/>
                <a:gd name="connsiteY2" fmla="*/ 3051544 h 5890437"/>
                <a:gd name="connsiteX3" fmla="*/ 510363 w 4784651"/>
                <a:gd name="connsiteY3" fmla="*/ 3327991 h 5890437"/>
                <a:gd name="connsiteX4" fmla="*/ 297711 w 4784651"/>
                <a:gd name="connsiteY4" fmla="*/ 3657600 h 5890437"/>
                <a:gd name="connsiteX5" fmla="*/ 489097 w 4784651"/>
                <a:gd name="connsiteY5" fmla="*/ 3870251 h 5890437"/>
                <a:gd name="connsiteX6" fmla="*/ 372139 w 4784651"/>
                <a:gd name="connsiteY6" fmla="*/ 4061637 h 5890437"/>
                <a:gd name="connsiteX7" fmla="*/ 563525 w 4784651"/>
                <a:gd name="connsiteY7" fmla="*/ 4316819 h 5890437"/>
                <a:gd name="connsiteX8" fmla="*/ 499730 w 4784651"/>
                <a:gd name="connsiteY8" fmla="*/ 4976037 h 5890437"/>
                <a:gd name="connsiteX9" fmla="*/ 1754372 w 4784651"/>
                <a:gd name="connsiteY9" fmla="*/ 5199321 h 5890437"/>
                <a:gd name="connsiteX10" fmla="*/ 1945758 w 4784651"/>
                <a:gd name="connsiteY10" fmla="*/ 5890437 h 5890437"/>
                <a:gd name="connsiteX11" fmla="*/ 4784651 w 4784651"/>
                <a:gd name="connsiteY11" fmla="*/ 5858540 h 5890437"/>
                <a:gd name="connsiteX12" fmla="*/ 4561367 w 4784651"/>
                <a:gd name="connsiteY12" fmla="*/ 4189228 h 5890437"/>
                <a:gd name="connsiteX13" fmla="*/ 3030279 w 4784651"/>
                <a:gd name="connsiteY13" fmla="*/ 0 h 5890437"/>
                <a:gd name="connsiteX0" fmla="*/ 3030279 w 4784651"/>
                <a:gd name="connsiteY0" fmla="*/ 114 h 5890551"/>
                <a:gd name="connsiteX1" fmla="*/ 765544 w 4784651"/>
                <a:gd name="connsiteY1" fmla="*/ 1935240 h 5890551"/>
                <a:gd name="connsiteX2" fmla="*/ 0 w 4784651"/>
                <a:gd name="connsiteY2" fmla="*/ 3051658 h 5890551"/>
                <a:gd name="connsiteX3" fmla="*/ 510363 w 4784651"/>
                <a:gd name="connsiteY3" fmla="*/ 3328105 h 5890551"/>
                <a:gd name="connsiteX4" fmla="*/ 297711 w 4784651"/>
                <a:gd name="connsiteY4" fmla="*/ 3657714 h 5890551"/>
                <a:gd name="connsiteX5" fmla="*/ 489097 w 4784651"/>
                <a:gd name="connsiteY5" fmla="*/ 3870365 h 5890551"/>
                <a:gd name="connsiteX6" fmla="*/ 372139 w 4784651"/>
                <a:gd name="connsiteY6" fmla="*/ 4061751 h 5890551"/>
                <a:gd name="connsiteX7" fmla="*/ 563525 w 4784651"/>
                <a:gd name="connsiteY7" fmla="*/ 4316933 h 5890551"/>
                <a:gd name="connsiteX8" fmla="*/ 499730 w 4784651"/>
                <a:gd name="connsiteY8" fmla="*/ 4976151 h 5890551"/>
                <a:gd name="connsiteX9" fmla="*/ 1754372 w 4784651"/>
                <a:gd name="connsiteY9" fmla="*/ 5199435 h 5890551"/>
                <a:gd name="connsiteX10" fmla="*/ 1945758 w 4784651"/>
                <a:gd name="connsiteY10" fmla="*/ 5890551 h 5890551"/>
                <a:gd name="connsiteX11" fmla="*/ 4784651 w 4784651"/>
                <a:gd name="connsiteY11" fmla="*/ 5858654 h 5890551"/>
                <a:gd name="connsiteX12" fmla="*/ 4561367 w 4784651"/>
                <a:gd name="connsiteY12" fmla="*/ 4189342 h 5890551"/>
                <a:gd name="connsiteX13" fmla="*/ 3030279 w 4784651"/>
                <a:gd name="connsiteY13" fmla="*/ 114 h 5890551"/>
                <a:gd name="connsiteX0" fmla="*/ 3030279 w 4784651"/>
                <a:gd name="connsiteY0" fmla="*/ 398 h 5890835"/>
                <a:gd name="connsiteX1" fmla="*/ 765544 w 4784651"/>
                <a:gd name="connsiteY1" fmla="*/ 1935524 h 5890835"/>
                <a:gd name="connsiteX2" fmla="*/ 0 w 4784651"/>
                <a:gd name="connsiteY2" fmla="*/ 3051942 h 5890835"/>
                <a:gd name="connsiteX3" fmla="*/ 510363 w 4784651"/>
                <a:gd name="connsiteY3" fmla="*/ 3328389 h 5890835"/>
                <a:gd name="connsiteX4" fmla="*/ 297711 w 4784651"/>
                <a:gd name="connsiteY4" fmla="*/ 3657998 h 5890835"/>
                <a:gd name="connsiteX5" fmla="*/ 489097 w 4784651"/>
                <a:gd name="connsiteY5" fmla="*/ 3870649 h 5890835"/>
                <a:gd name="connsiteX6" fmla="*/ 372139 w 4784651"/>
                <a:gd name="connsiteY6" fmla="*/ 4062035 h 5890835"/>
                <a:gd name="connsiteX7" fmla="*/ 563525 w 4784651"/>
                <a:gd name="connsiteY7" fmla="*/ 4317217 h 5890835"/>
                <a:gd name="connsiteX8" fmla="*/ 499730 w 4784651"/>
                <a:gd name="connsiteY8" fmla="*/ 4976435 h 5890835"/>
                <a:gd name="connsiteX9" fmla="*/ 1754372 w 4784651"/>
                <a:gd name="connsiteY9" fmla="*/ 5199719 h 5890835"/>
                <a:gd name="connsiteX10" fmla="*/ 1945758 w 4784651"/>
                <a:gd name="connsiteY10" fmla="*/ 5890835 h 5890835"/>
                <a:gd name="connsiteX11" fmla="*/ 4784651 w 4784651"/>
                <a:gd name="connsiteY11" fmla="*/ 5858938 h 5890835"/>
                <a:gd name="connsiteX12" fmla="*/ 4561367 w 4784651"/>
                <a:gd name="connsiteY12" fmla="*/ 4189626 h 5890835"/>
                <a:gd name="connsiteX13" fmla="*/ 3030279 w 4784651"/>
                <a:gd name="connsiteY13" fmla="*/ 398 h 5890835"/>
                <a:gd name="connsiteX0" fmla="*/ 3030279 w 5042277"/>
                <a:gd name="connsiteY0" fmla="*/ 663 h 5891100"/>
                <a:gd name="connsiteX1" fmla="*/ 765544 w 5042277"/>
                <a:gd name="connsiteY1" fmla="*/ 1935789 h 5891100"/>
                <a:gd name="connsiteX2" fmla="*/ 0 w 5042277"/>
                <a:gd name="connsiteY2" fmla="*/ 3052207 h 5891100"/>
                <a:gd name="connsiteX3" fmla="*/ 510363 w 5042277"/>
                <a:gd name="connsiteY3" fmla="*/ 3328654 h 5891100"/>
                <a:gd name="connsiteX4" fmla="*/ 297711 w 5042277"/>
                <a:gd name="connsiteY4" fmla="*/ 3658263 h 5891100"/>
                <a:gd name="connsiteX5" fmla="*/ 489097 w 5042277"/>
                <a:gd name="connsiteY5" fmla="*/ 3870914 h 5891100"/>
                <a:gd name="connsiteX6" fmla="*/ 372139 w 5042277"/>
                <a:gd name="connsiteY6" fmla="*/ 4062300 h 5891100"/>
                <a:gd name="connsiteX7" fmla="*/ 563525 w 5042277"/>
                <a:gd name="connsiteY7" fmla="*/ 4317482 h 5891100"/>
                <a:gd name="connsiteX8" fmla="*/ 499730 w 5042277"/>
                <a:gd name="connsiteY8" fmla="*/ 4976700 h 5891100"/>
                <a:gd name="connsiteX9" fmla="*/ 1754372 w 5042277"/>
                <a:gd name="connsiteY9" fmla="*/ 5199984 h 5891100"/>
                <a:gd name="connsiteX10" fmla="*/ 1945758 w 5042277"/>
                <a:gd name="connsiteY10" fmla="*/ 5891100 h 5891100"/>
                <a:gd name="connsiteX11" fmla="*/ 4784651 w 5042277"/>
                <a:gd name="connsiteY11" fmla="*/ 5859203 h 5891100"/>
                <a:gd name="connsiteX12" fmla="*/ 4561367 w 5042277"/>
                <a:gd name="connsiteY12" fmla="*/ 4189891 h 5891100"/>
                <a:gd name="connsiteX13" fmla="*/ 3030279 w 5042277"/>
                <a:gd name="connsiteY13" fmla="*/ 663 h 5891100"/>
                <a:gd name="connsiteX0" fmla="*/ 3030279 w 5316637"/>
                <a:gd name="connsiteY0" fmla="*/ 1079 h 5891516"/>
                <a:gd name="connsiteX1" fmla="*/ 765544 w 5316637"/>
                <a:gd name="connsiteY1" fmla="*/ 1936205 h 5891516"/>
                <a:gd name="connsiteX2" fmla="*/ 0 w 5316637"/>
                <a:gd name="connsiteY2" fmla="*/ 3052623 h 5891516"/>
                <a:gd name="connsiteX3" fmla="*/ 510363 w 5316637"/>
                <a:gd name="connsiteY3" fmla="*/ 3329070 h 5891516"/>
                <a:gd name="connsiteX4" fmla="*/ 297711 w 5316637"/>
                <a:gd name="connsiteY4" fmla="*/ 3658679 h 5891516"/>
                <a:gd name="connsiteX5" fmla="*/ 489097 w 5316637"/>
                <a:gd name="connsiteY5" fmla="*/ 3871330 h 5891516"/>
                <a:gd name="connsiteX6" fmla="*/ 372139 w 5316637"/>
                <a:gd name="connsiteY6" fmla="*/ 4062716 h 5891516"/>
                <a:gd name="connsiteX7" fmla="*/ 563525 w 5316637"/>
                <a:gd name="connsiteY7" fmla="*/ 4317898 h 5891516"/>
                <a:gd name="connsiteX8" fmla="*/ 499730 w 5316637"/>
                <a:gd name="connsiteY8" fmla="*/ 4977116 h 5891516"/>
                <a:gd name="connsiteX9" fmla="*/ 1754372 w 5316637"/>
                <a:gd name="connsiteY9" fmla="*/ 5200400 h 5891516"/>
                <a:gd name="connsiteX10" fmla="*/ 1945758 w 5316637"/>
                <a:gd name="connsiteY10" fmla="*/ 5891516 h 5891516"/>
                <a:gd name="connsiteX11" fmla="*/ 4784651 w 5316637"/>
                <a:gd name="connsiteY11" fmla="*/ 5859619 h 5891516"/>
                <a:gd name="connsiteX12" fmla="*/ 4890977 w 5316637"/>
                <a:gd name="connsiteY12" fmla="*/ 3520456 h 5891516"/>
                <a:gd name="connsiteX13" fmla="*/ 3030279 w 5316637"/>
                <a:gd name="connsiteY13" fmla="*/ 1079 h 5891516"/>
                <a:gd name="connsiteX0" fmla="*/ 3030279 w 5338934"/>
                <a:gd name="connsiteY0" fmla="*/ 561 h 5890998"/>
                <a:gd name="connsiteX1" fmla="*/ 765544 w 5338934"/>
                <a:gd name="connsiteY1" fmla="*/ 1935687 h 5890998"/>
                <a:gd name="connsiteX2" fmla="*/ 0 w 5338934"/>
                <a:gd name="connsiteY2" fmla="*/ 3052105 h 5890998"/>
                <a:gd name="connsiteX3" fmla="*/ 510363 w 5338934"/>
                <a:gd name="connsiteY3" fmla="*/ 3328552 h 5890998"/>
                <a:gd name="connsiteX4" fmla="*/ 297711 w 5338934"/>
                <a:gd name="connsiteY4" fmla="*/ 3658161 h 5890998"/>
                <a:gd name="connsiteX5" fmla="*/ 489097 w 5338934"/>
                <a:gd name="connsiteY5" fmla="*/ 3870812 h 5890998"/>
                <a:gd name="connsiteX6" fmla="*/ 372139 w 5338934"/>
                <a:gd name="connsiteY6" fmla="*/ 4062198 h 5890998"/>
                <a:gd name="connsiteX7" fmla="*/ 563525 w 5338934"/>
                <a:gd name="connsiteY7" fmla="*/ 4317380 h 5890998"/>
                <a:gd name="connsiteX8" fmla="*/ 499730 w 5338934"/>
                <a:gd name="connsiteY8" fmla="*/ 4976598 h 5890998"/>
                <a:gd name="connsiteX9" fmla="*/ 1754372 w 5338934"/>
                <a:gd name="connsiteY9" fmla="*/ 5199882 h 5890998"/>
                <a:gd name="connsiteX10" fmla="*/ 1945758 w 5338934"/>
                <a:gd name="connsiteY10" fmla="*/ 5890998 h 5890998"/>
                <a:gd name="connsiteX11" fmla="*/ 4784651 w 5338934"/>
                <a:gd name="connsiteY11" fmla="*/ 5859101 h 5890998"/>
                <a:gd name="connsiteX12" fmla="*/ 4890977 w 5338934"/>
                <a:gd name="connsiteY12" fmla="*/ 3519938 h 5890998"/>
                <a:gd name="connsiteX13" fmla="*/ 3030279 w 5338934"/>
                <a:gd name="connsiteY13" fmla="*/ 561 h 5890998"/>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15 h 5890552"/>
                <a:gd name="connsiteX1" fmla="*/ 765544 w 5381346"/>
                <a:gd name="connsiteY1" fmla="*/ 1935241 h 5890552"/>
                <a:gd name="connsiteX2" fmla="*/ 0 w 5381346"/>
                <a:gd name="connsiteY2" fmla="*/ 3051659 h 5890552"/>
                <a:gd name="connsiteX3" fmla="*/ 510363 w 5381346"/>
                <a:gd name="connsiteY3" fmla="*/ 3328106 h 5890552"/>
                <a:gd name="connsiteX4" fmla="*/ 297711 w 5381346"/>
                <a:gd name="connsiteY4" fmla="*/ 3657715 h 5890552"/>
                <a:gd name="connsiteX5" fmla="*/ 489097 w 5381346"/>
                <a:gd name="connsiteY5" fmla="*/ 3870366 h 5890552"/>
                <a:gd name="connsiteX6" fmla="*/ 372139 w 5381346"/>
                <a:gd name="connsiteY6" fmla="*/ 4061752 h 5890552"/>
                <a:gd name="connsiteX7" fmla="*/ 563525 w 5381346"/>
                <a:gd name="connsiteY7" fmla="*/ 4316934 h 5890552"/>
                <a:gd name="connsiteX8" fmla="*/ 499730 w 5381346"/>
                <a:gd name="connsiteY8" fmla="*/ 4976152 h 5890552"/>
                <a:gd name="connsiteX9" fmla="*/ 1754372 w 5381346"/>
                <a:gd name="connsiteY9" fmla="*/ 5199436 h 5890552"/>
                <a:gd name="connsiteX10" fmla="*/ 1945758 w 5381346"/>
                <a:gd name="connsiteY10" fmla="*/ 5890552 h 5890552"/>
                <a:gd name="connsiteX11" fmla="*/ 4784651 w 5381346"/>
                <a:gd name="connsiteY11" fmla="*/ 5858655 h 5890552"/>
                <a:gd name="connsiteX12" fmla="*/ 4890977 w 5381346"/>
                <a:gd name="connsiteY12" fmla="*/ 3519492 h 5890552"/>
                <a:gd name="connsiteX13" fmla="*/ 3030279 w 5381346"/>
                <a:gd name="connsiteY13" fmla="*/ 115 h 5890552"/>
                <a:gd name="connsiteX0" fmla="*/ 3030279 w 5381346"/>
                <a:gd name="connsiteY0" fmla="*/ 175 h 5890612"/>
                <a:gd name="connsiteX1" fmla="*/ 765544 w 5381346"/>
                <a:gd name="connsiteY1" fmla="*/ 1935301 h 5890612"/>
                <a:gd name="connsiteX2" fmla="*/ 0 w 5381346"/>
                <a:gd name="connsiteY2" fmla="*/ 3051719 h 5890612"/>
                <a:gd name="connsiteX3" fmla="*/ 510363 w 5381346"/>
                <a:gd name="connsiteY3" fmla="*/ 3328166 h 5890612"/>
                <a:gd name="connsiteX4" fmla="*/ 297711 w 5381346"/>
                <a:gd name="connsiteY4" fmla="*/ 3657775 h 5890612"/>
                <a:gd name="connsiteX5" fmla="*/ 489097 w 5381346"/>
                <a:gd name="connsiteY5" fmla="*/ 3870426 h 5890612"/>
                <a:gd name="connsiteX6" fmla="*/ 372139 w 5381346"/>
                <a:gd name="connsiteY6" fmla="*/ 4061812 h 5890612"/>
                <a:gd name="connsiteX7" fmla="*/ 563525 w 5381346"/>
                <a:gd name="connsiteY7" fmla="*/ 4316994 h 5890612"/>
                <a:gd name="connsiteX8" fmla="*/ 499730 w 5381346"/>
                <a:gd name="connsiteY8" fmla="*/ 4976212 h 5890612"/>
                <a:gd name="connsiteX9" fmla="*/ 1754372 w 5381346"/>
                <a:gd name="connsiteY9" fmla="*/ 5199496 h 5890612"/>
                <a:gd name="connsiteX10" fmla="*/ 1945758 w 5381346"/>
                <a:gd name="connsiteY10" fmla="*/ 5890612 h 5890612"/>
                <a:gd name="connsiteX11" fmla="*/ 4784651 w 5381346"/>
                <a:gd name="connsiteY11" fmla="*/ 5858715 h 5890612"/>
                <a:gd name="connsiteX12" fmla="*/ 4890977 w 5381346"/>
                <a:gd name="connsiteY12" fmla="*/ 3519552 h 5890612"/>
                <a:gd name="connsiteX13" fmla="*/ 3030279 w 5381346"/>
                <a:gd name="connsiteY13" fmla="*/ 175 h 5890612"/>
                <a:gd name="connsiteX0" fmla="*/ 3030279 w 5381346"/>
                <a:gd name="connsiteY0" fmla="*/ 1733 h 5892170"/>
                <a:gd name="connsiteX1" fmla="*/ 0 w 5381346"/>
                <a:gd name="connsiteY1" fmla="*/ 3053277 h 5892170"/>
                <a:gd name="connsiteX2" fmla="*/ 510363 w 5381346"/>
                <a:gd name="connsiteY2" fmla="*/ 3329724 h 5892170"/>
                <a:gd name="connsiteX3" fmla="*/ 297711 w 5381346"/>
                <a:gd name="connsiteY3" fmla="*/ 3659333 h 5892170"/>
                <a:gd name="connsiteX4" fmla="*/ 489097 w 5381346"/>
                <a:gd name="connsiteY4" fmla="*/ 3871984 h 5892170"/>
                <a:gd name="connsiteX5" fmla="*/ 372139 w 5381346"/>
                <a:gd name="connsiteY5" fmla="*/ 4063370 h 5892170"/>
                <a:gd name="connsiteX6" fmla="*/ 563525 w 5381346"/>
                <a:gd name="connsiteY6" fmla="*/ 4318552 h 5892170"/>
                <a:gd name="connsiteX7" fmla="*/ 499730 w 5381346"/>
                <a:gd name="connsiteY7" fmla="*/ 4977770 h 5892170"/>
                <a:gd name="connsiteX8" fmla="*/ 1754372 w 5381346"/>
                <a:gd name="connsiteY8" fmla="*/ 5201054 h 5892170"/>
                <a:gd name="connsiteX9" fmla="*/ 1945758 w 5381346"/>
                <a:gd name="connsiteY9" fmla="*/ 5892170 h 5892170"/>
                <a:gd name="connsiteX10" fmla="*/ 4784651 w 5381346"/>
                <a:gd name="connsiteY10" fmla="*/ 5860273 h 5892170"/>
                <a:gd name="connsiteX11" fmla="*/ 4890977 w 5381346"/>
                <a:gd name="connsiteY11" fmla="*/ 3521110 h 5892170"/>
                <a:gd name="connsiteX12" fmla="*/ 3030279 w 5381346"/>
                <a:gd name="connsiteY12" fmla="*/ 1733 h 5892170"/>
                <a:gd name="connsiteX0" fmla="*/ 3030279 w 5381346"/>
                <a:gd name="connsiteY0" fmla="*/ 4 h 5890441"/>
                <a:gd name="connsiteX1" fmla="*/ 0 w 5381346"/>
                <a:gd name="connsiteY1" fmla="*/ 3051548 h 5890441"/>
                <a:gd name="connsiteX2" fmla="*/ 510363 w 5381346"/>
                <a:gd name="connsiteY2" fmla="*/ 3327995 h 5890441"/>
                <a:gd name="connsiteX3" fmla="*/ 297711 w 5381346"/>
                <a:gd name="connsiteY3" fmla="*/ 3657604 h 5890441"/>
                <a:gd name="connsiteX4" fmla="*/ 489097 w 5381346"/>
                <a:gd name="connsiteY4" fmla="*/ 3870255 h 5890441"/>
                <a:gd name="connsiteX5" fmla="*/ 372139 w 5381346"/>
                <a:gd name="connsiteY5" fmla="*/ 4061641 h 5890441"/>
                <a:gd name="connsiteX6" fmla="*/ 563525 w 5381346"/>
                <a:gd name="connsiteY6" fmla="*/ 4316823 h 5890441"/>
                <a:gd name="connsiteX7" fmla="*/ 499730 w 5381346"/>
                <a:gd name="connsiteY7" fmla="*/ 4976041 h 5890441"/>
                <a:gd name="connsiteX8" fmla="*/ 1754372 w 5381346"/>
                <a:gd name="connsiteY8" fmla="*/ 5199325 h 5890441"/>
                <a:gd name="connsiteX9" fmla="*/ 1945758 w 5381346"/>
                <a:gd name="connsiteY9" fmla="*/ 5890441 h 5890441"/>
                <a:gd name="connsiteX10" fmla="*/ 4784651 w 5381346"/>
                <a:gd name="connsiteY10" fmla="*/ 5858544 h 5890441"/>
                <a:gd name="connsiteX11" fmla="*/ 4890977 w 5381346"/>
                <a:gd name="connsiteY11" fmla="*/ 3519381 h 5890441"/>
                <a:gd name="connsiteX12" fmla="*/ 3030279 w 5381346"/>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40277 w 5391344"/>
                <a:gd name="connsiteY0" fmla="*/ 4 h 5890441"/>
                <a:gd name="connsiteX1" fmla="*/ 9998 w 5391344"/>
                <a:gd name="connsiteY1" fmla="*/ 3051548 h 5890441"/>
                <a:gd name="connsiteX2" fmla="*/ 520361 w 5391344"/>
                <a:gd name="connsiteY2" fmla="*/ 3327995 h 5890441"/>
                <a:gd name="connsiteX3" fmla="*/ 307709 w 5391344"/>
                <a:gd name="connsiteY3" fmla="*/ 3657604 h 5890441"/>
                <a:gd name="connsiteX4" fmla="*/ 499095 w 5391344"/>
                <a:gd name="connsiteY4" fmla="*/ 3870255 h 5890441"/>
                <a:gd name="connsiteX5" fmla="*/ 382137 w 5391344"/>
                <a:gd name="connsiteY5" fmla="*/ 4061641 h 5890441"/>
                <a:gd name="connsiteX6" fmla="*/ 573523 w 5391344"/>
                <a:gd name="connsiteY6" fmla="*/ 4316823 h 5890441"/>
                <a:gd name="connsiteX7" fmla="*/ 509728 w 5391344"/>
                <a:gd name="connsiteY7" fmla="*/ 4976041 h 5890441"/>
                <a:gd name="connsiteX8" fmla="*/ 1764370 w 5391344"/>
                <a:gd name="connsiteY8" fmla="*/ 5199325 h 5890441"/>
                <a:gd name="connsiteX9" fmla="*/ 1955756 w 5391344"/>
                <a:gd name="connsiteY9" fmla="*/ 5890441 h 5890441"/>
                <a:gd name="connsiteX10" fmla="*/ 4794649 w 5391344"/>
                <a:gd name="connsiteY10" fmla="*/ 5858544 h 5890441"/>
                <a:gd name="connsiteX11" fmla="*/ 4900975 w 5391344"/>
                <a:gd name="connsiteY11" fmla="*/ 3519381 h 5890441"/>
                <a:gd name="connsiteX12" fmla="*/ 3040277 w 5391344"/>
                <a:gd name="connsiteY12" fmla="*/ 4 h 5890441"/>
                <a:gd name="connsiteX0" fmla="*/ 3030279 w 5381346"/>
                <a:gd name="connsiteY0" fmla="*/ 92120 h 5982557"/>
                <a:gd name="connsiteX1" fmla="*/ 914399 w 5381346"/>
                <a:gd name="connsiteY1" fmla="*/ 1187274 h 5982557"/>
                <a:gd name="connsiteX2" fmla="*/ 0 w 5381346"/>
                <a:gd name="connsiteY2" fmla="*/ 3143664 h 5982557"/>
                <a:gd name="connsiteX3" fmla="*/ 510363 w 5381346"/>
                <a:gd name="connsiteY3" fmla="*/ 3420111 h 5982557"/>
                <a:gd name="connsiteX4" fmla="*/ 297711 w 5381346"/>
                <a:gd name="connsiteY4" fmla="*/ 3749720 h 5982557"/>
                <a:gd name="connsiteX5" fmla="*/ 489097 w 5381346"/>
                <a:gd name="connsiteY5" fmla="*/ 3962371 h 5982557"/>
                <a:gd name="connsiteX6" fmla="*/ 372139 w 5381346"/>
                <a:gd name="connsiteY6" fmla="*/ 4153757 h 5982557"/>
                <a:gd name="connsiteX7" fmla="*/ 563525 w 5381346"/>
                <a:gd name="connsiteY7" fmla="*/ 4408939 h 5982557"/>
                <a:gd name="connsiteX8" fmla="*/ 499730 w 5381346"/>
                <a:gd name="connsiteY8" fmla="*/ 5068157 h 5982557"/>
                <a:gd name="connsiteX9" fmla="*/ 1754372 w 5381346"/>
                <a:gd name="connsiteY9" fmla="*/ 5291441 h 5982557"/>
                <a:gd name="connsiteX10" fmla="*/ 1945758 w 5381346"/>
                <a:gd name="connsiteY10" fmla="*/ 5982557 h 5982557"/>
                <a:gd name="connsiteX11" fmla="*/ 4784651 w 5381346"/>
                <a:gd name="connsiteY11" fmla="*/ 5950660 h 5982557"/>
                <a:gd name="connsiteX12" fmla="*/ 4890977 w 5381346"/>
                <a:gd name="connsiteY12" fmla="*/ 3611497 h 5982557"/>
                <a:gd name="connsiteX13" fmla="*/ 3030279 w 5381346"/>
                <a:gd name="connsiteY13" fmla="*/ 92120 h 5982557"/>
                <a:gd name="connsiteX0" fmla="*/ 3030279 w 5381346"/>
                <a:gd name="connsiteY0" fmla="*/ 94250 h 5984687"/>
                <a:gd name="connsiteX1" fmla="*/ 914399 w 5381346"/>
                <a:gd name="connsiteY1" fmla="*/ 1189404 h 5984687"/>
                <a:gd name="connsiteX2" fmla="*/ 0 w 5381346"/>
                <a:gd name="connsiteY2" fmla="*/ 3145794 h 5984687"/>
                <a:gd name="connsiteX3" fmla="*/ 510363 w 5381346"/>
                <a:gd name="connsiteY3" fmla="*/ 3422241 h 5984687"/>
                <a:gd name="connsiteX4" fmla="*/ 297711 w 5381346"/>
                <a:gd name="connsiteY4" fmla="*/ 3751850 h 5984687"/>
                <a:gd name="connsiteX5" fmla="*/ 489097 w 5381346"/>
                <a:gd name="connsiteY5" fmla="*/ 3964501 h 5984687"/>
                <a:gd name="connsiteX6" fmla="*/ 372139 w 5381346"/>
                <a:gd name="connsiteY6" fmla="*/ 4155887 h 5984687"/>
                <a:gd name="connsiteX7" fmla="*/ 563525 w 5381346"/>
                <a:gd name="connsiteY7" fmla="*/ 4411069 h 5984687"/>
                <a:gd name="connsiteX8" fmla="*/ 499730 w 5381346"/>
                <a:gd name="connsiteY8" fmla="*/ 5070287 h 5984687"/>
                <a:gd name="connsiteX9" fmla="*/ 1754372 w 5381346"/>
                <a:gd name="connsiteY9" fmla="*/ 5293571 h 5984687"/>
                <a:gd name="connsiteX10" fmla="*/ 1945758 w 5381346"/>
                <a:gd name="connsiteY10" fmla="*/ 5984687 h 5984687"/>
                <a:gd name="connsiteX11" fmla="*/ 4784651 w 5381346"/>
                <a:gd name="connsiteY11" fmla="*/ 5952790 h 5984687"/>
                <a:gd name="connsiteX12" fmla="*/ 4890977 w 5381346"/>
                <a:gd name="connsiteY12" fmla="*/ 3613627 h 5984687"/>
                <a:gd name="connsiteX13" fmla="*/ 3030279 w 5381346"/>
                <a:gd name="connsiteY13" fmla="*/ 94250 h 598468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279 w 5381346"/>
                <a:gd name="connsiteY0" fmla="*/ 0 h 5890437"/>
                <a:gd name="connsiteX1" fmla="*/ 914399 w 5381346"/>
                <a:gd name="connsiteY1" fmla="*/ 1095154 h 5890437"/>
                <a:gd name="connsiteX2" fmla="*/ 0 w 5381346"/>
                <a:gd name="connsiteY2" fmla="*/ 3051544 h 5890437"/>
                <a:gd name="connsiteX3" fmla="*/ 510363 w 5381346"/>
                <a:gd name="connsiteY3" fmla="*/ 3327991 h 5890437"/>
                <a:gd name="connsiteX4" fmla="*/ 297711 w 5381346"/>
                <a:gd name="connsiteY4" fmla="*/ 3657600 h 5890437"/>
                <a:gd name="connsiteX5" fmla="*/ 489097 w 5381346"/>
                <a:gd name="connsiteY5" fmla="*/ 3870251 h 5890437"/>
                <a:gd name="connsiteX6" fmla="*/ 372139 w 5381346"/>
                <a:gd name="connsiteY6" fmla="*/ 4061637 h 5890437"/>
                <a:gd name="connsiteX7" fmla="*/ 563525 w 5381346"/>
                <a:gd name="connsiteY7" fmla="*/ 4316819 h 5890437"/>
                <a:gd name="connsiteX8" fmla="*/ 499730 w 5381346"/>
                <a:gd name="connsiteY8" fmla="*/ 4976037 h 5890437"/>
                <a:gd name="connsiteX9" fmla="*/ 1754372 w 5381346"/>
                <a:gd name="connsiteY9" fmla="*/ 5199321 h 5890437"/>
                <a:gd name="connsiteX10" fmla="*/ 1945758 w 5381346"/>
                <a:gd name="connsiteY10" fmla="*/ 5890437 h 5890437"/>
                <a:gd name="connsiteX11" fmla="*/ 4784651 w 5381346"/>
                <a:gd name="connsiteY11" fmla="*/ 5858540 h 5890437"/>
                <a:gd name="connsiteX12" fmla="*/ 4890977 w 5381346"/>
                <a:gd name="connsiteY12" fmla="*/ 3519377 h 5890437"/>
                <a:gd name="connsiteX13" fmla="*/ 3030279 w 5381346"/>
                <a:gd name="connsiteY13"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914846 w 5381793"/>
                <a:gd name="connsiteY1" fmla="*/ 1095154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72315 w 5381793"/>
                <a:gd name="connsiteY1" fmla="*/ 1063257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26 w 5381793"/>
                <a:gd name="connsiteY0" fmla="*/ 0 h 5890437"/>
                <a:gd name="connsiteX1" fmla="*/ 890128 w 5381793"/>
                <a:gd name="connsiteY1" fmla="*/ 1098883 h 5890437"/>
                <a:gd name="connsiteX2" fmla="*/ 649032 w 5381793"/>
                <a:gd name="connsiteY2" fmla="*/ 2137144 h 5890437"/>
                <a:gd name="connsiteX3" fmla="*/ 447 w 5381793"/>
                <a:gd name="connsiteY3" fmla="*/ 3051544 h 5890437"/>
                <a:gd name="connsiteX4" fmla="*/ 510810 w 5381793"/>
                <a:gd name="connsiteY4" fmla="*/ 3327991 h 5890437"/>
                <a:gd name="connsiteX5" fmla="*/ 298158 w 5381793"/>
                <a:gd name="connsiteY5" fmla="*/ 3657600 h 5890437"/>
                <a:gd name="connsiteX6" fmla="*/ 489544 w 5381793"/>
                <a:gd name="connsiteY6" fmla="*/ 3870251 h 5890437"/>
                <a:gd name="connsiteX7" fmla="*/ 372586 w 5381793"/>
                <a:gd name="connsiteY7" fmla="*/ 4061637 h 5890437"/>
                <a:gd name="connsiteX8" fmla="*/ 563972 w 5381793"/>
                <a:gd name="connsiteY8" fmla="*/ 4316819 h 5890437"/>
                <a:gd name="connsiteX9" fmla="*/ 500177 w 5381793"/>
                <a:gd name="connsiteY9" fmla="*/ 4976037 h 5890437"/>
                <a:gd name="connsiteX10" fmla="*/ 1754819 w 5381793"/>
                <a:gd name="connsiteY10" fmla="*/ 5199321 h 5890437"/>
                <a:gd name="connsiteX11" fmla="*/ 1946205 w 5381793"/>
                <a:gd name="connsiteY11" fmla="*/ 5890437 h 5890437"/>
                <a:gd name="connsiteX12" fmla="*/ 4785098 w 5381793"/>
                <a:gd name="connsiteY12" fmla="*/ 5858540 h 5890437"/>
                <a:gd name="connsiteX13" fmla="*/ 4891424 w 5381793"/>
                <a:gd name="connsiteY13" fmla="*/ 3519377 h 5890437"/>
                <a:gd name="connsiteX14" fmla="*/ 3030726 w 5381793"/>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764 w 5381831"/>
                <a:gd name="connsiteY0" fmla="*/ 0 h 5890437"/>
                <a:gd name="connsiteX1" fmla="*/ 890166 w 5381831"/>
                <a:gd name="connsiteY1" fmla="*/ 1098883 h 5890437"/>
                <a:gd name="connsiteX2" fmla="*/ 607506 w 5381831"/>
                <a:gd name="connsiteY2" fmla="*/ 2172770 h 5890437"/>
                <a:gd name="connsiteX3" fmla="*/ 485 w 5381831"/>
                <a:gd name="connsiteY3" fmla="*/ 3051544 h 5890437"/>
                <a:gd name="connsiteX4" fmla="*/ 510848 w 5381831"/>
                <a:gd name="connsiteY4" fmla="*/ 3327991 h 5890437"/>
                <a:gd name="connsiteX5" fmla="*/ 298196 w 5381831"/>
                <a:gd name="connsiteY5" fmla="*/ 3657600 h 5890437"/>
                <a:gd name="connsiteX6" fmla="*/ 489582 w 5381831"/>
                <a:gd name="connsiteY6" fmla="*/ 3870251 h 5890437"/>
                <a:gd name="connsiteX7" fmla="*/ 372624 w 5381831"/>
                <a:gd name="connsiteY7" fmla="*/ 4061637 h 5890437"/>
                <a:gd name="connsiteX8" fmla="*/ 564010 w 5381831"/>
                <a:gd name="connsiteY8" fmla="*/ 4316819 h 5890437"/>
                <a:gd name="connsiteX9" fmla="*/ 500215 w 5381831"/>
                <a:gd name="connsiteY9" fmla="*/ 4976037 h 5890437"/>
                <a:gd name="connsiteX10" fmla="*/ 1754857 w 5381831"/>
                <a:gd name="connsiteY10" fmla="*/ 5199321 h 5890437"/>
                <a:gd name="connsiteX11" fmla="*/ 1946243 w 5381831"/>
                <a:gd name="connsiteY11" fmla="*/ 5890437 h 5890437"/>
                <a:gd name="connsiteX12" fmla="*/ 4785136 w 5381831"/>
                <a:gd name="connsiteY12" fmla="*/ 5858540 h 5890437"/>
                <a:gd name="connsiteX13" fmla="*/ 4891462 w 5381831"/>
                <a:gd name="connsiteY13" fmla="*/ 3519377 h 5890437"/>
                <a:gd name="connsiteX14" fmla="*/ 3030764 w 5381831"/>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298271 w 5381906"/>
                <a:gd name="connsiteY5" fmla="*/ 365760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489657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199321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839 w 5381906"/>
                <a:gd name="connsiteY0" fmla="*/ 0 h 5890437"/>
                <a:gd name="connsiteX1" fmla="*/ 890241 w 5381906"/>
                <a:gd name="connsiteY1" fmla="*/ 1098883 h 5890437"/>
                <a:gd name="connsiteX2" fmla="*/ 607581 w 5381906"/>
                <a:gd name="connsiteY2" fmla="*/ 2172770 h 5890437"/>
                <a:gd name="connsiteX3" fmla="*/ 560 w 5381906"/>
                <a:gd name="connsiteY3" fmla="*/ 3051544 h 5890437"/>
                <a:gd name="connsiteX4" fmla="*/ 510923 w 5381906"/>
                <a:gd name="connsiteY4" fmla="*/ 3327991 h 5890437"/>
                <a:gd name="connsiteX5" fmla="*/ 339835 w 5381906"/>
                <a:gd name="connsiteY5" fmla="*/ 3734790 h 5890437"/>
                <a:gd name="connsiteX6" fmla="*/ 531221 w 5381906"/>
                <a:gd name="connsiteY6" fmla="*/ 3870251 h 5890437"/>
                <a:gd name="connsiteX7" fmla="*/ 372699 w 5381906"/>
                <a:gd name="connsiteY7" fmla="*/ 4061637 h 5890437"/>
                <a:gd name="connsiteX8" fmla="*/ 564085 w 5381906"/>
                <a:gd name="connsiteY8" fmla="*/ 4316819 h 5890437"/>
                <a:gd name="connsiteX9" fmla="*/ 500290 w 5381906"/>
                <a:gd name="connsiteY9" fmla="*/ 4976037 h 5890437"/>
                <a:gd name="connsiteX10" fmla="*/ 1754932 w 5381906"/>
                <a:gd name="connsiteY10" fmla="*/ 5039004 h 5890437"/>
                <a:gd name="connsiteX11" fmla="*/ 1946318 w 5381906"/>
                <a:gd name="connsiteY11" fmla="*/ 5890437 h 5890437"/>
                <a:gd name="connsiteX12" fmla="*/ 4785211 w 5381906"/>
                <a:gd name="connsiteY12" fmla="*/ 5858540 h 5890437"/>
                <a:gd name="connsiteX13" fmla="*/ 4891537 w 5381906"/>
                <a:gd name="connsiteY13" fmla="*/ 3519377 h 5890437"/>
                <a:gd name="connsiteX14" fmla="*/ 3030839 w 5381906"/>
                <a:gd name="connsiteY14" fmla="*/ 0 h 5890437"/>
                <a:gd name="connsiteX0" fmla="*/ 3030765 w 5381832"/>
                <a:gd name="connsiteY0" fmla="*/ 0 h 5890437"/>
                <a:gd name="connsiteX1" fmla="*/ 890167 w 5381832"/>
                <a:gd name="connsiteY1" fmla="*/ 1098883 h 5890437"/>
                <a:gd name="connsiteX2" fmla="*/ 672821 w 5381832"/>
                <a:gd name="connsiteY2" fmla="*/ 2220272 h 5890437"/>
                <a:gd name="connsiteX3" fmla="*/ 486 w 5381832"/>
                <a:gd name="connsiteY3" fmla="*/ 3051544 h 5890437"/>
                <a:gd name="connsiteX4" fmla="*/ 510849 w 5381832"/>
                <a:gd name="connsiteY4" fmla="*/ 3327991 h 5890437"/>
                <a:gd name="connsiteX5" fmla="*/ 339761 w 5381832"/>
                <a:gd name="connsiteY5" fmla="*/ 3734790 h 5890437"/>
                <a:gd name="connsiteX6" fmla="*/ 531147 w 5381832"/>
                <a:gd name="connsiteY6" fmla="*/ 3870251 h 5890437"/>
                <a:gd name="connsiteX7" fmla="*/ 372625 w 5381832"/>
                <a:gd name="connsiteY7" fmla="*/ 4061637 h 5890437"/>
                <a:gd name="connsiteX8" fmla="*/ 564011 w 5381832"/>
                <a:gd name="connsiteY8" fmla="*/ 4316819 h 5890437"/>
                <a:gd name="connsiteX9" fmla="*/ 500216 w 5381832"/>
                <a:gd name="connsiteY9" fmla="*/ 4976037 h 5890437"/>
                <a:gd name="connsiteX10" fmla="*/ 1754858 w 5381832"/>
                <a:gd name="connsiteY10" fmla="*/ 5039004 h 5890437"/>
                <a:gd name="connsiteX11" fmla="*/ 1946244 w 5381832"/>
                <a:gd name="connsiteY11" fmla="*/ 5890437 h 5890437"/>
                <a:gd name="connsiteX12" fmla="*/ 4785137 w 5381832"/>
                <a:gd name="connsiteY12" fmla="*/ 5858540 h 5890437"/>
                <a:gd name="connsiteX13" fmla="*/ 4891463 w 5381832"/>
                <a:gd name="connsiteY13" fmla="*/ 3519377 h 5890437"/>
                <a:gd name="connsiteX14" fmla="*/ 3030765 w 5381832"/>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90264 w 5381929"/>
                <a:gd name="connsiteY1" fmla="*/ 1098883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872451 w 5381929"/>
                <a:gd name="connsiteY1" fmla="*/ 1057320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81633 w 5381929"/>
                <a:gd name="connsiteY1" fmla="*/ 920842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0 h 5890437"/>
                <a:gd name="connsiteX1" fmla="*/ 927042 w 5381929"/>
                <a:gd name="connsiteY1" fmla="*/ 866251 h 5890437"/>
                <a:gd name="connsiteX2" fmla="*/ 672918 w 5381929"/>
                <a:gd name="connsiteY2" fmla="*/ 2220272 h 5890437"/>
                <a:gd name="connsiteX3" fmla="*/ 583 w 5381929"/>
                <a:gd name="connsiteY3" fmla="*/ 3051544 h 5890437"/>
                <a:gd name="connsiteX4" fmla="*/ 510946 w 5381929"/>
                <a:gd name="connsiteY4" fmla="*/ 3327991 h 5890437"/>
                <a:gd name="connsiteX5" fmla="*/ 339858 w 5381929"/>
                <a:gd name="connsiteY5" fmla="*/ 3734790 h 5890437"/>
                <a:gd name="connsiteX6" fmla="*/ 531244 w 5381929"/>
                <a:gd name="connsiteY6" fmla="*/ 3870251 h 5890437"/>
                <a:gd name="connsiteX7" fmla="*/ 372722 w 5381929"/>
                <a:gd name="connsiteY7" fmla="*/ 4061637 h 5890437"/>
                <a:gd name="connsiteX8" fmla="*/ 564108 w 5381929"/>
                <a:gd name="connsiteY8" fmla="*/ 4316819 h 5890437"/>
                <a:gd name="connsiteX9" fmla="*/ 500313 w 5381929"/>
                <a:gd name="connsiteY9" fmla="*/ 4976037 h 5890437"/>
                <a:gd name="connsiteX10" fmla="*/ 1754955 w 5381929"/>
                <a:gd name="connsiteY10" fmla="*/ 5039004 h 5890437"/>
                <a:gd name="connsiteX11" fmla="*/ 1946341 w 5381929"/>
                <a:gd name="connsiteY11" fmla="*/ 5890437 h 5890437"/>
                <a:gd name="connsiteX12" fmla="*/ 4785234 w 5381929"/>
                <a:gd name="connsiteY12" fmla="*/ 5858540 h 5890437"/>
                <a:gd name="connsiteX13" fmla="*/ 4891560 w 5381929"/>
                <a:gd name="connsiteY13" fmla="*/ 3519377 h 5890437"/>
                <a:gd name="connsiteX14" fmla="*/ 3030862 w 5381929"/>
                <a:gd name="connsiteY14" fmla="*/ 0 h 5890437"/>
                <a:gd name="connsiteX0" fmla="*/ 3030862 w 5381929"/>
                <a:gd name="connsiteY0" fmla="*/ 1751 h 5892188"/>
                <a:gd name="connsiteX1" fmla="*/ 927042 w 5381929"/>
                <a:gd name="connsiteY1" fmla="*/ 868002 h 5892188"/>
                <a:gd name="connsiteX2" fmla="*/ 672918 w 5381929"/>
                <a:gd name="connsiteY2" fmla="*/ 2222023 h 5892188"/>
                <a:gd name="connsiteX3" fmla="*/ 583 w 5381929"/>
                <a:gd name="connsiteY3" fmla="*/ 3053295 h 5892188"/>
                <a:gd name="connsiteX4" fmla="*/ 510946 w 5381929"/>
                <a:gd name="connsiteY4" fmla="*/ 3329742 h 5892188"/>
                <a:gd name="connsiteX5" fmla="*/ 339858 w 5381929"/>
                <a:gd name="connsiteY5" fmla="*/ 3736541 h 5892188"/>
                <a:gd name="connsiteX6" fmla="*/ 531244 w 5381929"/>
                <a:gd name="connsiteY6" fmla="*/ 3872002 h 5892188"/>
                <a:gd name="connsiteX7" fmla="*/ 372722 w 5381929"/>
                <a:gd name="connsiteY7" fmla="*/ 4063388 h 5892188"/>
                <a:gd name="connsiteX8" fmla="*/ 564108 w 5381929"/>
                <a:gd name="connsiteY8" fmla="*/ 4318570 h 5892188"/>
                <a:gd name="connsiteX9" fmla="*/ 500313 w 5381929"/>
                <a:gd name="connsiteY9" fmla="*/ 4977788 h 5892188"/>
                <a:gd name="connsiteX10" fmla="*/ 1754955 w 5381929"/>
                <a:gd name="connsiteY10" fmla="*/ 5040755 h 5892188"/>
                <a:gd name="connsiteX11" fmla="*/ 1946341 w 5381929"/>
                <a:gd name="connsiteY11" fmla="*/ 5892188 h 5892188"/>
                <a:gd name="connsiteX12" fmla="*/ 4785234 w 5381929"/>
                <a:gd name="connsiteY12" fmla="*/ 5860291 h 5892188"/>
                <a:gd name="connsiteX13" fmla="*/ 4891560 w 5381929"/>
                <a:gd name="connsiteY13" fmla="*/ 3521128 h 5892188"/>
                <a:gd name="connsiteX14" fmla="*/ 3030862 w 5381929"/>
                <a:gd name="connsiteY14" fmla="*/ 1751 h 5892188"/>
                <a:gd name="connsiteX0" fmla="*/ 3031042 w 5382109"/>
                <a:gd name="connsiteY0" fmla="*/ 1751 h 5892188"/>
                <a:gd name="connsiteX1" fmla="*/ 927222 w 5382109"/>
                <a:gd name="connsiteY1" fmla="*/ 868002 h 5892188"/>
                <a:gd name="connsiteX2" fmla="*/ 577563 w 5382109"/>
                <a:gd name="connsiteY2" fmla="*/ 2303910 h 5892188"/>
                <a:gd name="connsiteX3" fmla="*/ 763 w 5382109"/>
                <a:gd name="connsiteY3" fmla="*/ 3053295 h 5892188"/>
                <a:gd name="connsiteX4" fmla="*/ 511126 w 5382109"/>
                <a:gd name="connsiteY4" fmla="*/ 3329742 h 5892188"/>
                <a:gd name="connsiteX5" fmla="*/ 340038 w 5382109"/>
                <a:gd name="connsiteY5" fmla="*/ 3736541 h 5892188"/>
                <a:gd name="connsiteX6" fmla="*/ 531424 w 5382109"/>
                <a:gd name="connsiteY6" fmla="*/ 3872002 h 5892188"/>
                <a:gd name="connsiteX7" fmla="*/ 372902 w 5382109"/>
                <a:gd name="connsiteY7" fmla="*/ 4063388 h 5892188"/>
                <a:gd name="connsiteX8" fmla="*/ 564288 w 5382109"/>
                <a:gd name="connsiteY8" fmla="*/ 4318570 h 5892188"/>
                <a:gd name="connsiteX9" fmla="*/ 500493 w 5382109"/>
                <a:gd name="connsiteY9" fmla="*/ 4977788 h 5892188"/>
                <a:gd name="connsiteX10" fmla="*/ 1755135 w 5382109"/>
                <a:gd name="connsiteY10" fmla="*/ 5040755 h 5892188"/>
                <a:gd name="connsiteX11" fmla="*/ 1946521 w 5382109"/>
                <a:gd name="connsiteY11" fmla="*/ 5892188 h 5892188"/>
                <a:gd name="connsiteX12" fmla="*/ 4785414 w 5382109"/>
                <a:gd name="connsiteY12" fmla="*/ 5860291 h 5892188"/>
                <a:gd name="connsiteX13" fmla="*/ 4891740 w 5382109"/>
                <a:gd name="connsiteY13" fmla="*/ 3521128 h 5892188"/>
                <a:gd name="connsiteX14" fmla="*/ 3031042 w 5382109"/>
                <a:gd name="connsiteY14" fmla="*/ 1751 h 5892188"/>
                <a:gd name="connsiteX0" fmla="*/ 3031042 w 5382109"/>
                <a:gd name="connsiteY0" fmla="*/ 2101 h 5892538"/>
                <a:gd name="connsiteX1" fmla="*/ 913575 w 5382109"/>
                <a:gd name="connsiteY1" fmla="*/ 827408 h 5892538"/>
                <a:gd name="connsiteX2" fmla="*/ 577563 w 5382109"/>
                <a:gd name="connsiteY2" fmla="*/ 2304260 h 5892538"/>
                <a:gd name="connsiteX3" fmla="*/ 763 w 5382109"/>
                <a:gd name="connsiteY3" fmla="*/ 3053645 h 5892538"/>
                <a:gd name="connsiteX4" fmla="*/ 511126 w 5382109"/>
                <a:gd name="connsiteY4" fmla="*/ 3330092 h 5892538"/>
                <a:gd name="connsiteX5" fmla="*/ 340038 w 5382109"/>
                <a:gd name="connsiteY5" fmla="*/ 3736891 h 5892538"/>
                <a:gd name="connsiteX6" fmla="*/ 531424 w 5382109"/>
                <a:gd name="connsiteY6" fmla="*/ 3872352 h 5892538"/>
                <a:gd name="connsiteX7" fmla="*/ 372902 w 5382109"/>
                <a:gd name="connsiteY7" fmla="*/ 4063738 h 5892538"/>
                <a:gd name="connsiteX8" fmla="*/ 564288 w 5382109"/>
                <a:gd name="connsiteY8" fmla="*/ 4318920 h 5892538"/>
                <a:gd name="connsiteX9" fmla="*/ 500493 w 5382109"/>
                <a:gd name="connsiteY9" fmla="*/ 4978138 h 5892538"/>
                <a:gd name="connsiteX10" fmla="*/ 1755135 w 5382109"/>
                <a:gd name="connsiteY10" fmla="*/ 5041105 h 5892538"/>
                <a:gd name="connsiteX11" fmla="*/ 1946521 w 5382109"/>
                <a:gd name="connsiteY11" fmla="*/ 5892538 h 5892538"/>
                <a:gd name="connsiteX12" fmla="*/ 4785414 w 5382109"/>
                <a:gd name="connsiteY12" fmla="*/ 5860641 h 5892538"/>
                <a:gd name="connsiteX13" fmla="*/ 4891740 w 5382109"/>
                <a:gd name="connsiteY13" fmla="*/ 3521478 h 5892538"/>
                <a:gd name="connsiteX14" fmla="*/ 3031042 w 5382109"/>
                <a:gd name="connsiteY14" fmla="*/ 2101 h 5892538"/>
                <a:gd name="connsiteX0" fmla="*/ 3031042 w 5382109"/>
                <a:gd name="connsiteY0" fmla="*/ 941 h 5891378"/>
                <a:gd name="connsiteX1" fmla="*/ 886280 w 5382109"/>
                <a:gd name="connsiteY1" fmla="*/ 1071908 h 5891378"/>
                <a:gd name="connsiteX2" fmla="*/ 577563 w 5382109"/>
                <a:gd name="connsiteY2" fmla="*/ 2303100 h 5891378"/>
                <a:gd name="connsiteX3" fmla="*/ 763 w 5382109"/>
                <a:gd name="connsiteY3" fmla="*/ 3052485 h 5891378"/>
                <a:gd name="connsiteX4" fmla="*/ 511126 w 5382109"/>
                <a:gd name="connsiteY4" fmla="*/ 3328932 h 5891378"/>
                <a:gd name="connsiteX5" fmla="*/ 340038 w 5382109"/>
                <a:gd name="connsiteY5" fmla="*/ 3735731 h 5891378"/>
                <a:gd name="connsiteX6" fmla="*/ 531424 w 5382109"/>
                <a:gd name="connsiteY6" fmla="*/ 3871192 h 5891378"/>
                <a:gd name="connsiteX7" fmla="*/ 372902 w 5382109"/>
                <a:gd name="connsiteY7" fmla="*/ 4062578 h 5891378"/>
                <a:gd name="connsiteX8" fmla="*/ 564288 w 5382109"/>
                <a:gd name="connsiteY8" fmla="*/ 4317760 h 5891378"/>
                <a:gd name="connsiteX9" fmla="*/ 500493 w 5382109"/>
                <a:gd name="connsiteY9" fmla="*/ 4976978 h 5891378"/>
                <a:gd name="connsiteX10" fmla="*/ 1755135 w 5382109"/>
                <a:gd name="connsiteY10" fmla="*/ 5039945 h 5891378"/>
                <a:gd name="connsiteX11" fmla="*/ 1946521 w 5382109"/>
                <a:gd name="connsiteY11" fmla="*/ 5891378 h 5891378"/>
                <a:gd name="connsiteX12" fmla="*/ 4785414 w 5382109"/>
                <a:gd name="connsiteY12" fmla="*/ 5859481 h 5891378"/>
                <a:gd name="connsiteX13" fmla="*/ 4891740 w 5382109"/>
                <a:gd name="connsiteY13" fmla="*/ 3520318 h 5891378"/>
                <a:gd name="connsiteX14" fmla="*/ 3031042 w 5382109"/>
                <a:gd name="connsiteY14" fmla="*/ 941 h 5891378"/>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53 h 5891190"/>
                <a:gd name="connsiteX1" fmla="*/ 886280 w 5382109"/>
                <a:gd name="connsiteY1" fmla="*/ 1071720 h 5891190"/>
                <a:gd name="connsiteX2" fmla="*/ 577563 w 5382109"/>
                <a:gd name="connsiteY2" fmla="*/ 2302912 h 5891190"/>
                <a:gd name="connsiteX3" fmla="*/ 763 w 5382109"/>
                <a:gd name="connsiteY3" fmla="*/ 3052297 h 5891190"/>
                <a:gd name="connsiteX4" fmla="*/ 511126 w 5382109"/>
                <a:gd name="connsiteY4" fmla="*/ 3328744 h 5891190"/>
                <a:gd name="connsiteX5" fmla="*/ 340038 w 5382109"/>
                <a:gd name="connsiteY5" fmla="*/ 3735543 h 5891190"/>
                <a:gd name="connsiteX6" fmla="*/ 531424 w 5382109"/>
                <a:gd name="connsiteY6" fmla="*/ 3871004 h 5891190"/>
                <a:gd name="connsiteX7" fmla="*/ 372902 w 5382109"/>
                <a:gd name="connsiteY7" fmla="*/ 4062390 h 5891190"/>
                <a:gd name="connsiteX8" fmla="*/ 564288 w 5382109"/>
                <a:gd name="connsiteY8" fmla="*/ 4317572 h 5891190"/>
                <a:gd name="connsiteX9" fmla="*/ 500493 w 5382109"/>
                <a:gd name="connsiteY9" fmla="*/ 4976790 h 5891190"/>
                <a:gd name="connsiteX10" fmla="*/ 1755135 w 5382109"/>
                <a:gd name="connsiteY10" fmla="*/ 5039757 h 5891190"/>
                <a:gd name="connsiteX11" fmla="*/ 1946521 w 5382109"/>
                <a:gd name="connsiteY11" fmla="*/ 5891190 h 5891190"/>
                <a:gd name="connsiteX12" fmla="*/ 4785414 w 5382109"/>
                <a:gd name="connsiteY12" fmla="*/ 5859293 h 5891190"/>
                <a:gd name="connsiteX13" fmla="*/ 4891740 w 5382109"/>
                <a:gd name="connsiteY13" fmla="*/ 3520130 h 5891190"/>
                <a:gd name="connsiteX14" fmla="*/ 3031042 w 5382109"/>
                <a:gd name="connsiteY14" fmla="*/ 753 h 5891190"/>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792 h 5891229"/>
                <a:gd name="connsiteX1" fmla="*/ 777098 w 5382109"/>
                <a:gd name="connsiteY1" fmla="*/ 1044464 h 5891229"/>
                <a:gd name="connsiteX2" fmla="*/ 577563 w 5382109"/>
                <a:gd name="connsiteY2" fmla="*/ 2302951 h 5891229"/>
                <a:gd name="connsiteX3" fmla="*/ 763 w 5382109"/>
                <a:gd name="connsiteY3" fmla="*/ 3052336 h 5891229"/>
                <a:gd name="connsiteX4" fmla="*/ 511126 w 5382109"/>
                <a:gd name="connsiteY4" fmla="*/ 3328783 h 5891229"/>
                <a:gd name="connsiteX5" fmla="*/ 340038 w 5382109"/>
                <a:gd name="connsiteY5" fmla="*/ 3735582 h 5891229"/>
                <a:gd name="connsiteX6" fmla="*/ 531424 w 5382109"/>
                <a:gd name="connsiteY6" fmla="*/ 3871043 h 5891229"/>
                <a:gd name="connsiteX7" fmla="*/ 372902 w 5382109"/>
                <a:gd name="connsiteY7" fmla="*/ 4062429 h 5891229"/>
                <a:gd name="connsiteX8" fmla="*/ 564288 w 5382109"/>
                <a:gd name="connsiteY8" fmla="*/ 4317611 h 5891229"/>
                <a:gd name="connsiteX9" fmla="*/ 500493 w 5382109"/>
                <a:gd name="connsiteY9" fmla="*/ 4976829 h 5891229"/>
                <a:gd name="connsiteX10" fmla="*/ 1755135 w 5382109"/>
                <a:gd name="connsiteY10" fmla="*/ 5039796 h 5891229"/>
                <a:gd name="connsiteX11" fmla="*/ 1946521 w 5382109"/>
                <a:gd name="connsiteY11" fmla="*/ 5891229 h 5891229"/>
                <a:gd name="connsiteX12" fmla="*/ 4785414 w 5382109"/>
                <a:gd name="connsiteY12" fmla="*/ 5859332 h 5891229"/>
                <a:gd name="connsiteX13" fmla="*/ 4891740 w 5382109"/>
                <a:gd name="connsiteY13" fmla="*/ 3520169 h 5891229"/>
                <a:gd name="connsiteX14" fmla="*/ 3031042 w 5382109"/>
                <a:gd name="connsiteY14" fmla="*/ 792 h 5891229"/>
                <a:gd name="connsiteX0" fmla="*/ 3031042 w 5382109"/>
                <a:gd name="connsiteY0" fmla="*/ 627 h 5891064"/>
                <a:gd name="connsiteX1" fmla="*/ 777098 w 5382109"/>
                <a:gd name="connsiteY1" fmla="*/ 1180776 h 5891064"/>
                <a:gd name="connsiteX2" fmla="*/ 577563 w 5382109"/>
                <a:gd name="connsiteY2" fmla="*/ 2302786 h 5891064"/>
                <a:gd name="connsiteX3" fmla="*/ 763 w 5382109"/>
                <a:gd name="connsiteY3" fmla="*/ 3052171 h 5891064"/>
                <a:gd name="connsiteX4" fmla="*/ 511126 w 5382109"/>
                <a:gd name="connsiteY4" fmla="*/ 3328618 h 5891064"/>
                <a:gd name="connsiteX5" fmla="*/ 340038 w 5382109"/>
                <a:gd name="connsiteY5" fmla="*/ 3735417 h 5891064"/>
                <a:gd name="connsiteX6" fmla="*/ 531424 w 5382109"/>
                <a:gd name="connsiteY6" fmla="*/ 3870878 h 5891064"/>
                <a:gd name="connsiteX7" fmla="*/ 372902 w 5382109"/>
                <a:gd name="connsiteY7" fmla="*/ 4062264 h 5891064"/>
                <a:gd name="connsiteX8" fmla="*/ 564288 w 5382109"/>
                <a:gd name="connsiteY8" fmla="*/ 4317446 h 5891064"/>
                <a:gd name="connsiteX9" fmla="*/ 500493 w 5382109"/>
                <a:gd name="connsiteY9" fmla="*/ 4976664 h 5891064"/>
                <a:gd name="connsiteX10" fmla="*/ 1755135 w 5382109"/>
                <a:gd name="connsiteY10" fmla="*/ 5039631 h 5891064"/>
                <a:gd name="connsiteX11" fmla="*/ 1946521 w 5382109"/>
                <a:gd name="connsiteY11" fmla="*/ 5891064 h 5891064"/>
                <a:gd name="connsiteX12" fmla="*/ 4785414 w 5382109"/>
                <a:gd name="connsiteY12" fmla="*/ 5859167 h 5891064"/>
                <a:gd name="connsiteX13" fmla="*/ 4891740 w 5382109"/>
                <a:gd name="connsiteY13" fmla="*/ 3520004 h 5891064"/>
                <a:gd name="connsiteX14" fmla="*/ 3031042 w 5382109"/>
                <a:gd name="connsiteY14" fmla="*/ 627 h 5891064"/>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042 w 5382109"/>
                <a:gd name="connsiteY0" fmla="*/ 968 h 5891405"/>
                <a:gd name="connsiteX1" fmla="*/ 777098 w 5382109"/>
                <a:gd name="connsiteY1" fmla="*/ 1181117 h 5891405"/>
                <a:gd name="connsiteX2" fmla="*/ 577563 w 5382109"/>
                <a:gd name="connsiteY2" fmla="*/ 2303127 h 5891405"/>
                <a:gd name="connsiteX3" fmla="*/ 763 w 5382109"/>
                <a:gd name="connsiteY3" fmla="*/ 3052512 h 5891405"/>
                <a:gd name="connsiteX4" fmla="*/ 511126 w 5382109"/>
                <a:gd name="connsiteY4" fmla="*/ 3328959 h 5891405"/>
                <a:gd name="connsiteX5" fmla="*/ 340038 w 5382109"/>
                <a:gd name="connsiteY5" fmla="*/ 3735758 h 5891405"/>
                <a:gd name="connsiteX6" fmla="*/ 531424 w 5382109"/>
                <a:gd name="connsiteY6" fmla="*/ 3871219 h 5891405"/>
                <a:gd name="connsiteX7" fmla="*/ 372902 w 5382109"/>
                <a:gd name="connsiteY7" fmla="*/ 4062605 h 5891405"/>
                <a:gd name="connsiteX8" fmla="*/ 564288 w 5382109"/>
                <a:gd name="connsiteY8" fmla="*/ 4317787 h 5891405"/>
                <a:gd name="connsiteX9" fmla="*/ 500493 w 5382109"/>
                <a:gd name="connsiteY9" fmla="*/ 4977005 h 5891405"/>
                <a:gd name="connsiteX10" fmla="*/ 1755135 w 5382109"/>
                <a:gd name="connsiteY10" fmla="*/ 5039972 h 5891405"/>
                <a:gd name="connsiteX11" fmla="*/ 1946521 w 5382109"/>
                <a:gd name="connsiteY11" fmla="*/ 5891405 h 5891405"/>
                <a:gd name="connsiteX12" fmla="*/ 4785414 w 5382109"/>
                <a:gd name="connsiteY12" fmla="*/ 5859508 h 5891405"/>
                <a:gd name="connsiteX13" fmla="*/ 4891740 w 5382109"/>
                <a:gd name="connsiteY13" fmla="*/ 3520345 h 5891405"/>
                <a:gd name="connsiteX14" fmla="*/ 3031042 w 5382109"/>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1204 w 5382271"/>
                <a:gd name="connsiteY0" fmla="*/ 968 h 5891405"/>
                <a:gd name="connsiteX1" fmla="*/ 777260 w 5382271"/>
                <a:gd name="connsiteY1" fmla="*/ 1181117 h 5891405"/>
                <a:gd name="connsiteX2" fmla="*/ 523134 w 5382271"/>
                <a:gd name="connsiteY2" fmla="*/ 2303127 h 5891405"/>
                <a:gd name="connsiteX3" fmla="*/ 925 w 5382271"/>
                <a:gd name="connsiteY3" fmla="*/ 3052512 h 5891405"/>
                <a:gd name="connsiteX4" fmla="*/ 511288 w 5382271"/>
                <a:gd name="connsiteY4" fmla="*/ 3328959 h 5891405"/>
                <a:gd name="connsiteX5" fmla="*/ 340200 w 5382271"/>
                <a:gd name="connsiteY5" fmla="*/ 3735758 h 5891405"/>
                <a:gd name="connsiteX6" fmla="*/ 531586 w 5382271"/>
                <a:gd name="connsiteY6" fmla="*/ 3871219 h 5891405"/>
                <a:gd name="connsiteX7" fmla="*/ 373064 w 5382271"/>
                <a:gd name="connsiteY7" fmla="*/ 4062605 h 5891405"/>
                <a:gd name="connsiteX8" fmla="*/ 564450 w 5382271"/>
                <a:gd name="connsiteY8" fmla="*/ 4317787 h 5891405"/>
                <a:gd name="connsiteX9" fmla="*/ 500655 w 5382271"/>
                <a:gd name="connsiteY9" fmla="*/ 4977005 h 5891405"/>
                <a:gd name="connsiteX10" fmla="*/ 1755297 w 5382271"/>
                <a:gd name="connsiteY10" fmla="*/ 5039972 h 5891405"/>
                <a:gd name="connsiteX11" fmla="*/ 1946683 w 5382271"/>
                <a:gd name="connsiteY11" fmla="*/ 5891405 h 5891405"/>
                <a:gd name="connsiteX12" fmla="*/ 4785576 w 5382271"/>
                <a:gd name="connsiteY12" fmla="*/ 5859508 h 5891405"/>
                <a:gd name="connsiteX13" fmla="*/ 4891902 w 5382271"/>
                <a:gd name="connsiteY13" fmla="*/ 3520345 h 5891405"/>
                <a:gd name="connsiteX14" fmla="*/ 3031204 w 5382271"/>
                <a:gd name="connsiteY14" fmla="*/ 968 h 5891405"/>
                <a:gd name="connsiteX0" fmla="*/ 3038119 w 5389186"/>
                <a:gd name="connsiteY0" fmla="*/ 968 h 5891405"/>
                <a:gd name="connsiteX1" fmla="*/ 784175 w 5389186"/>
                <a:gd name="connsiteY1" fmla="*/ 1181117 h 5891405"/>
                <a:gd name="connsiteX2" fmla="*/ 530049 w 5389186"/>
                <a:gd name="connsiteY2" fmla="*/ 2303127 h 5891405"/>
                <a:gd name="connsiteX3" fmla="*/ 7840 w 5389186"/>
                <a:gd name="connsiteY3" fmla="*/ 3052512 h 5891405"/>
                <a:gd name="connsiteX4" fmla="*/ 518203 w 5389186"/>
                <a:gd name="connsiteY4" fmla="*/ 3328959 h 5891405"/>
                <a:gd name="connsiteX5" fmla="*/ 347115 w 5389186"/>
                <a:gd name="connsiteY5" fmla="*/ 3735758 h 5891405"/>
                <a:gd name="connsiteX6" fmla="*/ 538501 w 5389186"/>
                <a:gd name="connsiteY6" fmla="*/ 3871219 h 5891405"/>
                <a:gd name="connsiteX7" fmla="*/ 379979 w 5389186"/>
                <a:gd name="connsiteY7" fmla="*/ 4062605 h 5891405"/>
                <a:gd name="connsiteX8" fmla="*/ 571365 w 5389186"/>
                <a:gd name="connsiteY8" fmla="*/ 4317787 h 5891405"/>
                <a:gd name="connsiteX9" fmla="*/ 507570 w 5389186"/>
                <a:gd name="connsiteY9" fmla="*/ 4977005 h 5891405"/>
                <a:gd name="connsiteX10" fmla="*/ 1762212 w 5389186"/>
                <a:gd name="connsiteY10" fmla="*/ 5039972 h 5891405"/>
                <a:gd name="connsiteX11" fmla="*/ 1953598 w 5389186"/>
                <a:gd name="connsiteY11" fmla="*/ 5891405 h 5891405"/>
                <a:gd name="connsiteX12" fmla="*/ 4792491 w 5389186"/>
                <a:gd name="connsiteY12" fmla="*/ 5859508 h 5891405"/>
                <a:gd name="connsiteX13" fmla="*/ 4898817 w 5389186"/>
                <a:gd name="connsiteY13" fmla="*/ 3520345 h 5891405"/>
                <a:gd name="connsiteX14" fmla="*/ 3038119 w 5389186"/>
                <a:gd name="connsiteY14" fmla="*/ 968 h 5891405"/>
                <a:gd name="connsiteX0" fmla="*/ 3037057 w 5388124"/>
                <a:gd name="connsiteY0" fmla="*/ 968 h 5891405"/>
                <a:gd name="connsiteX1" fmla="*/ 783113 w 5388124"/>
                <a:gd name="connsiteY1" fmla="*/ 1181117 h 5891405"/>
                <a:gd name="connsiteX2" fmla="*/ 528987 w 5388124"/>
                <a:gd name="connsiteY2" fmla="*/ 2303127 h 5891405"/>
                <a:gd name="connsiteX3" fmla="*/ 6778 w 5388124"/>
                <a:gd name="connsiteY3" fmla="*/ 3052512 h 5891405"/>
                <a:gd name="connsiteX4" fmla="*/ 517141 w 5388124"/>
                <a:gd name="connsiteY4" fmla="*/ 3328959 h 5891405"/>
                <a:gd name="connsiteX5" fmla="*/ 346053 w 5388124"/>
                <a:gd name="connsiteY5" fmla="*/ 3735758 h 5891405"/>
                <a:gd name="connsiteX6" fmla="*/ 537439 w 5388124"/>
                <a:gd name="connsiteY6" fmla="*/ 3871219 h 5891405"/>
                <a:gd name="connsiteX7" fmla="*/ 378917 w 5388124"/>
                <a:gd name="connsiteY7" fmla="*/ 4062605 h 5891405"/>
                <a:gd name="connsiteX8" fmla="*/ 570303 w 5388124"/>
                <a:gd name="connsiteY8" fmla="*/ 4317787 h 5891405"/>
                <a:gd name="connsiteX9" fmla="*/ 506508 w 5388124"/>
                <a:gd name="connsiteY9" fmla="*/ 4977005 h 5891405"/>
                <a:gd name="connsiteX10" fmla="*/ 1761150 w 5388124"/>
                <a:gd name="connsiteY10" fmla="*/ 5039972 h 5891405"/>
                <a:gd name="connsiteX11" fmla="*/ 1952536 w 5388124"/>
                <a:gd name="connsiteY11" fmla="*/ 5891405 h 5891405"/>
                <a:gd name="connsiteX12" fmla="*/ 4791429 w 5388124"/>
                <a:gd name="connsiteY12" fmla="*/ 5859508 h 5891405"/>
                <a:gd name="connsiteX13" fmla="*/ 4897755 w 5388124"/>
                <a:gd name="connsiteY13" fmla="*/ 3520345 h 5891405"/>
                <a:gd name="connsiteX14" fmla="*/ 3037057 w 5388124"/>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3034541 w 5385608"/>
                <a:gd name="connsiteY0" fmla="*/ 968 h 5891405"/>
                <a:gd name="connsiteX1" fmla="*/ 780597 w 5385608"/>
                <a:gd name="connsiteY1" fmla="*/ 1181117 h 5891405"/>
                <a:gd name="connsiteX2" fmla="*/ 526471 w 5385608"/>
                <a:gd name="connsiteY2" fmla="*/ 2303127 h 5891405"/>
                <a:gd name="connsiteX3" fmla="*/ 4262 w 5385608"/>
                <a:gd name="connsiteY3" fmla="*/ 3052512 h 5891405"/>
                <a:gd name="connsiteX4" fmla="*/ 514625 w 5385608"/>
                <a:gd name="connsiteY4" fmla="*/ 3328959 h 5891405"/>
                <a:gd name="connsiteX5" fmla="*/ 343537 w 5385608"/>
                <a:gd name="connsiteY5" fmla="*/ 3735758 h 5891405"/>
                <a:gd name="connsiteX6" fmla="*/ 534923 w 5385608"/>
                <a:gd name="connsiteY6" fmla="*/ 3871219 h 5891405"/>
                <a:gd name="connsiteX7" fmla="*/ 376401 w 5385608"/>
                <a:gd name="connsiteY7" fmla="*/ 4062605 h 5891405"/>
                <a:gd name="connsiteX8" fmla="*/ 567787 w 5385608"/>
                <a:gd name="connsiteY8" fmla="*/ 4317787 h 5891405"/>
                <a:gd name="connsiteX9" fmla="*/ 503992 w 5385608"/>
                <a:gd name="connsiteY9" fmla="*/ 4977005 h 5891405"/>
                <a:gd name="connsiteX10" fmla="*/ 1758634 w 5385608"/>
                <a:gd name="connsiteY10" fmla="*/ 5039972 h 5891405"/>
                <a:gd name="connsiteX11" fmla="*/ 1950020 w 5385608"/>
                <a:gd name="connsiteY11" fmla="*/ 5891405 h 5891405"/>
                <a:gd name="connsiteX12" fmla="*/ 4788913 w 5385608"/>
                <a:gd name="connsiteY12" fmla="*/ 5859508 h 5891405"/>
                <a:gd name="connsiteX13" fmla="*/ 4895239 w 5385608"/>
                <a:gd name="connsiteY13" fmla="*/ 3520345 h 5891405"/>
                <a:gd name="connsiteX14" fmla="*/ 3034541 w 5385608"/>
                <a:gd name="connsiteY14" fmla="*/ 968 h 5891405"/>
                <a:gd name="connsiteX0" fmla="*/ 2980702 w 5331769"/>
                <a:gd name="connsiteY0" fmla="*/ 968 h 5891405"/>
                <a:gd name="connsiteX1" fmla="*/ 726758 w 5331769"/>
                <a:gd name="connsiteY1" fmla="*/ 1181117 h 5891405"/>
                <a:gd name="connsiteX2" fmla="*/ 472632 w 5331769"/>
                <a:gd name="connsiteY2" fmla="*/ 2303127 h 5891405"/>
                <a:gd name="connsiteX3" fmla="*/ 5014 w 5331769"/>
                <a:gd name="connsiteY3" fmla="*/ 3079808 h 5891405"/>
                <a:gd name="connsiteX4" fmla="*/ 460786 w 5331769"/>
                <a:gd name="connsiteY4" fmla="*/ 3328959 h 5891405"/>
                <a:gd name="connsiteX5" fmla="*/ 289698 w 5331769"/>
                <a:gd name="connsiteY5" fmla="*/ 3735758 h 5891405"/>
                <a:gd name="connsiteX6" fmla="*/ 481084 w 5331769"/>
                <a:gd name="connsiteY6" fmla="*/ 3871219 h 5891405"/>
                <a:gd name="connsiteX7" fmla="*/ 322562 w 5331769"/>
                <a:gd name="connsiteY7" fmla="*/ 4062605 h 5891405"/>
                <a:gd name="connsiteX8" fmla="*/ 513948 w 5331769"/>
                <a:gd name="connsiteY8" fmla="*/ 4317787 h 5891405"/>
                <a:gd name="connsiteX9" fmla="*/ 450153 w 5331769"/>
                <a:gd name="connsiteY9" fmla="*/ 4977005 h 5891405"/>
                <a:gd name="connsiteX10" fmla="*/ 1704795 w 5331769"/>
                <a:gd name="connsiteY10" fmla="*/ 5039972 h 5891405"/>
                <a:gd name="connsiteX11" fmla="*/ 1896181 w 5331769"/>
                <a:gd name="connsiteY11" fmla="*/ 5891405 h 5891405"/>
                <a:gd name="connsiteX12" fmla="*/ 4735074 w 5331769"/>
                <a:gd name="connsiteY12" fmla="*/ 5859508 h 5891405"/>
                <a:gd name="connsiteX13" fmla="*/ 4841400 w 5331769"/>
                <a:gd name="connsiteY13" fmla="*/ 3520345 h 5891405"/>
                <a:gd name="connsiteX14" fmla="*/ 2980702 w 5331769"/>
                <a:gd name="connsiteY14" fmla="*/ 968 h 5891405"/>
                <a:gd name="connsiteX0" fmla="*/ 2980491 w 5331558"/>
                <a:gd name="connsiteY0" fmla="*/ 968 h 5891405"/>
                <a:gd name="connsiteX1" fmla="*/ 726547 w 5331558"/>
                <a:gd name="connsiteY1" fmla="*/ 1181117 h 5891405"/>
                <a:gd name="connsiteX2" fmla="*/ 486068 w 5331558"/>
                <a:gd name="connsiteY2" fmla="*/ 2371366 h 5891405"/>
                <a:gd name="connsiteX3" fmla="*/ 4803 w 5331558"/>
                <a:gd name="connsiteY3" fmla="*/ 3079808 h 5891405"/>
                <a:gd name="connsiteX4" fmla="*/ 460575 w 5331558"/>
                <a:gd name="connsiteY4" fmla="*/ 3328959 h 5891405"/>
                <a:gd name="connsiteX5" fmla="*/ 289487 w 5331558"/>
                <a:gd name="connsiteY5" fmla="*/ 3735758 h 5891405"/>
                <a:gd name="connsiteX6" fmla="*/ 480873 w 5331558"/>
                <a:gd name="connsiteY6" fmla="*/ 3871219 h 5891405"/>
                <a:gd name="connsiteX7" fmla="*/ 322351 w 5331558"/>
                <a:gd name="connsiteY7" fmla="*/ 4062605 h 5891405"/>
                <a:gd name="connsiteX8" fmla="*/ 513737 w 5331558"/>
                <a:gd name="connsiteY8" fmla="*/ 4317787 h 5891405"/>
                <a:gd name="connsiteX9" fmla="*/ 449942 w 5331558"/>
                <a:gd name="connsiteY9" fmla="*/ 4977005 h 5891405"/>
                <a:gd name="connsiteX10" fmla="*/ 1704584 w 5331558"/>
                <a:gd name="connsiteY10" fmla="*/ 5039972 h 5891405"/>
                <a:gd name="connsiteX11" fmla="*/ 1895970 w 5331558"/>
                <a:gd name="connsiteY11" fmla="*/ 5891405 h 5891405"/>
                <a:gd name="connsiteX12" fmla="*/ 4734863 w 5331558"/>
                <a:gd name="connsiteY12" fmla="*/ 5859508 h 5891405"/>
                <a:gd name="connsiteX13" fmla="*/ 4841189 w 5331558"/>
                <a:gd name="connsiteY13" fmla="*/ 3520345 h 5891405"/>
                <a:gd name="connsiteX14" fmla="*/ 2980491 w 5331558"/>
                <a:gd name="connsiteY14" fmla="*/ 968 h 589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1558" h="5891405">
                  <a:moveTo>
                    <a:pt x="2980491" y="968"/>
                  </a:moveTo>
                  <a:cubicBezTo>
                    <a:pt x="1784302" y="-22254"/>
                    <a:pt x="1040642" y="372305"/>
                    <a:pt x="726547" y="1181117"/>
                  </a:cubicBezTo>
                  <a:cubicBezTo>
                    <a:pt x="528785" y="1834793"/>
                    <a:pt x="744238" y="2066938"/>
                    <a:pt x="486068" y="2371366"/>
                  </a:cubicBezTo>
                  <a:cubicBezTo>
                    <a:pt x="239818" y="2677225"/>
                    <a:pt x="-40213" y="2911644"/>
                    <a:pt x="4803" y="3079808"/>
                  </a:cubicBezTo>
                  <a:cubicBezTo>
                    <a:pt x="109541" y="3181162"/>
                    <a:pt x="260766" y="3266498"/>
                    <a:pt x="460575" y="3328959"/>
                  </a:cubicBezTo>
                  <a:cubicBezTo>
                    <a:pt x="403546" y="3464559"/>
                    <a:pt x="198074" y="3641722"/>
                    <a:pt x="289487" y="3735758"/>
                  </a:cubicBezTo>
                  <a:lnTo>
                    <a:pt x="480873" y="3871219"/>
                  </a:lnTo>
                  <a:cubicBezTo>
                    <a:pt x="428032" y="3935014"/>
                    <a:pt x="303940" y="3939433"/>
                    <a:pt x="322351" y="4062605"/>
                  </a:cubicBezTo>
                  <a:cubicBezTo>
                    <a:pt x="362395" y="4195168"/>
                    <a:pt x="550882" y="4226788"/>
                    <a:pt x="513737" y="4317787"/>
                  </a:cubicBezTo>
                  <a:cubicBezTo>
                    <a:pt x="397470" y="4561276"/>
                    <a:pt x="358392" y="4876020"/>
                    <a:pt x="449942" y="4977005"/>
                  </a:cubicBezTo>
                  <a:cubicBezTo>
                    <a:pt x="636587" y="5158310"/>
                    <a:pt x="1197305" y="5208988"/>
                    <a:pt x="1704584" y="5039972"/>
                  </a:cubicBezTo>
                  <a:lnTo>
                    <a:pt x="1895970" y="5891405"/>
                  </a:lnTo>
                  <a:lnTo>
                    <a:pt x="4734863" y="5859508"/>
                  </a:lnTo>
                  <a:cubicBezTo>
                    <a:pt x="4366268" y="4516262"/>
                    <a:pt x="4422975" y="3927926"/>
                    <a:pt x="4841189" y="3520345"/>
                  </a:cubicBezTo>
                  <a:cubicBezTo>
                    <a:pt x="6117095" y="1964448"/>
                    <a:pt x="4692333" y="36409"/>
                    <a:pt x="2980491" y="96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4" name="Oval 37">
              <a:extLst>
                <a:ext uri="{FF2B5EF4-FFF2-40B4-BE49-F238E27FC236}">
                  <a16:creationId xmlns:a16="http://schemas.microsoft.com/office/drawing/2014/main" id="{0711327E-9191-4394-B64D-73AD56C41377}"/>
                </a:ext>
              </a:extLst>
            </p:cNvPr>
            <p:cNvSpPr/>
            <p:nvPr/>
          </p:nvSpPr>
          <p:spPr>
            <a:xfrm rot="18100542">
              <a:off x="5907878" y="-58593"/>
              <a:ext cx="1436045" cy="2141152"/>
            </a:xfrm>
            <a:custGeom>
              <a:avLst/>
              <a:gdLst/>
              <a:ahLst/>
              <a:cxnLst/>
              <a:rect l="l" t="t" r="r" b="b"/>
              <a:pathLst>
                <a:path w="1170491" h="1745209">
                  <a:moveTo>
                    <a:pt x="429221" y="671495"/>
                  </a:moveTo>
                  <a:cubicBezTo>
                    <a:pt x="415869" y="670322"/>
                    <a:pt x="402356" y="670624"/>
                    <a:pt x="388917" y="672439"/>
                  </a:cubicBezTo>
                  <a:cubicBezTo>
                    <a:pt x="370997" y="674859"/>
                    <a:pt x="353207" y="679968"/>
                    <a:pt x="336101" y="687858"/>
                  </a:cubicBezTo>
                  <a:lnTo>
                    <a:pt x="344770" y="708640"/>
                  </a:lnTo>
                  <a:cubicBezTo>
                    <a:pt x="405276" y="680369"/>
                    <a:pt x="475531" y="691805"/>
                    <a:pt x="523918" y="737799"/>
                  </a:cubicBezTo>
                  <a:cubicBezTo>
                    <a:pt x="569388" y="781022"/>
                    <a:pt x="587723" y="847396"/>
                    <a:pt x="571504" y="910067"/>
                  </a:cubicBezTo>
                  <a:lnTo>
                    <a:pt x="593243" y="915886"/>
                  </a:lnTo>
                  <a:cubicBezTo>
                    <a:pt x="611678" y="844923"/>
                    <a:pt x="590662" y="769719"/>
                    <a:pt x="538740" y="720849"/>
                  </a:cubicBezTo>
                  <a:cubicBezTo>
                    <a:pt x="507886" y="691808"/>
                    <a:pt x="469277" y="675014"/>
                    <a:pt x="429221" y="671495"/>
                  </a:cubicBezTo>
                  <a:close/>
                  <a:moveTo>
                    <a:pt x="588421" y="580980"/>
                  </a:moveTo>
                  <a:cubicBezTo>
                    <a:pt x="534186" y="581239"/>
                    <a:pt x="482134" y="605639"/>
                    <a:pt x="446738" y="649695"/>
                  </a:cubicBezTo>
                  <a:lnTo>
                    <a:pt x="463760" y="664437"/>
                  </a:lnTo>
                  <a:cubicBezTo>
                    <a:pt x="505329" y="612166"/>
                    <a:pt x="573320" y="591099"/>
                    <a:pt x="637132" y="610714"/>
                  </a:cubicBezTo>
                  <a:cubicBezTo>
                    <a:pt x="697098" y="629147"/>
                    <a:pt x="743088" y="680397"/>
                    <a:pt x="756495" y="743730"/>
                  </a:cubicBezTo>
                  <a:lnTo>
                    <a:pt x="778549" y="739251"/>
                  </a:lnTo>
                  <a:cubicBezTo>
                    <a:pt x="763432" y="667508"/>
                    <a:pt x="711108" y="609548"/>
                    <a:pt x="642848" y="588934"/>
                  </a:cubicBezTo>
                  <a:cubicBezTo>
                    <a:pt x="624821" y="583490"/>
                    <a:pt x="606500" y="580894"/>
                    <a:pt x="588421" y="580980"/>
                  </a:cubicBezTo>
                  <a:close/>
                  <a:moveTo>
                    <a:pt x="533817" y="0"/>
                  </a:moveTo>
                  <a:cubicBezTo>
                    <a:pt x="617807" y="1"/>
                    <a:pt x="687626" y="60667"/>
                    <a:pt x="697680" y="141081"/>
                  </a:cubicBezTo>
                  <a:cubicBezTo>
                    <a:pt x="603869" y="182843"/>
                    <a:pt x="547102" y="268997"/>
                    <a:pt x="562024" y="352718"/>
                  </a:cubicBezTo>
                  <a:lnTo>
                    <a:pt x="584367" y="347971"/>
                  </a:lnTo>
                  <a:cubicBezTo>
                    <a:pt x="570422" y="267354"/>
                    <a:pt x="633895" y="183716"/>
                    <a:pt x="732836" y="150639"/>
                  </a:cubicBezTo>
                  <a:cubicBezTo>
                    <a:pt x="738208" y="147500"/>
                    <a:pt x="743991" y="147205"/>
                    <a:pt x="749842" y="147205"/>
                  </a:cubicBezTo>
                  <a:cubicBezTo>
                    <a:pt x="844103" y="147205"/>
                    <a:pt x="920515" y="223618"/>
                    <a:pt x="920515" y="317877"/>
                  </a:cubicBezTo>
                  <a:lnTo>
                    <a:pt x="910716" y="366417"/>
                  </a:lnTo>
                  <a:lnTo>
                    <a:pt x="920515" y="366418"/>
                  </a:lnTo>
                  <a:lnTo>
                    <a:pt x="920515" y="371433"/>
                  </a:lnTo>
                  <a:cubicBezTo>
                    <a:pt x="997755" y="379016"/>
                    <a:pt x="1056877" y="445155"/>
                    <a:pt x="1056877" y="525101"/>
                  </a:cubicBezTo>
                  <a:lnTo>
                    <a:pt x="1047351" y="572282"/>
                  </a:lnTo>
                  <a:cubicBezTo>
                    <a:pt x="1119671" y="602218"/>
                    <a:pt x="1170491" y="673500"/>
                    <a:pt x="1170491" y="756650"/>
                  </a:cubicBezTo>
                  <a:cubicBezTo>
                    <a:pt x="1170490" y="802863"/>
                    <a:pt x="1154794" y="845409"/>
                    <a:pt x="1127569" y="878235"/>
                  </a:cubicBezTo>
                  <a:cubicBezTo>
                    <a:pt x="1080615" y="934488"/>
                    <a:pt x="1014142" y="959925"/>
                    <a:pt x="954678" y="939840"/>
                  </a:cubicBezTo>
                  <a:lnTo>
                    <a:pt x="947373" y="961469"/>
                  </a:lnTo>
                  <a:cubicBezTo>
                    <a:pt x="1000817" y="979520"/>
                    <a:pt x="1058949" y="966083"/>
                    <a:pt x="1106746" y="928282"/>
                  </a:cubicBezTo>
                  <a:cubicBezTo>
                    <a:pt x="1128548" y="955588"/>
                    <a:pt x="1138907" y="990708"/>
                    <a:pt x="1138907" y="1028247"/>
                  </a:cubicBezTo>
                  <a:cubicBezTo>
                    <a:pt x="1138907" y="1124134"/>
                    <a:pt x="1071328" y="1204237"/>
                    <a:pt x="981133" y="1223220"/>
                  </a:cubicBezTo>
                  <a:cubicBezTo>
                    <a:pt x="889088" y="1236998"/>
                    <a:pt x="805358" y="1200898"/>
                    <a:pt x="777272" y="1134408"/>
                  </a:cubicBezTo>
                  <a:cubicBezTo>
                    <a:pt x="791057" y="1124903"/>
                    <a:pt x="802061" y="1111678"/>
                    <a:pt x="810210" y="1096167"/>
                  </a:cubicBezTo>
                  <a:cubicBezTo>
                    <a:pt x="831546" y="1055553"/>
                    <a:pt x="830022" y="1005443"/>
                    <a:pt x="806195" y="964175"/>
                  </a:cubicBezTo>
                  <a:lnTo>
                    <a:pt x="787267" y="975103"/>
                  </a:lnTo>
                  <a:cubicBezTo>
                    <a:pt x="807161" y="1009560"/>
                    <a:pt x="808703" y="1051275"/>
                    <a:pt x="791333" y="1085110"/>
                  </a:cubicBezTo>
                  <a:cubicBezTo>
                    <a:pt x="784855" y="1097727"/>
                    <a:pt x="776117" y="1108536"/>
                    <a:pt x="763385" y="1114320"/>
                  </a:cubicBezTo>
                  <a:lnTo>
                    <a:pt x="744063" y="1119497"/>
                  </a:lnTo>
                  <a:lnTo>
                    <a:pt x="747716" y="1128718"/>
                  </a:lnTo>
                  <a:cubicBezTo>
                    <a:pt x="731558" y="1137628"/>
                    <a:pt x="712804" y="1141697"/>
                    <a:pt x="693327" y="1140344"/>
                  </a:cubicBezTo>
                  <a:cubicBezTo>
                    <a:pt x="655409" y="1137711"/>
                    <a:pt x="620494" y="1114908"/>
                    <a:pt x="601213" y="1080185"/>
                  </a:cubicBezTo>
                  <a:lnTo>
                    <a:pt x="582082" y="1090754"/>
                  </a:lnTo>
                  <a:cubicBezTo>
                    <a:pt x="605167" y="1132362"/>
                    <a:pt x="647281" y="1159482"/>
                    <a:pt x="693051" y="1162221"/>
                  </a:cubicBezTo>
                  <a:cubicBezTo>
                    <a:pt x="715413" y="1163558"/>
                    <a:pt x="736989" y="1158982"/>
                    <a:pt x="755684" y="1148835"/>
                  </a:cubicBezTo>
                  <a:cubicBezTo>
                    <a:pt x="792539" y="1222022"/>
                    <a:pt x="887119" y="1262260"/>
                    <a:pt x="989751" y="1247587"/>
                  </a:cubicBezTo>
                  <a:cubicBezTo>
                    <a:pt x="1000157" y="1267987"/>
                    <a:pt x="1004489" y="1291252"/>
                    <a:pt x="1004488" y="1315531"/>
                  </a:cubicBezTo>
                  <a:cubicBezTo>
                    <a:pt x="1004488" y="1381750"/>
                    <a:pt x="972258" y="1440443"/>
                    <a:pt x="920375" y="1473506"/>
                  </a:cubicBezTo>
                  <a:lnTo>
                    <a:pt x="913116" y="1474079"/>
                  </a:lnTo>
                  <a:cubicBezTo>
                    <a:pt x="850536" y="1469665"/>
                    <a:pt x="794159" y="1430126"/>
                    <a:pt x="766796" y="1371458"/>
                  </a:cubicBezTo>
                  <a:lnTo>
                    <a:pt x="746323" y="1380801"/>
                  </a:lnTo>
                  <a:cubicBezTo>
                    <a:pt x="776874" y="1446464"/>
                    <a:pt x="839753" y="1490827"/>
                    <a:pt x="909888" y="1496052"/>
                  </a:cubicBezTo>
                  <a:cubicBezTo>
                    <a:pt x="891948" y="1561049"/>
                    <a:pt x="840393" y="1611456"/>
                    <a:pt x="774838" y="1628054"/>
                  </a:cubicBezTo>
                  <a:cubicBezTo>
                    <a:pt x="686646" y="1642970"/>
                    <a:pt x="605133" y="1612285"/>
                    <a:pt x="571751" y="1552195"/>
                  </a:cubicBezTo>
                  <a:lnTo>
                    <a:pt x="550649" y="1566422"/>
                  </a:lnTo>
                  <a:cubicBezTo>
                    <a:pt x="577499" y="1609979"/>
                    <a:pt x="626419" y="1639383"/>
                    <a:pt x="685031" y="1648114"/>
                  </a:cubicBezTo>
                  <a:cubicBezTo>
                    <a:pt x="659684" y="1706013"/>
                    <a:pt x="601329" y="1745210"/>
                    <a:pt x="533818" y="1745209"/>
                  </a:cubicBezTo>
                  <a:cubicBezTo>
                    <a:pt x="455549" y="1745210"/>
                    <a:pt x="416747" y="1692524"/>
                    <a:pt x="372301" y="1619888"/>
                  </a:cubicBezTo>
                  <a:lnTo>
                    <a:pt x="366380" y="1592106"/>
                  </a:lnTo>
                  <a:cubicBezTo>
                    <a:pt x="305091" y="1567105"/>
                    <a:pt x="259811" y="1511085"/>
                    <a:pt x="250590" y="1443452"/>
                  </a:cubicBezTo>
                  <a:cubicBezTo>
                    <a:pt x="203712" y="1453117"/>
                    <a:pt x="158965" y="1444975"/>
                    <a:pt x="117260" y="1407178"/>
                  </a:cubicBezTo>
                  <a:cubicBezTo>
                    <a:pt x="55030" y="1350772"/>
                    <a:pt x="44039" y="1258933"/>
                    <a:pt x="90593" y="1192598"/>
                  </a:cubicBezTo>
                  <a:cubicBezTo>
                    <a:pt x="186799" y="1224213"/>
                    <a:pt x="285304" y="1199642"/>
                    <a:pt x="330760" y="1129474"/>
                  </a:cubicBezTo>
                  <a:lnTo>
                    <a:pt x="344999" y="1132822"/>
                  </a:lnTo>
                  <a:cubicBezTo>
                    <a:pt x="420009" y="1139731"/>
                    <a:pt x="490500" y="1101048"/>
                    <a:pt x="524987" y="1034051"/>
                  </a:cubicBezTo>
                  <a:lnTo>
                    <a:pt x="505360" y="1023014"/>
                  </a:lnTo>
                  <a:cubicBezTo>
                    <a:pt x="475089" y="1082544"/>
                    <a:pt x="412689" y="1116790"/>
                    <a:pt x="346243" y="1110339"/>
                  </a:cubicBezTo>
                  <a:cubicBezTo>
                    <a:pt x="283801" y="1104277"/>
                    <a:pt x="228486" y="1063265"/>
                    <a:pt x="202679" y="1003895"/>
                  </a:cubicBezTo>
                  <a:lnTo>
                    <a:pt x="181967" y="1012696"/>
                  </a:lnTo>
                  <a:cubicBezTo>
                    <a:pt x="205492" y="1066954"/>
                    <a:pt x="250941" y="1107583"/>
                    <a:pt x="305288" y="1123484"/>
                  </a:cubicBezTo>
                  <a:cubicBezTo>
                    <a:pt x="260051" y="1186174"/>
                    <a:pt x="162021" y="1201884"/>
                    <a:pt x="70961" y="1161909"/>
                  </a:cubicBezTo>
                  <a:cubicBezTo>
                    <a:pt x="64874" y="1160625"/>
                    <a:pt x="60391" y="1156961"/>
                    <a:pt x="56055" y="1153032"/>
                  </a:cubicBezTo>
                  <a:cubicBezTo>
                    <a:pt x="-13786" y="1089729"/>
                    <a:pt x="-19088" y="981796"/>
                    <a:pt x="44214" y="911953"/>
                  </a:cubicBezTo>
                  <a:lnTo>
                    <a:pt x="84073" y="882569"/>
                  </a:lnTo>
                  <a:lnTo>
                    <a:pt x="76811" y="875989"/>
                  </a:lnTo>
                  <a:lnTo>
                    <a:pt x="80179" y="872273"/>
                  </a:lnTo>
                  <a:cubicBezTo>
                    <a:pt x="28040" y="814783"/>
                    <a:pt x="28651" y="726072"/>
                    <a:pt x="82340" y="666836"/>
                  </a:cubicBezTo>
                  <a:lnTo>
                    <a:pt x="121082" y="638275"/>
                  </a:lnTo>
                  <a:cubicBezTo>
                    <a:pt x="89526" y="571593"/>
                    <a:pt x="96788" y="490523"/>
                    <a:pt x="145805" y="430894"/>
                  </a:cubicBezTo>
                  <a:cubicBezTo>
                    <a:pt x="198586" y="400645"/>
                    <a:pt x="259015" y="385179"/>
                    <a:pt x="321878" y="383347"/>
                  </a:cubicBezTo>
                  <a:lnTo>
                    <a:pt x="321111" y="357014"/>
                  </a:lnTo>
                  <a:cubicBezTo>
                    <a:pt x="257723" y="358862"/>
                    <a:pt x="196668" y="373772"/>
                    <a:pt x="141180" y="399723"/>
                  </a:cubicBezTo>
                  <a:cubicBezTo>
                    <a:pt x="117813" y="370058"/>
                    <a:pt x="106816" y="332072"/>
                    <a:pt x="106816" y="291518"/>
                  </a:cubicBezTo>
                  <a:cubicBezTo>
                    <a:pt x="106816" y="170286"/>
                    <a:pt x="205094" y="72008"/>
                    <a:pt x="326327" y="72008"/>
                  </a:cubicBezTo>
                  <a:cubicBezTo>
                    <a:pt x="350305" y="72008"/>
                    <a:pt x="373385" y="75853"/>
                    <a:pt x="394659" y="83948"/>
                  </a:cubicBezTo>
                  <a:cubicBezTo>
                    <a:pt x="425371" y="33609"/>
                    <a:pt x="467237" y="0"/>
                    <a:pt x="533817"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grpSp>
      <p:sp>
        <p:nvSpPr>
          <p:cNvPr id="75" name="Rectangle 19">
            <a:extLst>
              <a:ext uri="{FF2B5EF4-FFF2-40B4-BE49-F238E27FC236}">
                <a16:creationId xmlns:a16="http://schemas.microsoft.com/office/drawing/2014/main" id="{8025BC4E-7A4E-42D9-9569-8844F8906CE5}"/>
              </a:ext>
            </a:extLst>
          </p:cNvPr>
          <p:cNvSpPr/>
          <p:nvPr/>
        </p:nvSpPr>
        <p:spPr>
          <a:xfrm>
            <a:off x="4471052" y="2446822"/>
            <a:ext cx="449751" cy="494370"/>
          </a:xfrm>
          <a:custGeom>
            <a:avLst/>
            <a:gdLst/>
            <a:ahLst/>
            <a:cxnLst/>
            <a:rect l="l" t="t" r="r" b="b"/>
            <a:pathLst>
              <a:path w="2926108" h="3216409">
                <a:moveTo>
                  <a:pt x="1150286" y="2039882"/>
                </a:moveTo>
                <a:cubicBezTo>
                  <a:pt x="1216487" y="2110220"/>
                  <a:pt x="1249586" y="2238485"/>
                  <a:pt x="1348889" y="2250897"/>
                </a:cubicBezTo>
                <a:cubicBezTo>
                  <a:pt x="1452327" y="2213659"/>
                  <a:pt x="1530941" y="2147458"/>
                  <a:pt x="1597142" y="2052295"/>
                </a:cubicBezTo>
                <a:cubicBezTo>
                  <a:pt x="1634380" y="2030228"/>
                  <a:pt x="1712994" y="2049536"/>
                  <a:pt x="1721269" y="2072982"/>
                </a:cubicBezTo>
                <a:cubicBezTo>
                  <a:pt x="1533700" y="2362611"/>
                  <a:pt x="1615072" y="2763954"/>
                  <a:pt x="1568179" y="2830155"/>
                </a:cubicBezTo>
                <a:cubicBezTo>
                  <a:pt x="1391644" y="2965315"/>
                  <a:pt x="1231658" y="2893598"/>
                  <a:pt x="1063398" y="2925319"/>
                </a:cubicBezTo>
                <a:cubicBezTo>
                  <a:pt x="925479" y="2954282"/>
                  <a:pt x="820660" y="3107371"/>
                  <a:pt x="686879" y="3148747"/>
                </a:cubicBezTo>
                <a:cubicBezTo>
                  <a:pt x="536548" y="3184606"/>
                  <a:pt x="373804" y="3224602"/>
                  <a:pt x="215198" y="3214948"/>
                </a:cubicBezTo>
                <a:cubicBezTo>
                  <a:pt x="93829" y="3209431"/>
                  <a:pt x="71763" y="3046687"/>
                  <a:pt x="136584" y="2925318"/>
                </a:cubicBezTo>
                <a:cubicBezTo>
                  <a:pt x="168305" y="2828775"/>
                  <a:pt x="121415" y="2802571"/>
                  <a:pt x="107623" y="2710165"/>
                </a:cubicBezTo>
                <a:cubicBezTo>
                  <a:pt x="111150" y="2693172"/>
                  <a:pt x="127647" y="2691385"/>
                  <a:pt x="158288" y="2695563"/>
                </a:cubicBezTo>
                <a:lnTo>
                  <a:pt x="158288" y="2626239"/>
                </a:lnTo>
                <a:lnTo>
                  <a:pt x="266288" y="2626239"/>
                </a:lnTo>
                <a:lnTo>
                  <a:pt x="266288" y="2708276"/>
                </a:lnTo>
                <a:lnTo>
                  <a:pt x="307224" y="2711894"/>
                </a:lnTo>
                <a:lnTo>
                  <a:pt x="307224" y="2626239"/>
                </a:lnTo>
                <a:lnTo>
                  <a:pt x="415224" y="2626239"/>
                </a:lnTo>
                <a:lnTo>
                  <a:pt x="415224" y="2711420"/>
                </a:lnTo>
                <a:cubicBezTo>
                  <a:pt x="428487" y="2711947"/>
                  <a:pt x="442136" y="2710942"/>
                  <a:pt x="456160" y="2708700"/>
                </a:cubicBezTo>
                <a:lnTo>
                  <a:pt x="456160" y="2617963"/>
                </a:lnTo>
                <a:lnTo>
                  <a:pt x="564160" y="2617963"/>
                </a:lnTo>
                <a:lnTo>
                  <a:pt x="564160" y="2692500"/>
                </a:lnTo>
                <a:cubicBezTo>
                  <a:pt x="577696" y="2691220"/>
                  <a:pt x="591289" y="2688332"/>
                  <a:pt x="605096" y="2684680"/>
                </a:cubicBezTo>
                <a:lnTo>
                  <a:pt x="605096" y="2601411"/>
                </a:lnTo>
                <a:lnTo>
                  <a:pt x="713096" y="2601411"/>
                </a:lnTo>
                <a:lnTo>
                  <a:pt x="713096" y="2654658"/>
                </a:lnTo>
                <a:lnTo>
                  <a:pt x="754032" y="2641463"/>
                </a:lnTo>
                <a:lnTo>
                  <a:pt x="754032" y="2580721"/>
                </a:lnTo>
                <a:lnTo>
                  <a:pt x="862032" y="2580721"/>
                </a:lnTo>
                <a:lnTo>
                  <a:pt x="862032" y="2599792"/>
                </a:lnTo>
                <a:cubicBezTo>
                  <a:pt x="897454" y="2584791"/>
                  <a:pt x="934214" y="2567836"/>
                  <a:pt x="972371" y="2548802"/>
                </a:cubicBezTo>
                <a:cubicBezTo>
                  <a:pt x="1030297" y="2506047"/>
                  <a:pt x="939271" y="2219176"/>
                  <a:pt x="947546" y="2122633"/>
                </a:cubicBezTo>
                <a:cubicBezTo>
                  <a:pt x="957201" y="2082636"/>
                  <a:pt x="1082706" y="2067466"/>
                  <a:pt x="1150286" y="2039882"/>
                </a:cubicBezTo>
                <a:close/>
                <a:moveTo>
                  <a:pt x="394278" y="1320337"/>
                </a:moveTo>
                <a:cubicBezTo>
                  <a:pt x="356565" y="1315036"/>
                  <a:pt x="316914" y="1320983"/>
                  <a:pt x="277262" y="1344774"/>
                </a:cubicBezTo>
                <a:cubicBezTo>
                  <a:pt x="169686" y="1368221"/>
                  <a:pt x="281399" y="1532343"/>
                  <a:pt x="314500" y="1626128"/>
                </a:cubicBezTo>
                <a:cubicBezTo>
                  <a:pt x="335188" y="1715776"/>
                  <a:pt x="306225" y="1838523"/>
                  <a:pt x="376563" y="1820593"/>
                </a:cubicBezTo>
                <a:cubicBezTo>
                  <a:pt x="535169" y="1786113"/>
                  <a:pt x="681363" y="1673020"/>
                  <a:pt x="628954" y="1493726"/>
                </a:cubicBezTo>
                <a:cubicBezTo>
                  <a:pt x="603094" y="1453384"/>
                  <a:pt x="507414" y="1336241"/>
                  <a:pt x="394278" y="1320337"/>
                </a:cubicBezTo>
                <a:close/>
                <a:moveTo>
                  <a:pt x="1526804" y="66"/>
                </a:moveTo>
                <a:cubicBezTo>
                  <a:pt x="2066065" y="2824"/>
                  <a:pt x="2621877" y="129710"/>
                  <a:pt x="2896335" y="1038593"/>
                </a:cubicBezTo>
                <a:cubicBezTo>
                  <a:pt x="3057700" y="1564063"/>
                  <a:pt x="2532230" y="2366749"/>
                  <a:pt x="2064686" y="2292273"/>
                </a:cubicBezTo>
                <a:cubicBezTo>
                  <a:pt x="1885392" y="2267447"/>
                  <a:pt x="1950214" y="2015056"/>
                  <a:pt x="1555767" y="1940580"/>
                </a:cubicBezTo>
                <a:cubicBezTo>
                  <a:pt x="1179249" y="1868862"/>
                  <a:pt x="732393" y="2186075"/>
                  <a:pt x="554478" y="2159871"/>
                </a:cubicBezTo>
                <a:cubicBezTo>
                  <a:pt x="466211" y="2141942"/>
                  <a:pt x="394493" y="1904722"/>
                  <a:pt x="364151" y="1932305"/>
                </a:cubicBezTo>
                <a:cubicBezTo>
                  <a:pt x="322774" y="1970922"/>
                  <a:pt x="405526" y="2146079"/>
                  <a:pt x="467589" y="2205384"/>
                </a:cubicBezTo>
                <a:cubicBezTo>
                  <a:pt x="525515" y="2241243"/>
                  <a:pt x="732393" y="2202626"/>
                  <a:pt x="873070" y="2139183"/>
                </a:cubicBezTo>
                <a:cubicBezTo>
                  <a:pt x="913066" y="2128149"/>
                  <a:pt x="870312" y="2253655"/>
                  <a:pt x="877208" y="2333648"/>
                </a:cubicBezTo>
                <a:lnTo>
                  <a:pt x="862033" y="2337135"/>
                </a:lnTo>
                <a:lnTo>
                  <a:pt x="862033" y="2415799"/>
                </a:lnTo>
                <a:lnTo>
                  <a:pt x="754033" y="2415799"/>
                </a:lnTo>
                <a:lnTo>
                  <a:pt x="754033" y="2360695"/>
                </a:lnTo>
                <a:lnTo>
                  <a:pt x="713097" y="2366601"/>
                </a:lnTo>
                <a:lnTo>
                  <a:pt x="713097" y="2428213"/>
                </a:lnTo>
                <a:lnTo>
                  <a:pt x="605097" y="2428213"/>
                </a:lnTo>
                <a:lnTo>
                  <a:pt x="605097" y="2379641"/>
                </a:lnTo>
                <a:lnTo>
                  <a:pt x="564161" y="2382960"/>
                </a:lnTo>
                <a:lnTo>
                  <a:pt x="564161" y="2436489"/>
                </a:lnTo>
                <a:lnTo>
                  <a:pt x="456161" y="2436489"/>
                </a:lnTo>
                <a:lnTo>
                  <a:pt x="456161" y="2388351"/>
                </a:lnTo>
                <a:lnTo>
                  <a:pt x="415225" y="2389346"/>
                </a:lnTo>
                <a:lnTo>
                  <a:pt x="415225" y="2436489"/>
                </a:lnTo>
                <a:lnTo>
                  <a:pt x="307225" y="2436489"/>
                </a:lnTo>
                <a:lnTo>
                  <a:pt x="307225" y="2386989"/>
                </a:lnTo>
                <a:cubicBezTo>
                  <a:pt x="293173" y="2387203"/>
                  <a:pt x="279516" y="2386340"/>
                  <a:pt x="266289" y="2385150"/>
                </a:cubicBezTo>
                <a:lnTo>
                  <a:pt x="266289" y="2428213"/>
                </a:lnTo>
                <a:lnTo>
                  <a:pt x="158289" y="2428213"/>
                </a:lnTo>
                <a:lnTo>
                  <a:pt x="158289" y="2370613"/>
                </a:lnTo>
                <a:cubicBezTo>
                  <a:pt x="107017" y="2360332"/>
                  <a:pt x="72014" y="2345184"/>
                  <a:pt x="62108" y="2325373"/>
                </a:cubicBezTo>
                <a:cubicBezTo>
                  <a:pt x="37284" y="2261930"/>
                  <a:pt x="103484" y="2223314"/>
                  <a:pt x="124172" y="2172284"/>
                </a:cubicBezTo>
                <a:cubicBezTo>
                  <a:pt x="111759" y="2144700"/>
                  <a:pt x="74522" y="2141942"/>
                  <a:pt x="86934" y="2089533"/>
                </a:cubicBezTo>
                <a:cubicBezTo>
                  <a:pt x="96588" y="2053674"/>
                  <a:pt x="242782" y="2030228"/>
                  <a:pt x="264849" y="1994369"/>
                </a:cubicBezTo>
                <a:cubicBezTo>
                  <a:pt x="273125" y="1919892"/>
                  <a:pt x="-4093" y="1721291"/>
                  <a:pt x="45" y="1671639"/>
                </a:cubicBezTo>
                <a:cubicBezTo>
                  <a:pt x="12458" y="1619230"/>
                  <a:pt x="124172" y="1558546"/>
                  <a:pt x="190373" y="1477174"/>
                </a:cubicBezTo>
                <a:cubicBezTo>
                  <a:pt x="222094" y="1438557"/>
                  <a:pt x="80038" y="1267538"/>
                  <a:pt x="91072" y="1224783"/>
                </a:cubicBezTo>
                <a:cubicBezTo>
                  <a:pt x="111760" y="1092381"/>
                  <a:pt x="240023" y="943429"/>
                  <a:pt x="264849" y="703451"/>
                </a:cubicBezTo>
                <a:cubicBezTo>
                  <a:pt x="342084" y="332450"/>
                  <a:pt x="961338" y="-5451"/>
                  <a:pt x="1526804" y="6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6" name="Freeform 114">
            <a:extLst>
              <a:ext uri="{FF2B5EF4-FFF2-40B4-BE49-F238E27FC236}">
                <a16:creationId xmlns:a16="http://schemas.microsoft.com/office/drawing/2014/main" id="{353DEA2B-7F2E-4C6B-B5D7-248AF895CCDB}"/>
              </a:ext>
            </a:extLst>
          </p:cNvPr>
          <p:cNvSpPr>
            <a:spLocks noChangeAspect="1"/>
          </p:cNvSpPr>
          <p:nvPr/>
        </p:nvSpPr>
        <p:spPr>
          <a:xfrm>
            <a:off x="10267646" y="2429101"/>
            <a:ext cx="549379" cy="529812"/>
          </a:xfrm>
          <a:custGeom>
            <a:avLst/>
            <a:gdLst>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955441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8154 w 3745816"/>
              <a:gd name="connsiteY64" fmla="*/ 1151989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189917 w 3745816"/>
              <a:gd name="connsiteY51" fmla="*/ 1317105 h 3316502"/>
              <a:gd name="connsiteX52" fmla="*/ 3155798 w 3745816"/>
              <a:gd name="connsiteY52" fmla="*/ 1596884 h 3316502"/>
              <a:gd name="connsiteX53" fmla="*/ 2848723 w 3745816"/>
              <a:gd name="connsiteY53" fmla="*/ 1842544 h 3316502"/>
              <a:gd name="connsiteX54" fmla="*/ 2650831 w 3745816"/>
              <a:gd name="connsiteY54" fmla="*/ 2518108 h 3316502"/>
              <a:gd name="connsiteX55" fmla="*/ 2193630 w 3745816"/>
              <a:gd name="connsiteY55" fmla="*/ 2531756 h 3316502"/>
              <a:gd name="connsiteX56" fmla="*/ 1941147 w 3745816"/>
              <a:gd name="connsiteY56" fmla="*/ 2211033 h 3316502"/>
              <a:gd name="connsiteX57" fmla="*/ 1872908 w 3745816"/>
              <a:gd name="connsiteY57" fmla="*/ 2313392 h 3316502"/>
              <a:gd name="connsiteX58" fmla="*/ 1804669 w 3745816"/>
              <a:gd name="connsiteY58" fmla="*/ 2211033 h 3316502"/>
              <a:gd name="connsiteX59" fmla="*/ 1552186 w 3745816"/>
              <a:gd name="connsiteY59" fmla="*/ 2531756 h 3316502"/>
              <a:gd name="connsiteX60" fmla="*/ 1094985 w 3745816"/>
              <a:gd name="connsiteY60" fmla="*/ 2518108 h 3316502"/>
              <a:gd name="connsiteX61" fmla="*/ 897093 w 3745816"/>
              <a:gd name="connsiteY61" fmla="*/ 1842544 h 3316502"/>
              <a:gd name="connsiteX62" fmla="*/ 590018 w 3745816"/>
              <a:gd name="connsiteY62" fmla="*/ 1596884 h 3316502"/>
              <a:gd name="connsiteX63" fmla="*/ 555899 w 3745816"/>
              <a:gd name="connsiteY63" fmla="*/ 1317105 h 3316502"/>
              <a:gd name="connsiteX64" fmla="*/ 380265 w 3745816"/>
              <a:gd name="connsiteY64" fmla="*/ 1173717 h 3316502"/>
              <a:gd name="connsiteX65" fmla="*/ 289767 w 3745816"/>
              <a:gd name="connsiteY65" fmla="*/ 1006142 h 3316502"/>
              <a:gd name="connsiteX66" fmla="*/ 125994 w 3745816"/>
              <a:gd name="connsiteY66" fmla="*/ 921320 h 3316502"/>
              <a:gd name="connsiteX67" fmla="*/ 665081 w 3745816"/>
              <a:gd name="connsiteY67"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 name="connsiteX0" fmla="*/ 2500704 w 3745816"/>
              <a:gd name="connsiteY0" fmla="*/ 2026790 h 3316502"/>
              <a:gd name="connsiteX1" fmla="*/ 2261868 w 3745816"/>
              <a:gd name="connsiteY1" fmla="*/ 2108676 h 3316502"/>
              <a:gd name="connsiteX2" fmla="*/ 2364227 w 3745816"/>
              <a:gd name="connsiteY2" fmla="*/ 2313393 h 3316502"/>
              <a:gd name="connsiteX3" fmla="*/ 2500704 w 3745816"/>
              <a:gd name="connsiteY3" fmla="*/ 2026790 h 3316502"/>
              <a:gd name="connsiteX4" fmla="*/ 1245112 w 3745816"/>
              <a:gd name="connsiteY4" fmla="*/ 2026790 h 3316502"/>
              <a:gd name="connsiteX5" fmla="*/ 1381589 w 3745816"/>
              <a:gd name="connsiteY5" fmla="*/ 2313393 h 3316502"/>
              <a:gd name="connsiteX6" fmla="*/ 1483948 w 3745816"/>
              <a:gd name="connsiteY6" fmla="*/ 2108676 h 3316502"/>
              <a:gd name="connsiteX7" fmla="*/ 1245112 w 3745816"/>
              <a:gd name="connsiteY7" fmla="*/ 2026790 h 3316502"/>
              <a:gd name="connsiteX8" fmla="*/ 3185000 w 3745816"/>
              <a:gd name="connsiteY8" fmla="*/ 1670667 h 3316502"/>
              <a:gd name="connsiteX9" fmla="*/ 3244509 w 3745816"/>
              <a:gd name="connsiteY9" fmla="*/ 1692418 h 3316502"/>
              <a:gd name="connsiteX10" fmla="*/ 3380986 w 3745816"/>
              <a:gd name="connsiteY10" fmla="*/ 1856191 h 3316502"/>
              <a:gd name="connsiteX11" fmla="*/ 3599350 w 3745816"/>
              <a:gd name="connsiteY11" fmla="*/ 1903959 h 3316502"/>
              <a:gd name="connsiteX12" fmla="*/ 3735827 w 3745816"/>
              <a:gd name="connsiteY12" fmla="*/ 2142795 h 3316502"/>
              <a:gd name="connsiteX13" fmla="*/ 3572054 w 3745816"/>
              <a:gd name="connsiteY13" fmla="*/ 2620466 h 3316502"/>
              <a:gd name="connsiteX14" fmla="*/ 3551583 w 3745816"/>
              <a:gd name="connsiteY14" fmla="*/ 3316502 h 3316502"/>
              <a:gd name="connsiteX15" fmla="*/ 3292276 w 3745816"/>
              <a:gd name="connsiteY15" fmla="*/ 3302855 h 3316502"/>
              <a:gd name="connsiteX16" fmla="*/ 3271804 w 3745816"/>
              <a:gd name="connsiteY16" fmla="*/ 2511284 h 3316502"/>
              <a:gd name="connsiteX17" fmla="*/ 3278628 w 3745816"/>
              <a:gd name="connsiteY17" fmla="*/ 2272449 h 3316502"/>
              <a:gd name="connsiteX18" fmla="*/ 3128502 w 3745816"/>
              <a:gd name="connsiteY18" fmla="*/ 2108675 h 3316502"/>
              <a:gd name="connsiteX19" fmla="*/ 2869195 w 3745816"/>
              <a:gd name="connsiteY19" fmla="*/ 2019965 h 3316502"/>
              <a:gd name="connsiteX20" fmla="*/ 3185000 w 3745816"/>
              <a:gd name="connsiteY20" fmla="*/ 1670667 h 3316502"/>
              <a:gd name="connsiteX21" fmla="*/ 560816 w 3745816"/>
              <a:gd name="connsiteY21" fmla="*/ 1670667 h 3316502"/>
              <a:gd name="connsiteX22" fmla="*/ 876621 w 3745816"/>
              <a:gd name="connsiteY22" fmla="*/ 2019965 h 3316502"/>
              <a:gd name="connsiteX23" fmla="*/ 617314 w 3745816"/>
              <a:gd name="connsiteY23" fmla="*/ 2108675 h 3316502"/>
              <a:gd name="connsiteX24" fmla="*/ 467188 w 3745816"/>
              <a:gd name="connsiteY24" fmla="*/ 2272449 h 3316502"/>
              <a:gd name="connsiteX25" fmla="*/ 474012 w 3745816"/>
              <a:gd name="connsiteY25" fmla="*/ 2511284 h 3316502"/>
              <a:gd name="connsiteX26" fmla="*/ 453540 w 3745816"/>
              <a:gd name="connsiteY26" fmla="*/ 3302855 h 3316502"/>
              <a:gd name="connsiteX27" fmla="*/ 194233 w 3745816"/>
              <a:gd name="connsiteY27" fmla="*/ 3316502 h 3316502"/>
              <a:gd name="connsiteX28" fmla="*/ 173762 w 3745816"/>
              <a:gd name="connsiteY28" fmla="*/ 2620466 h 3316502"/>
              <a:gd name="connsiteX29" fmla="*/ 9989 w 3745816"/>
              <a:gd name="connsiteY29" fmla="*/ 2142795 h 3316502"/>
              <a:gd name="connsiteX30" fmla="*/ 146466 w 3745816"/>
              <a:gd name="connsiteY30" fmla="*/ 1903959 h 3316502"/>
              <a:gd name="connsiteX31" fmla="*/ 364830 w 3745816"/>
              <a:gd name="connsiteY31" fmla="*/ 1856191 h 3316502"/>
              <a:gd name="connsiteX32" fmla="*/ 501307 w 3745816"/>
              <a:gd name="connsiteY32" fmla="*/ 1692418 h 3316502"/>
              <a:gd name="connsiteX33" fmla="*/ 560816 w 3745816"/>
              <a:gd name="connsiteY33" fmla="*/ 1670667 h 3316502"/>
              <a:gd name="connsiteX34" fmla="*/ 2609647 w 3745816"/>
              <a:gd name="connsiteY34" fmla="*/ 1003649 h 3316502"/>
              <a:gd name="connsiteX35" fmla="*/ 2234575 w 3745816"/>
              <a:gd name="connsiteY35" fmla="*/ 1385343 h 3316502"/>
              <a:gd name="connsiteX36" fmla="*/ 1968444 w 3745816"/>
              <a:gd name="connsiteY36" fmla="*/ 1951725 h 3316502"/>
              <a:gd name="connsiteX37" fmla="*/ 2248223 w 3745816"/>
              <a:gd name="connsiteY37" fmla="*/ 1897134 h 3316502"/>
              <a:gd name="connsiteX38" fmla="*/ 2644008 w 3745816"/>
              <a:gd name="connsiteY38" fmla="*/ 1010029 h 3316502"/>
              <a:gd name="connsiteX39" fmla="*/ 2609647 w 3745816"/>
              <a:gd name="connsiteY39" fmla="*/ 1003649 h 3316502"/>
              <a:gd name="connsiteX40" fmla="*/ 1136169 w 3745816"/>
              <a:gd name="connsiteY40" fmla="*/ 1003649 h 3316502"/>
              <a:gd name="connsiteX41" fmla="*/ 1101808 w 3745816"/>
              <a:gd name="connsiteY41" fmla="*/ 1010029 h 3316502"/>
              <a:gd name="connsiteX42" fmla="*/ 1497593 w 3745816"/>
              <a:gd name="connsiteY42" fmla="*/ 1897134 h 3316502"/>
              <a:gd name="connsiteX43" fmla="*/ 1777372 w 3745816"/>
              <a:gd name="connsiteY43" fmla="*/ 1951725 h 3316502"/>
              <a:gd name="connsiteX44" fmla="*/ 1511241 w 3745816"/>
              <a:gd name="connsiteY44" fmla="*/ 1385343 h 3316502"/>
              <a:gd name="connsiteX45" fmla="*/ 1136169 w 3745816"/>
              <a:gd name="connsiteY45" fmla="*/ 1003649 h 3316502"/>
              <a:gd name="connsiteX46" fmla="*/ 665081 w 3745816"/>
              <a:gd name="connsiteY46" fmla="*/ 96 h 3316502"/>
              <a:gd name="connsiteX47" fmla="*/ 1862679 w 3745816"/>
              <a:gd name="connsiteY47" fmla="*/ 634117 h 3316502"/>
              <a:gd name="connsiteX48" fmla="*/ 3080735 w 3745816"/>
              <a:gd name="connsiteY48" fmla="*/ 96 h 3316502"/>
              <a:gd name="connsiteX49" fmla="*/ 3619822 w 3745816"/>
              <a:gd name="connsiteY49" fmla="*/ 921320 h 3316502"/>
              <a:gd name="connsiteX50" fmla="*/ 3456049 w 3745816"/>
              <a:gd name="connsiteY50" fmla="*/ 955441 h 3316502"/>
              <a:gd name="connsiteX51" fmla="*/ 3370271 w 3745816"/>
              <a:gd name="connsiteY51" fmla="*/ 1159232 h 3316502"/>
              <a:gd name="connsiteX52" fmla="*/ 3189917 w 3745816"/>
              <a:gd name="connsiteY52" fmla="*/ 1317105 h 3316502"/>
              <a:gd name="connsiteX53" fmla="*/ 3155798 w 3745816"/>
              <a:gd name="connsiteY53" fmla="*/ 1596884 h 3316502"/>
              <a:gd name="connsiteX54" fmla="*/ 2848723 w 3745816"/>
              <a:gd name="connsiteY54" fmla="*/ 1842544 h 3316502"/>
              <a:gd name="connsiteX55" fmla="*/ 2650831 w 3745816"/>
              <a:gd name="connsiteY55" fmla="*/ 2518108 h 3316502"/>
              <a:gd name="connsiteX56" fmla="*/ 2193630 w 3745816"/>
              <a:gd name="connsiteY56" fmla="*/ 2531756 h 3316502"/>
              <a:gd name="connsiteX57" fmla="*/ 1941147 w 3745816"/>
              <a:gd name="connsiteY57" fmla="*/ 2211033 h 3316502"/>
              <a:gd name="connsiteX58" fmla="*/ 1872908 w 3745816"/>
              <a:gd name="connsiteY58" fmla="*/ 2313392 h 3316502"/>
              <a:gd name="connsiteX59" fmla="*/ 1804669 w 3745816"/>
              <a:gd name="connsiteY59" fmla="*/ 2211033 h 3316502"/>
              <a:gd name="connsiteX60" fmla="*/ 1552186 w 3745816"/>
              <a:gd name="connsiteY60" fmla="*/ 2531756 h 3316502"/>
              <a:gd name="connsiteX61" fmla="*/ 1094985 w 3745816"/>
              <a:gd name="connsiteY61" fmla="*/ 2518108 h 3316502"/>
              <a:gd name="connsiteX62" fmla="*/ 897093 w 3745816"/>
              <a:gd name="connsiteY62" fmla="*/ 1842544 h 3316502"/>
              <a:gd name="connsiteX63" fmla="*/ 590018 w 3745816"/>
              <a:gd name="connsiteY63" fmla="*/ 1596884 h 3316502"/>
              <a:gd name="connsiteX64" fmla="*/ 555899 w 3745816"/>
              <a:gd name="connsiteY64" fmla="*/ 1317105 h 3316502"/>
              <a:gd name="connsiteX65" fmla="*/ 380265 w 3745816"/>
              <a:gd name="connsiteY65" fmla="*/ 1173717 h 3316502"/>
              <a:gd name="connsiteX66" fmla="*/ 289767 w 3745816"/>
              <a:gd name="connsiteY66" fmla="*/ 1006142 h 3316502"/>
              <a:gd name="connsiteX67" fmla="*/ 125994 w 3745816"/>
              <a:gd name="connsiteY67" fmla="*/ 921320 h 3316502"/>
              <a:gd name="connsiteX68" fmla="*/ 665081 w 3745816"/>
              <a:gd name="connsiteY68" fmla="*/ 96 h 3316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745816" h="3316502">
                <a:moveTo>
                  <a:pt x="2500704" y="2026790"/>
                </a:moveTo>
                <a:cubicBezTo>
                  <a:pt x="2380149" y="2047261"/>
                  <a:pt x="2334656" y="2081381"/>
                  <a:pt x="2261868" y="2108676"/>
                </a:cubicBezTo>
                <a:cubicBezTo>
                  <a:pt x="2220926" y="2245154"/>
                  <a:pt x="2248220" y="2327040"/>
                  <a:pt x="2364227" y="2313393"/>
                </a:cubicBezTo>
                <a:cubicBezTo>
                  <a:pt x="2491606" y="2272450"/>
                  <a:pt x="2502979" y="2190563"/>
                  <a:pt x="2500704" y="2026790"/>
                </a:cubicBezTo>
                <a:close/>
                <a:moveTo>
                  <a:pt x="1245112" y="2026790"/>
                </a:moveTo>
                <a:cubicBezTo>
                  <a:pt x="1242837" y="2190563"/>
                  <a:pt x="1254210" y="2272450"/>
                  <a:pt x="1381589" y="2313393"/>
                </a:cubicBezTo>
                <a:cubicBezTo>
                  <a:pt x="1497596" y="2327040"/>
                  <a:pt x="1524890" y="2245154"/>
                  <a:pt x="1483948" y="2108676"/>
                </a:cubicBezTo>
                <a:cubicBezTo>
                  <a:pt x="1411160" y="2081381"/>
                  <a:pt x="1365667" y="2047261"/>
                  <a:pt x="1245112" y="2026790"/>
                </a:cubicBezTo>
                <a:close/>
                <a:moveTo>
                  <a:pt x="3185000" y="1670667"/>
                </a:moveTo>
                <a:cubicBezTo>
                  <a:pt x="3206444" y="1672444"/>
                  <a:pt x="3226596" y="1679339"/>
                  <a:pt x="3244509" y="1692418"/>
                </a:cubicBezTo>
                <a:cubicBezTo>
                  <a:pt x="3340044" y="1731086"/>
                  <a:pt x="3210389" y="1885761"/>
                  <a:pt x="3380986" y="1856191"/>
                </a:cubicBezTo>
                <a:cubicBezTo>
                  <a:pt x="3424203" y="1826621"/>
                  <a:pt x="3528837" y="1837994"/>
                  <a:pt x="3599350" y="1903959"/>
                </a:cubicBezTo>
                <a:cubicBezTo>
                  <a:pt x="3647117" y="1983571"/>
                  <a:pt x="3783594" y="2056359"/>
                  <a:pt x="3735827" y="2142795"/>
                </a:cubicBezTo>
                <a:cubicBezTo>
                  <a:pt x="3653941" y="2374806"/>
                  <a:pt x="3606173" y="2422574"/>
                  <a:pt x="3572054" y="2620466"/>
                </a:cubicBezTo>
                <a:cubicBezTo>
                  <a:pt x="3574328" y="2882048"/>
                  <a:pt x="3542485" y="3061744"/>
                  <a:pt x="3551583" y="3316502"/>
                </a:cubicBezTo>
                <a:lnTo>
                  <a:pt x="3292276" y="3302855"/>
                </a:lnTo>
                <a:cubicBezTo>
                  <a:pt x="3310472" y="3025350"/>
                  <a:pt x="3315022" y="2788789"/>
                  <a:pt x="3271804" y="2511284"/>
                </a:cubicBezTo>
                <a:cubicBezTo>
                  <a:pt x="3217213" y="2465791"/>
                  <a:pt x="3189917" y="2399828"/>
                  <a:pt x="3278628" y="2272449"/>
                </a:cubicBezTo>
                <a:cubicBezTo>
                  <a:pt x="3244509" y="2190562"/>
                  <a:pt x="3271804" y="2142795"/>
                  <a:pt x="3128502" y="2108675"/>
                </a:cubicBezTo>
                <a:cubicBezTo>
                  <a:pt x="3042066" y="2051809"/>
                  <a:pt x="2921512" y="2165541"/>
                  <a:pt x="2869195" y="2019965"/>
                </a:cubicBezTo>
                <a:cubicBezTo>
                  <a:pt x="2821427" y="1896567"/>
                  <a:pt x="3034887" y="1658228"/>
                  <a:pt x="3185000" y="1670667"/>
                </a:cubicBezTo>
                <a:close/>
                <a:moveTo>
                  <a:pt x="560816" y="1670667"/>
                </a:moveTo>
                <a:cubicBezTo>
                  <a:pt x="710929" y="1658228"/>
                  <a:pt x="924389" y="1896567"/>
                  <a:pt x="876621" y="2019965"/>
                </a:cubicBezTo>
                <a:cubicBezTo>
                  <a:pt x="824304" y="2165541"/>
                  <a:pt x="703750" y="2051809"/>
                  <a:pt x="617314" y="2108675"/>
                </a:cubicBezTo>
                <a:cubicBezTo>
                  <a:pt x="474012" y="2142795"/>
                  <a:pt x="501307" y="2190562"/>
                  <a:pt x="467188" y="2272449"/>
                </a:cubicBezTo>
                <a:cubicBezTo>
                  <a:pt x="555899" y="2399828"/>
                  <a:pt x="528603" y="2465791"/>
                  <a:pt x="474012" y="2511284"/>
                </a:cubicBezTo>
                <a:cubicBezTo>
                  <a:pt x="430794" y="2788789"/>
                  <a:pt x="435344" y="3025350"/>
                  <a:pt x="453540" y="3302855"/>
                </a:cubicBezTo>
                <a:lnTo>
                  <a:pt x="194233" y="3316502"/>
                </a:lnTo>
                <a:cubicBezTo>
                  <a:pt x="203331" y="3061744"/>
                  <a:pt x="171488" y="2882048"/>
                  <a:pt x="173762" y="2620466"/>
                </a:cubicBezTo>
                <a:cubicBezTo>
                  <a:pt x="139643" y="2422574"/>
                  <a:pt x="91875" y="2374806"/>
                  <a:pt x="9989" y="2142795"/>
                </a:cubicBezTo>
                <a:cubicBezTo>
                  <a:pt x="-37778" y="2056359"/>
                  <a:pt x="98699" y="1983571"/>
                  <a:pt x="146466" y="1903959"/>
                </a:cubicBezTo>
                <a:cubicBezTo>
                  <a:pt x="216979" y="1837994"/>
                  <a:pt x="321613" y="1826621"/>
                  <a:pt x="364830" y="1856191"/>
                </a:cubicBezTo>
                <a:cubicBezTo>
                  <a:pt x="535427" y="1885761"/>
                  <a:pt x="405772" y="1731086"/>
                  <a:pt x="501307" y="1692418"/>
                </a:cubicBezTo>
                <a:cubicBezTo>
                  <a:pt x="519220" y="1679339"/>
                  <a:pt x="539372" y="1672444"/>
                  <a:pt x="560816" y="1670667"/>
                </a:cubicBezTo>
                <a:close/>
                <a:moveTo>
                  <a:pt x="2609647" y="1003649"/>
                </a:moveTo>
                <a:cubicBezTo>
                  <a:pt x="2444889" y="994437"/>
                  <a:pt x="2381715" y="1312839"/>
                  <a:pt x="2234575" y="1385343"/>
                </a:cubicBezTo>
                <a:cubicBezTo>
                  <a:pt x="2013936" y="1460406"/>
                  <a:pt x="1963895" y="1651474"/>
                  <a:pt x="1968444" y="1951725"/>
                </a:cubicBezTo>
                <a:cubicBezTo>
                  <a:pt x="1979817" y="2035887"/>
                  <a:pt x="2134492" y="1956274"/>
                  <a:pt x="2248223" y="1897134"/>
                </a:cubicBezTo>
                <a:cubicBezTo>
                  <a:pt x="2393799" y="1812972"/>
                  <a:pt x="2839626" y="1121486"/>
                  <a:pt x="2644008" y="1010029"/>
                </a:cubicBezTo>
                <a:cubicBezTo>
                  <a:pt x="2632066" y="1006333"/>
                  <a:pt x="2620631" y="1004263"/>
                  <a:pt x="2609647" y="1003649"/>
                </a:cubicBezTo>
                <a:close/>
                <a:moveTo>
                  <a:pt x="1136169" y="1003649"/>
                </a:moveTo>
                <a:cubicBezTo>
                  <a:pt x="1125185" y="1004263"/>
                  <a:pt x="1113750" y="1006333"/>
                  <a:pt x="1101808" y="1010029"/>
                </a:cubicBezTo>
                <a:cubicBezTo>
                  <a:pt x="906190" y="1121486"/>
                  <a:pt x="1352017" y="1812972"/>
                  <a:pt x="1497593" y="1897134"/>
                </a:cubicBezTo>
                <a:cubicBezTo>
                  <a:pt x="1611324" y="1956274"/>
                  <a:pt x="1765999" y="2035887"/>
                  <a:pt x="1777372" y="1951725"/>
                </a:cubicBezTo>
                <a:cubicBezTo>
                  <a:pt x="1781921" y="1651474"/>
                  <a:pt x="1731880" y="1460406"/>
                  <a:pt x="1511241" y="1385343"/>
                </a:cubicBezTo>
                <a:cubicBezTo>
                  <a:pt x="1364101" y="1312839"/>
                  <a:pt x="1300927" y="994437"/>
                  <a:pt x="1136169" y="1003649"/>
                </a:cubicBezTo>
                <a:close/>
                <a:moveTo>
                  <a:pt x="665081" y="96"/>
                </a:moveTo>
                <a:cubicBezTo>
                  <a:pt x="1486802" y="-2174"/>
                  <a:pt x="1309537" y="573200"/>
                  <a:pt x="1862679" y="634117"/>
                </a:cubicBezTo>
                <a:cubicBezTo>
                  <a:pt x="2415888" y="573192"/>
                  <a:pt x="2259021" y="-2174"/>
                  <a:pt x="3080735" y="96"/>
                </a:cubicBezTo>
                <a:cubicBezTo>
                  <a:pt x="3608448" y="-9003"/>
                  <a:pt x="3767673" y="636991"/>
                  <a:pt x="3619822" y="921320"/>
                </a:cubicBezTo>
                <a:cubicBezTo>
                  <a:pt x="3590251" y="1010030"/>
                  <a:pt x="3519739" y="941793"/>
                  <a:pt x="3456049" y="955441"/>
                </a:cubicBezTo>
                <a:cubicBezTo>
                  <a:pt x="3416937" y="1011300"/>
                  <a:pt x="3385716" y="1096130"/>
                  <a:pt x="3370271" y="1159232"/>
                </a:cubicBezTo>
                <a:lnTo>
                  <a:pt x="3189917" y="1317105"/>
                </a:lnTo>
                <a:cubicBezTo>
                  <a:pt x="3271804" y="1426286"/>
                  <a:pt x="3258156" y="1555942"/>
                  <a:pt x="3155798" y="1596884"/>
                </a:cubicBezTo>
                <a:cubicBezTo>
                  <a:pt x="2973828" y="1651475"/>
                  <a:pt x="2866920" y="1726538"/>
                  <a:pt x="2848723" y="1842544"/>
                </a:cubicBezTo>
                <a:cubicBezTo>
                  <a:pt x="2830525" y="2001768"/>
                  <a:pt x="2832803" y="2481714"/>
                  <a:pt x="2650831" y="2518108"/>
                </a:cubicBezTo>
                <a:cubicBezTo>
                  <a:pt x="2498431" y="2522657"/>
                  <a:pt x="2373325" y="2513559"/>
                  <a:pt x="2193630" y="2531756"/>
                </a:cubicBezTo>
                <a:cubicBezTo>
                  <a:pt x="2088997" y="2522657"/>
                  <a:pt x="1998012" y="2349785"/>
                  <a:pt x="1941147" y="2211033"/>
                </a:cubicBezTo>
                <a:lnTo>
                  <a:pt x="1872908" y="2313392"/>
                </a:lnTo>
                <a:lnTo>
                  <a:pt x="1804669" y="2211033"/>
                </a:lnTo>
                <a:cubicBezTo>
                  <a:pt x="1747804" y="2349785"/>
                  <a:pt x="1656819" y="2522657"/>
                  <a:pt x="1552186" y="2531756"/>
                </a:cubicBezTo>
                <a:cubicBezTo>
                  <a:pt x="1372491" y="2513559"/>
                  <a:pt x="1247385" y="2522657"/>
                  <a:pt x="1094985" y="2518108"/>
                </a:cubicBezTo>
                <a:cubicBezTo>
                  <a:pt x="913013" y="2481714"/>
                  <a:pt x="915291" y="2001768"/>
                  <a:pt x="897093" y="1842544"/>
                </a:cubicBezTo>
                <a:cubicBezTo>
                  <a:pt x="878896" y="1726538"/>
                  <a:pt x="771988" y="1651475"/>
                  <a:pt x="590018" y="1596884"/>
                </a:cubicBezTo>
                <a:cubicBezTo>
                  <a:pt x="487660" y="1555942"/>
                  <a:pt x="474012" y="1426286"/>
                  <a:pt x="555899" y="1317105"/>
                </a:cubicBezTo>
                <a:cubicBezTo>
                  <a:pt x="497354" y="1247580"/>
                  <a:pt x="494034" y="1228756"/>
                  <a:pt x="380265" y="1173717"/>
                </a:cubicBezTo>
                <a:cubicBezTo>
                  <a:pt x="350099" y="1122687"/>
                  <a:pt x="319933" y="1057172"/>
                  <a:pt x="289767" y="1006142"/>
                </a:cubicBezTo>
                <a:cubicBezTo>
                  <a:pt x="226077" y="992494"/>
                  <a:pt x="155565" y="1010030"/>
                  <a:pt x="125994" y="921320"/>
                </a:cubicBezTo>
                <a:cubicBezTo>
                  <a:pt x="-21857" y="636991"/>
                  <a:pt x="137368" y="-9003"/>
                  <a:pt x="665081" y="9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7" name="Rounded Rectangle 31">
            <a:extLst>
              <a:ext uri="{FF2B5EF4-FFF2-40B4-BE49-F238E27FC236}">
                <a16:creationId xmlns:a16="http://schemas.microsoft.com/office/drawing/2014/main" id="{B25FCE9B-6DC5-4836-8DD9-E737D6782AA3}"/>
              </a:ext>
            </a:extLst>
          </p:cNvPr>
          <p:cNvSpPr>
            <a:spLocks noChangeAspect="1"/>
          </p:cNvSpPr>
          <p:nvPr/>
        </p:nvSpPr>
        <p:spPr>
          <a:xfrm>
            <a:off x="4509610" y="3571006"/>
            <a:ext cx="372634" cy="529812"/>
          </a:xfrm>
          <a:custGeom>
            <a:avLst/>
            <a:gdLst/>
            <a:ahLst/>
            <a:cxnLst/>
            <a:rect l="l" t="t" r="r" b="b"/>
            <a:pathLst>
              <a:path w="2273269" h="3232141">
                <a:moveTo>
                  <a:pt x="1301358" y="1224998"/>
                </a:moveTo>
                <a:cubicBezTo>
                  <a:pt x="1288512" y="1224739"/>
                  <a:pt x="1275404" y="1226994"/>
                  <a:pt x="1262722" y="1232060"/>
                </a:cubicBezTo>
                <a:cubicBezTo>
                  <a:pt x="1224020" y="1247517"/>
                  <a:pt x="1200469" y="1284678"/>
                  <a:pt x="1200858" y="1323955"/>
                </a:cubicBezTo>
                <a:lnTo>
                  <a:pt x="1068969" y="1816173"/>
                </a:lnTo>
                <a:lnTo>
                  <a:pt x="975827" y="1468563"/>
                </a:lnTo>
                <a:cubicBezTo>
                  <a:pt x="965224" y="1428990"/>
                  <a:pt x="932065" y="1401484"/>
                  <a:pt x="893889" y="1396168"/>
                </a:cubicBezTo>
                <a:cubicBezTo>
                  <a:pt x="887581" y="1395290"/>
                  <a:pt x="881136" y="1395017"/>
                  <a:pt x="874749" y="1397368"/>
                </a:cubicBezTo>
                <a:lnTo>
                  <a:pt x="873048" y="1397069"/>
                </a:lnTo>
                <a:cubicBezTo>
                  <a:pt x="871822" y="1397102"/>
                  <a:pt x="870599" y="1397158"/>
                  <a:pt x="869409" y="1397702"/>
                </a:cubicBezTo>
                <a:lnTo>
                  <a:pt x="854690" y="1398625"/>
                </a:lnTo>
                <a:cubicBezTo>
                  <a:pt x="852870" y="1399112"/>
                  <a:pt x="851076" y="1399648"/>
                  <a:pt x="849610" y="1401148"/>
                </a:cubicBezTo>
                <a:cubicBezTo>
                  <a:pt x="820426" y="1408603"/>
                  <a:pt x="795399" y="1429720"/>
                  <a:pt x="783580" y="1459921"/>
                </a:cubicBezTo>
                <a:lnTo>
                  <a:pt x="576552" y="1988920"/>
                </a:lnTo>
                <a:lnTo>
                  <a:pt x="360960" y="1988920"/>
                </a:lnTo>
                <a:cubicBezTo>
                  <a:pt x="306335" y="1988920"/>
                  <a:pt x="262052" y="2033203"/>
                  <a:pt x="262052" y="2087828"/>
                </a:cubicBezTo>
                <a:cubicBezTo>
                  <a:pt x="262052" y="2142453"/>
                  <a:pt x="306335" y="2186736"/>
                  <a:pt x="360960" y="2186736"/>
                </a:cubicBezTo>
                <a:lnTo>
                  <a:pt x="624414" y="2186736"/>
                </a:lnTo>
                <a:cubicBezTo>
                  <a:pt x="655679" y="2194749"/>
                  <a:pt x="687884" y="2184847"/>
                  <a:pt x="710155" y="2162843"/>
                </a:cubicBezTo>
                <a:cubicBezTo>
                  <a:pt x="728043" y="2149675"/>
                  <a:pt x="740236" y="2129868"/>
                  <a:pt x="742804" y="2106901"/>
                </a:cubicBezTo>
                <a:lnTo>
                  <a:pt x="861090" y="1804659"/>
                </a:lnTo>
                <a:lnTo>
                  <a:pt x="967256" y="2200878"/>
                </a:lnTo>
                <a:cubicBezTo>
                  <a:pt x="956121" y="2251327"/>
                  <a:pt x="986997" y="2301788"/>
                  <a:pt x="1037612" y="2315350"/>
                </a:cubicBezTo>
                <a:cubicBezTo>
                  <a:pt x="1044252" y="2317129"/>
                  <a:pt x="1050915" y="2318189"/>
                  <a:pt x="1057633" y="2316605"/>
                </a:cubicBezTo>
                <a:cubicBezTo>
                  <a:pt x="1061264" y="2317900"/>
                  <a:pt x="1065062" y="2318350"/>
                  <a:pt x="1068971" y="2317315"/>
                </a:cubicBezTo>
                <a:cubicBezTo>
                  <a:pt x="1072878" y="2318349"/>
                  <a:pt x="1076674" y="2317900"/>
                  <a:pt x="1080303" y="2316605"/>
                </a:cubicBezTo>
                <a:lnTo>
                  <a:pt x="1100326" y="2315350"/>
                </a:lnTo>
                <a:cubicBezTo>
                  <a:pt x="1150941" y="2301788"/>
                  <a:pt x="1181817" y="2251327"/>
                  <a:pt x="1170682" y="2200878"/>
                </a:cubicBezTo>
                <a:lnTo>
                  <a:pt x="1320238" y="1642726"/>
                </a:lnTo>
                <a:lnTo>
                  <a:pt x="1513977" y="2127797"/>
                </a:lnTo>
                <a:cubicBezTo>
                  <a:pt x="1531567" y="2171838"/>
                  <a:pt x="1577262" y="2196260"/>
                  <a:pt x="1621871" y="2186737"/>
                </a:cubicBezTo>
                <a:lnTo>
                  <a:pt x="1878495" y="2186737"/>
                </a:lnTo>
                <a:cubicBezTo>
                  <a:pt x="1933120" y="2186737"/>
                  <a:pt x="1977403" y="2142454"/>
                  <a:pt x="1977403" y="2087829"/>
                </a:cubicBezTo>
                <a:cubicBezTo>
                  <a:pt x="1977403" y="2033204"/>
                  <a:pt x="1933120" y="1988921"/>
                  <a:pt x="1878495" y="1988921"/>
                </a:cubicBezTo>
                <a:lnTo>
                  <a:pt x="1671520" y="1988921"/>
                </a:lnTo>
                <a:lnTo>
                  <a:pt x="1391261" y="1287226"/>
                </a:lnTo>
                <a:cubicBezTo>
                  <a:pt x="1376065" y="1249180"/>
                  <a:pt x="1339894" y="1225775"/>
                  <a:pt x="1301358" y="1224998"/>
                </a:cubicBezTo>
                <a:close/>
                <a:moveTo>
                  <a:pt x="335892" y="524745"/>
                </a:moveTo>
                <a:lnTo>
                  <a:pt x="1937377" y="524745"/>
                </a:lnTo>
                <a:cubicBezTo>
                  <a:pt x="1996486" y="524745"/>
                  <a:pt x="2044403" y="572662"/>
                  <a:pt x="2044403" y="631771"/>
                </a:cubicBezTo>
                <a:lnTo>
                  <a:pt x="2044403" y="2898384"/>
                </a:lnTo>
                <a:cubicBezTo>
                  <a:pt x="2044403" y="2957493"/>
                  <a:pt x="1996486" y="3005410"/>
                  <a:pt x="1937377" y="3005410"/>
                </a:cubicBezTo>
                <a:lnTo>
                  <a:pt x="335892" y="3005410"/>
                </a:lnTo>
                <a:cubicBezTo>
                  <a:pt x="276783" y="3005410"/>
                  <a:pt x="228866" y="2957493"/>
                  <a:pt x="228866" y="2898384"/>
                </a:cubicBezTo>
                <a:lnTo>
                  <a:pt x="228866" y="631771"/>
                </a:lnTo>
                <a:cubicBezTo>
                  <a:pt x="228866" y="572662"/>
                  <a:pt x="276783" y="524745"/>
                  <a:pt x="335892" y="524745"/>
                </a:cubicBezTo>
                <a:close/>
                <a:moveTo>
                  <a:pt x="245659" y="437009"/>
                </a:moveTo>
                <a:cubicBezTo>
                  <a:pt x="179890" y="437009"/>
                  <a:pt x="126573" y="490326"/>
                  <a:pt x="126573" y="556095"/>
                </a:cubicBezTo>
                <a:lnTo>
                  <a:pt x="126573" y="2974061"/>
                </a:lnTo>
                <a:cubicBezTo>
                  <a:pt x="126573" y="3039830"/>
                  <a:pt x="179890" y="3093147"/>
                  <a:pt x="245659" y="3093147"/>
                </a:cubicBezTo>
                <a:lnTo>
                  <a:pt x="2027611" y="3093147"/>
                </a:lnTo>
                <a:cubicBezTo>
                  <a:pt x="2093380" y="3093147"/>
                  <a:pt x="2146697" y="3039830"/>
                  <a:pt x="2146697" y="2974061"/>
                </a:cubicBezTo>
                <a:lnTo>
                  <a:pt x="2146697" y="556095"/>
                </a:lnTo>
                <a:cubicBezTo>
                  <a:pt x="2146697" y="490326"/>
                  <a:pt x="2093380" y="437009"/>
                  <a:pt x="2027611" y="437009"/>
                </a:cubicBezTo>
                <a:close/>
                <a:moveTo>
                  <a:pt x="974181" y="0"/>
                </a:moveTo>
                <a:lnTo>
                  <a:pt x="1299087" y="0"/>
                </a:lnTo>
                <a:cubicBezTo>
                  <a:pt x="1327680" y="0"/>
                  <a:pt x="1350860" y="23180"/>
                  <a:pt x="1350860" y="51773"/>
                </a:cubicBezTo>
                <a:lnTo>
                  <a:pt x="1350860" y="155306"/>
                </a:lnTo>
                <a:lnTo>
                  <a:pt x="1381614" y="155306"/>
                </a:lnTo>
                <a:cubicBezTo>
                  <a:pt x="1410207" y="155306"/>
                  <a:pt x="1433387" y="178486"/>
                  <a:pt x="1433387" y="207079"/>
                </a:cubicBezTo>
                <a:lnTo>
                  <a:pt x="1433387" y="298015"/>
                </a:lnTo>
                <a:lnTo>
                  <a:pt x="2081269" y="298015"/>
                </a:lnTo>
                <a:cubicBezTo>
                  <a:pt x="2187308" y="298015"/>
                  <a:pt x="2273269" y="383976"/>
                  <a:pt x="2273269" y="490015"/>
                </a:cubicBezTo>
                <a:lnTo>
                  <a:pt x="2273269" y="3040141"/>
                </a:lnTo>
                <a:cubicBezTo>
                  <a:pt x="2273269" y="3146180"/>
                  <a:pt x="2187308" y="3232141"/>
                  <a:pt x="2081269" y="3232141"/>
                </a:cubicBezTo>
                <a:lnTo>
                  <a:pt x="192000" y="3232141"/>
                </a:lnTo>
                <a:cubicBezTo>
                  <a:pt x="85961" y="3232141"/>
                  <a:pt x="0" y="3146180"/>
                  <a:pt x="0" y="3040141"/>
                </a:cubicBezTo>
                <a:lnTo>
                  <a:pt x="0" y="490015"/>
                </a:lnTo>
                <a:cubicBezTo>
                  <a:pt x="0" y="383976"/>
                  <a:pt x="85961" y="298015"/>
                  <a:pt x="192000" y="298015"/>
                </a:cubicBezTo>
                <a:lnTo>
                  <a:pt x="839881" y="298015"/>
                </a:lnTo>
                <a:lnTo>
                  <a:pt x="839881" y="207079"/>
                </a:lnTo>
                <a:cubicBezTo>
                  <a:pt x="839881" y="178486"/>
                  <a:pt x="863061" y="155306"/>
                  <a:pt x="891654" y="155306"/>
                </a:cubicBezTo>
                <a:lnTo>
                  <a:pt x="922408" y="155306"/>
                </a:lnTo>
                <a:lnTo>
                  <a:pt x="922408" y="51773"/>
                </a:lnTo>
                <a:cubicBezTo>
                  <a:pt x="922408" y="23180"/>
                  <a:pt x="945588" y="0"/>
                  <a:pt x="97418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8" name="Oval 47">
            <a:extLst>
              <a:ext uri="{FF2B5EF4-FFF2-40B4-BE49-F238E27FC236}">
                <a16:creationId xmlns:a16="http://schemas.microsoft.com/office/drawing/2014/main" id="{2A7B72D2-455E-4647-BA7D-2D9A0D0187FB}"/>
              </a:ext>
            </a:extLst>
          </p:cNvPr>
          <p:cNvSpPr>
            <a:spLocks noChangeAspect="1"/>
          </p:cNvSpPr>
          <p:nvPr/>
        </p:nvSpPr>
        <p:spPr>
          <a:xfrm>
            <a:off x="11057974" y="2429101"/>
            <a:ext cx="529812" cy="529812"/>
          </a:xfrm>
          <a:custGeom>
            <a:avLst/>
            <a:gdLst/>
            <a:ahLst/>
            <a:cxnLst/>
            <a:rect l="l" t="t" r="r" b="b"/>
            <a:pathLst>
              <a:path w="3240000" h="3240000">
                <a:moveTo>
                  <a:pt x="1303187" y="480874"/>
                </a:moveTo>
                <a:lnTo>
                  <a:pt x="1303187" y="1303187"/>
                </a:lnTo>
                <a:lnTo>
                  <a:pt x="480874" y="1303187"/>
                </a:lnTo>
                <a:lnTo>
                  <a:pt x="480874" y="1936813"/>
                </a:lnTo>
                <a:lnTo>
                  <a:pt x="1303187" y="1936813"/>
                </a:lnTo>
                <a:lnTo>
                  <a:pt x="1303187" y="2759126"/>
                </a:lnTo>
                <a:lnTo>
                  <a:pt x="1936813" y="2759126"/>
                </a:lnTo>
                <a:lnTo>
                  <a:pt x="1936813" y="1936813"/>
                </a:lnTo>
                <a:lnTo>
                  <a:pt x="2759126" y="1936813"/>
                </a:lnTo>
                <a:lnTo>
                  <a:pt x="2759126" y="1303187"/>
                </a:lnTo>
                <a:lnTo>
                  <a:pt x="1936813" y="1303187"/>
                </a:lnTo>
                <a:lnTo>
                  <a:pt x="1936813" y="480874"/>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9" name="Oval 50">
            <a:extLst>
              <a:ext uri="{FF2B5EF4-FFF2-40B4-BE49-F238E27FC236}">
                <a16:creationId xmlns:a16="http://schemas.microsoft.com/office/drawing/2014/main" id="{91CDD124-ED61-4ED3-81C2-B526853B9B84}"/>
              </a:ext>
            </a:extLst>
          </p:cNvPr>
          <p:cNvSpPr>
            <a:spLocks noChangeAspect="1"/>
          </p:cNvSpPr>
          <p:nvPr/>
        </p:nvSpPr>
        <p:spPr>
          <a:xfrm>
            <a:off x="5308362" y="3571006"/>
            <a:ext cx="469094" cy="529812"/>
          </a:xfrm>
          <a:custGeom>
            <a:avLst/>
            <a:gdLst/>
            <a:ahLst/>
            <a:cxnLst/>
            <a:rect l="l" t="t" r="r" b="b"/>
            <a:pathLst>
              <a:path w="2868687" h="3240000">
                <a:moveTo>
                  <a:pt x="1433799" y="2290728"/>
                </a:moveTo>
                <a:cubicBezTo>
                  <a:pt x="1317650" y="2346839"/>
                  <a:pt x="1203301" y="2394700"/>
                  <a:pt x="1093028" y="2434329"/>
                </a:cubicBezTo>
                <a:cubicBezTo>
                  <a:pt x="1167481" y="2812207"/>
                  <a:pt x="1292592" y="3060000"/>
                  <a:pt x="1434343" y="3060000"/>
                </a:cubicBezTo>
                <a:cubicBezTo>
                  <a:pt x="1576138" y="3060000"/>
                  <a:pt x="1701284" y="2812053"/>
                  <a:pt x="1774025" y="2433735"/>
                </a:cubicBezTo>
                <a:cubicBezTo>
                  <a:pt x="1663854" y="2394452"/>
                  <a:pt x="1549823" y="2346469"/>
                  <a:pt x="1433799" y="2290728"/>
                </a:cubicBezTo>
                <a:close/>
                <a:moveTo>
                  <a:pt x="1824954" y="2078037"/>
                </a:moveTo>
                <a:cubicBezTo>
                  <a:pt x="1794480" y="2097450"/>
                  <a:pt x="1763147" y="2116057"/>
                  <a:pt x="1731343" y="2134419"/>
                </a:cubicBezTo>
                <a:lnTo>
                  <a:pt x="1635415" y="2187161"/>
                </a:lnTo>
                <a:cubicBezTo>
                  <a:pt x="1691788" y="2215044"/>
                  <a:pt x="1747931" y="2239109"/>
                  <a:pt x="1803378" y="2259350"/>
                </a:cubicBezTo>
                <a:cubicBezTo>
                  <a:pt x="1812120" y="2201101"/>
                  <a:pt x="1819148" y="2140526"/>
                  <a:pt x="1824954" y="2078037"/>
                </a:cubicBezTo>
                <a:close/>
                <a:moveTo>
                  <a:pt x="1042306" y="2077178"/>
                </a:moveTo>
                <a:cubicBezTo>
                  <a:pt x="1047949" y="2140175"/>
                  <a:pt x="1055328" y="2201182"/>
                  <a:pt x="1063873" y="2259905"/>
                </a:cubicBezTo>
                <a:cubicBezTo>
                  <a:pt x="1119365" y="2238275"/>
                  <a:pt x="1176217" y="2214355"/>
                  <a:pt x="1233887" y="2187801"/>
                </a:cubicBezTo>
                <a:cubicBezTo>
                  <a:pt x="1201538" y="2170955"/>
                  <a:pt x="1169452" y="2152957"/>
                  <a:pt x="1137343" y="2134419"/>
                </a:cubicBezTo>
                <a:close/>
                <a:moveTo>
                  <a:pt x="559768" y="1732679"/>
                </a:moveTo>
                <a:cubicBezTo>
                  <a:pt x="268524" y="1984850"/>
                  <a:pt x="116369" y="2217202"/>
                  <a:pt x="187266" y="2340000"/>
                </a:cubicBezTo>
                <a:cubicBezTo>
                  <a:pt x="258144" y="2462764"/>
                  <a:pt x="535307" y="2447213"/>
                  <a:pt x="899736" y="2322555"/>
                </a:cubicBezTo>
                <a:cubicBezTo>
                  <a:pt x="878937" y="2207297"/>
                  <a:pt x="863223" y="2084405"/>
                  <a:pt x="853746" y="1955834"/>
                </a:cubicBezTo>
                <a:cubicBezTo>
                  <a:pt x="747454" y="1883220"/>
                  <a:pt x="648878" y="1808453"/>
                  <a:pt x="559768" y="1732679"/>
                </a:cubicBezTo>
                <a:close/>
                <a:moveTo>
                  <a:pt x="2309048" y="1730507"/>
                </a:moveTo>
                <a:cubicBezTo>
                  <a:pt x="2220666" y="1807660"/>
                  <a:pt x="2121792" y="1882664"/>
                  <a:pt x="2015235" y="1955625"/>
                </a:cubicBezTo>
                <a:cubicBezTo>
                  <a:pt x="2005364" y="2084180"/>
                  <a:pt x="1989894" y="2207119"/>
                  <a:pt x="1967330" y="2322070"/>
                </a:cubicBezTo>
                <a:lnTo>
                  <a:pt x="2081685" y="2358048"/>
                </a:lnTo>
                <a:cubicBezTo>
                  <a:pt x="2116015" y="2320492"/>
                  <a:pt x="2165526" y="2297468"/>
                  <a:pt x="2220415" y="2297468"/>
                </a:cubicBezTo>
                <a:cubicBezTo>
                  <a:pt x="2302230" y="2297468"/>
                  <a:pt x="2372097" y="2348622"/>
                  <a:pt x="2399287" y="2420880"/>
                </a:cubicBezTo>
                <a:cubicBezTo>
                  <a:pt x="2542053" y="2432945"/>
                  <a:pt x="2642630" y="2407186"/>
                  <a:pt x="2681420" y="2340000"/>
                </a:cubicBezTo>
                <a:cubicBezTo>
                  <a:pt x="2752393" y="2217071"/>
                  <a:pt x="2599836" y="1984353"/>
                  <a:pt x="2309048" y="1730507"/>
                </a:cubicBezTo>
                <a:close/>
                <a:moveTo>
                  <a:pt x="2026056" y="1510554"/>
                </a:moveTo>
                <a:cubicBezTo>
                  <a:pt x="2027893" y="1546708"/>
                  <a:pt x="2028343" y="1583211"/>
                  <a:pt x="2028343" y="1620000"/>
                </a:cubicBezTo>
                <a:lnTo>
                  <a:pt x="2024251" y="1730716"/>
                </a:lnTo>
                <a:lnTo>
                  <a:pt x="2173722" y="1619092"/>
                </a:lnTo>
                <a:cubicBezTo>
                  <a:pt x="2127526" y="1582190"/>
                  <a:pt x="2078507" y="1545517"/>
                  <a:pt x="2026056" y="1510554"/>
                </a:cubicBezTo>
                <a:close/>
                <a:moveTo>
                  <a:pt x="844436" y="1509285"/>
                </a:moveTo>
                <a:lnTo>
                  <a:pt x="694964" y="1620908"/>
                </a:lnTo>
                <a:cubicBezTo>
                  <a:pt x="741160" y="1657811"/>
                  <a:pt x="790179" y="1694484"/>
                  <a:pt x="842630" y="1729447"/>
                </a:cubicBezTo>
                <a:cubicBezTo>
                  <a:pt x="840793" y="1693293"/>
                  <a:pt x="840343" y="1656790"/>
                  <a:pt x="840343" y="1620000"/>
                </a:cubicBezTo>
                <a:close/>
                <a:moveTo>
                  <a:pt x="1434343" y="1361184"/>
                </a:moveTo>
                <a:cubicBezTo>
                  <a:pt x="1573534" y="1361184"/>
                  <a:pt x="1686371" y="1474021"/>
                  <a:pt x="1686371" y="1613212"/>
                </a:cubicBezTo>
                <a:cubicBezTo>
                  <a:pt x="1686371" y="1752403"/>
                  <a:pt x="1573534" y="1865240"/>
                  <a:pt x="1434343" y="1865240"/>
                </a:cubicBezTo>
                <a:cubicBezTo>
                  <a:pt x="1295152" y="1865240"/>
                  <a:pt x="1182315" y="1752403"/>
                  <a:pt x="1182315" y="1613212"/>
                </a:cubicBezTo>
                <a:cubicBezTo>
                  <a:pt x="1182315" y="1474021"/>
                  <a:pt x="1295152" y="1361184"/>
                  <a:pt x="1434343" y="1361184"/>
                </a:cubicBezTo>
                <a:close/>
                <a:moveTo>
                  <a:pt x="1433770" y="1149513"/>
                </a:moveTo>
                <a:cubicBezTo>
                  <a:pt x="1365445" y="1183896"/>
                  <a:pt x="1296585" y="1221489"/>
                  <a:pt x="1227343" y="1261466"/>
                </a:cubicBezTo>
                <a:lnTo>
                  <a:pt x="1027157" y="1384911"/>
                </a:lnTo>
                <a:cubicBezTo>
                  <a:pt x="1022222" y="1461370"/>
                  <a:pt x="1020343" y="1539922"/>
                  <a:pt x="1020343" y="1620000"/>
                </a:cubicBezTo>
                <a:lnTo>
                  <a:pt x="1028287" y="1855786"/>
                </a:lnTo>
                <a:cubicBezTo>
                  <a:pt x="1091680" y="1898065"/>
                  <a:pt x="1158394" y="1938727"/>
                  <a:pt x="1227343" y="1978535"/>
                </a:cubicBezTo>
                <a:lnTo>
                  <a:pt x="1434916" y="2090488"/>
                </a:lnTo>
                <a:cubicBezTo>
                  <a:pt x="1503241" y="2056105"/>
                  <a:pt x="1572101" y="2018511"/>
                  <a:pt x="1641343" y="1978535"/>
                </a:cubicBezTo>
                <a:lnTo>
                  <a:pt x="1841530" y="1855090"/>
                </a:lnTo>
                <a:cubicBezTo>
                  <a:pt x="1846464" y="1778631"/>
                  <a:pt x="1848343" y="1700079"/>
                  <a:pt x="1848343" y="1620000"/>
                </a:cubicBezTo>
                <a:lnTo>
                  <a:pt x="1840399" y="1384214"/>
                </a:lnTo>
                <a:cubicBezTo>
                  <a:pt x="1777006" y="1341936"/>
                  <a:pt x="1710293" y="1301274"/>
                  <a:pt x="1641343" y="1261466"/>
                </a:cubicBezTo>
                <a:close/>
                <a:moveTo>
                  <a:pt x="1065308" y="980650"/>
                </a:moveTo>
                <a:cubicBezTo>
                  <a:pt x="1056566" y="1038899"/>
                  <a:pt x="1049538" y="1099475"/>
                  <a:pt x="1043732" y="1161964"/>
                </a:cubicBezTo>
                <a:cubicBezTo>
                  <a:pt x="1074206" y="1142551"/>
                  <a:pt x="1105539" y="1123943"/>
                  <a:pt x="1137343" y="1105581"/>
                </a:cubicBezTo>
                <a:lnTo>
                  <a:pt x="1233271" y="1052839"/>
                </a:lnTo>
                <a:cubicBezTo>
                  <a:pt x="1176898" y="1024957"/>
                  <a:pt x="1120756" y="1000892"/>
                  <a:pt x="1065308" y="980650"/>
                </a:cubicBezTo>
                <a:close/>
                <a:moveTo>
                  <a:pt x="1804814" y="980095"/>
                </a:moveTo>
                <a:cubicBezTo>
                  <a:pt x="1749321" y="1001726"/>
                  <a:pt x="1692469" y="1025646"/>
                  <a:pt x="1634800" y="1052200"/>
                </a:cubicBezTo>
                <a:cubicBezTo>
                  <a:pt x="1667149" y="1069046"/>
                  <a:pt x="1699234" y="1087043"/>
                  <a:pt x="1731343" y="1105581"/>
                </a:cubicBezTo>
                <a:lnTo>
                  <a:pt x="1826380" y="1162822"/>
                </a:lnTo>
                <a:cubicBezTo>
                  <a:pt x="1820738" y="1099825"/>
                  <a:pt x="1813359" y="1038819"/>
                  <a:pt x="1804814" y="980095"/>
                </a:cubicBezTo>
                <a:close/>
                <a:moveTo>
                  <a:pt x="2432236" y="816002"/>
                </a:moveTo>
                <a:cubicBezTo>
                  <a:pt x="2308930" y="820546"/>
                  <a:pt x="2149627" y="855445"/>
                  <a:pt x="1968950" y="917446"/>
                </a:cubicBezTo>
                <a:cubicBezTo>
                  <a:pt x="1989749" y="1032703"/>
                  <a:pt x="2005463" y="1155596"/>
                  <a:pt x="2014941" y="1284167"/>
                </a:cubicBezTo>
                <a:cubicBezTo>
                  <a:pt x="2121232" y="1356780"/>
                  <a:pt x="2219808" y="1431548"/>
                  <a:pt x="2308918" y="1507322"/>
                </a:cubicBezTo>
                <a:cubicBezTo>
                  <a:pt x="2600162" y="1255150"/>
                  <a:pt x="2752317" y="1022798"/>
                  <a:pt x="2681420" y="900000"/>
                </a:cubicBezTo>
                <a:cubicBezTo>
                  <a:pt x="2645694" y="838121"/>
                  <a:pt x="2557557" y="811383"/>
                  <a:pt x="2432236" y="816002"/>
                </a:cubicBezTo>
                <a:close/>
                <a:moveTo>
                  <a:pt x="436450" y="816001"/>
                </a:moveTo>
                <a:cubicBezTo>
                  <a:pt x="311129" y="811383"/>
                  <a:pt x="222992" y="838121"/>
                  <a:pt x="187266" y="900000"/>
                </a:cubicBezTo>
                <a:cubicBezTo>
                  <a:pt x="158404" y="949991"/>
                  <a:pt x="166508" y="1018139"/>
                  <a:pt x="206887" y="1097970"/>
                </a:cubicBezTo>
                <a:cubicBezTo>
                  <a:pt x="213842" y="1096217"/>
                  <a:pt x="221021" y="1095812"/>
                  <a:pt x="228294" y="1095812"/>
                </a:cubicBezTo>
                <a:cubicBezTo>
                  <a:pt x="334372" y="1095812"/>
                  <a:pt x="420366" y="1181806"/>
                  <a:pt x="420366" y="1287884"/>
                </a:cubicBezTo>
                <a:cubicBezTo>
                  <a:pt x="420366" y="1314219"/>
                  <a:pt x="415066" y="1339317"/>
                  <a:pt x="405427" y="1362148"/>
                </a:cubicBezTo>
                <a:cubicBezTo>
                  <a:pt x="450585" y="1410442"/>
                  <a:pt x="502437" y="1459559"/>
                  <a:pt x="559639" y="1509493"/>
                </a:cubicBezTo>
                <a:cubicBezTo>
                  <a:pt x="648020" y="1432341"/>
                  <a:pt x="746894" y="1357336"/>
                  <a:pt x="853451" y="1284376"/>
                </a:cubicBezTo>
                <a:cubicBezTo>
                  <a:pt x="863322" y="1155820"/>
                  <a:pt x="878792" y="1032881"/>
                  <a:pt x="901357" y="917930"/>
                </a:cubicBezTo>
                <a:cubicBezTo>
                  <a:pt x="719999" y="855651"/>
                  <a:pt x="560119" y="820559"/>
                  <a:pt x="436450" y="816001"/>
                </a:cubicBezTo>
                <a:close/>
                <a:moveTo>
                  <a:pt x="1434343" y="180000"/>
                </a:moveTo>
                <a:cubicBezTo>
                  <a:pt x="1292548" y="180000"/>
                  <a:pt x="1167402" y="427948"/>
                  <a:pt x="1094661" y="806265"/>
                </a:cubicBezTo>
                <a:cubicBezTo>
                  <a:pt x="1204832" y="845548"/>
                  <a:pt x="1318864" y="893532"/>
                  <a:pt x="1434887" y="949272"/>
                </a:cubicBezTo>
                <a:cubicBezTo>
                  <a:pt x="1551037" y="893162"/>
                  <a:pt x="1665385" y="845301"/>
                  <a:pt x="1775658" y="805671"/>
                </a:cubicBezTo>
                <a:cubicBezTo>
                  <a:pt x="1751860" y="684885"/>
                  <a:pt x="1722886" y="577390"/>
                  <a:pt x="1688823" y="487405"/>
                </a:cubicBezTo>
                <a:cubicBezTo>
                  <a:pt x="1688009" y="487647"/>
                  <a:pt x="1687191" y="487652"/>
                  <a:pt x="1686371" y="487652"/>
                </a:cubicBezTo>
                <a:cubicBezTo>
                  <a:pt x="1580293" y="487652"/>
                  <a:pt x="1494299" y="401658"/>
                  <a:pt x="1494299" y="295580"/>
                </a:cubicBezTo>
                <a:cubicBezTo>
                  <a:pt x="1494299" y="264819"/>
                  <a:pt x="1501530" y="235747"/>
                  <a:pt x="1516122" y="210837"/>
                </a:cubicBezTo>
                <a:cubicBezTo>
                  <a:pt x="1490583" y="189985"/>
                  <a:pt x="1462798" y="180000"/>
                  <a:pt x="1434343" y="180000"/>
                </a:cubicBezTo>
                <a:close/>
                <a:moveTo>
                  <a:pt x="1434343" y="0"/>
                </a:moveTo>
                <a:cubicBezTo>
                  <a:pt x="1509303" y="0"/>
                  <a:pt x="1581019" y="37868"/>
                  <a:pt x="1646062" y="107907"/>
                </a:cubicBezTo>
                <a:cubicBezTo>
                  <a:pt x="1659037" y="104972"/>
                  <a:pt x="1672533" y="103508"/>
                  <a:pt x="1686371" y="103508"/>
                </a:cubicBezTo>
                <a:cubicBezTo>
                  <a:pt x="1792449" y="103508"/>
                  <a:pt x="1878443" y="189502"/>
                  <a:pt x="1878443" y="295580"/>
                </a:cubicBezTo>
                <a:cubicBezTo>
                  <a:pt x="1878443" y="342831"/>
                  <a:pt x="1861381" y="386097"/>
                  <a:pt x="1831228" y="417985"/>
                </a:cubicBezTo>
                <a:cubicBezTo>
                  <a:pt x="1871860" y="515668"/>
                  <a:pt x="1906636" y="628220"/>
                  <a:pt x="1935357" y="752219"/>
                </a:cubicBezTo>
                <a:cubicBezTo>
                  <a:pt x="2379384" y="616814"/>
                  <a:pt x="2731816" y="627289"/>
                  <a:pt x="2837304" y="810000"/>
                </a:cubicBezTo>
                <a:cubicBezTo>
                  <a:pt x="2942793" y="992711"/>
                  <a:pt x="2775650" y="1303161"/>
                  <a:pt x="2436521" y="1620139"/>
                </a:cubicBezTo>
                <a:cubicBezTo>
                  <a:pt x="2775698" y="1936928"/>
                  <a:pt x="2942777" y="2247316"/>
                  <a:pt x="2837304" y="2430000"/>
                </a:cubicBezTo>
                <a:cubicBezTo>
                  <a:pt x="2771439" y="2544083"/>
                  <a:pt x="2609300" y="2591017"/>
                  <a:pt x="2388706" y="2577188"/>
                </a:cubicBezTo>
                <a:cubicBezTo>
                  <a:pt x="2358753" y="2639691"/>
                  <a:pt x="2294480" y="2681612"/>
                  <a:pt x="2220415" y="2681612"/>
                </a:cubicBezTo>
                <a:cubicBezTo>
                  <a:pt x="2122541" y="2681612"/>
                  <a:pt x="2041764" y="2608405"/>
                  <a:pt x="2030773" y="2513644"/>
                </a:cubicBezTo>
                <a:cubicBezTo>
                  <a:pt x="1999304" y="2506661"/>
                  <a:pt x="1967635" y="2497623"/>
                  <a:pt x="1935485" y="2487821"/>
                </a:cubicBezTo>
                <a:cubicBezTo>
                  <a:pt x="1830610" y="2940018"/>
                  <a:pt x="1645322" y="3240000"/>
                  <a:pt x="1434343" y="3240000"/>
                </a:cubicBezTo>
                <a:cubicBezTo>
                  <a:pt x="1223366" y="3240000"/>
                  <a:pt x="1038079" y="2940023"/>
                  <a:pt x="933330" y="2487781"/>
                </a:cubicBezTo>
                <a:cubicBezTo>
                  <a:pt x="489302" y="2623186"/>
                  <a:pt x="136870" y="2612712"/>
                  <a:pt x="31382" y="2430000"/>
                </a:cubicBezTo>
                <a:cubicBezTo>
                  <a:pt x="-74106" y="2247290"/>
                  <a:pt x="93037" y="1936840"/>
                  <a:pt x="432165" y="1619862"/>
                </a:cubicBezTo>
                <a:cubicBezTo>
                  <a:pt x="378689" y="1569916"/>
                  <a:pt x="329491" y="1520128"/>
                  <a:pt x="285801" y="1470219"/>
                </a:cubicBezTo>
                <a:cubicBezTo>
                  <a:pt x="267844" y="1476857"/>
                  <a:pt x="248431" y="1479956"/>
                  <a:pt x="228294" y="1479956"/>
                </a:cubicBezTo>
                <a:cubicBezTo>
                  <a:pt x="122216" y="1479956"/>
                  <a:pt x="36222" y="1393962"/>
                  <a:pt x="36222" y="1287884"/>
                </a:cubicBezTo>
                <a:cubicBezTo>
                  <a:pt x="36222" y="1246866"/>
                  <a:pt x="49080" y="1208850"/>
                  <a:pt x="73868" y="1179672"/>
                </a:cubicBezTo>
                <a:cubicBezTo>
                  <a:pt x="-4733" y="1033688"/>
                  <a:pt x="-23287" y="904690"/>
                  <a:pt x="31382" y="810000"/>
                </a:cubicBezTo>
                <a:cubicBezTo>
                  <a:pt x="136860" y="627306"/>
                  <a:pt x="489234" y="616816"/>
                  <a:pt x="933201" y="752179"/>
                </a:cubicBezTo>
                <a:cubicBezTo>
                  <a:pt x="1038076" y="299982"/>
                  <a:pt x="1223365" y="0"/>
                  <a:pt x="143434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0" name="Heart 17">
            <a:extLst>
              <a:ext uri="{FF2B5EF4-FFF2-40B4-BE49-F238E27FC236}">
                <a16:creationId xmlns:a16="http://schemas.microsoft.com/office/drawing/2014/main" id="{FD25AA3C-FD36-4FC1-9406-60F9CCE3DC0D}"/>
              </a:ext>
            </a:extLst>
          </p:cNvPr>
          <p:cNvSpPr/>
          <p:nvPr/>
        </p:nvSpPr>
        <p:spPr>
          <a:xfrm>
            <a:off x="7846544" y="3588496"/>
            <a:ext cx="501299" cy="491506"/>
          </a:xfrm>
          <a:custGeom>
            <a:avLst/>
            <a:gdLst/>
            <a:ahLst/>
            <a:cxnLst/>
            <a:rect l="l" t="t" r="r" b="b"/>
            <a:pathLst>
              <a:path w="3263621" h="3199863">
                <a:moveTo>
                  <a:pt x="1896188" y="786599"/>
                </a:moveTo>
                <a:cubicBezTo>
                  <a:pt x="1878938" y="786251"/>
                  <a:pt x="1861335" y="789280"/>
                  <a:pt x="1844305" y="796082"/>
                </a:cubicBezTo>
                <a:cubicBezTo>
                  <a:pt x="1792333" y="816839"/>
                  <a:pt x="1760707" y="866742"/>
                  <a:pt x="1761231" y="919486"/>
                </a:cubicBezTo>
                <a:lnTo>
                  <a:pt x="1573886" y="1618665"/>
                </a:lnTo>
                <a:lnTo>
                  <a:pt x="1438574" y="1113672"/>
                </a:lnTo>
                <a:cubicBezTo>
                  <a:pt x="1424335" y="1060531"/>
                  <a:pt x="1379808" y="1023594"/>
                  <a:pt x="1328543" y="1016456"/>
                </a:cubicBezTo>
                <a:cubicBezTo>
                  <a:pt x="1320071" y="1015276"/>
                  <a:pt x="1311415" y="1014911"/>
                  <a:pt x="1302836" y="1018067"/>
                </a:cubicBezTo>
                <a:lnTo>
                  <a:pt x="1300556" y="1017667"/>
                </a:lnTo>
                <a:cubicBezTo>
                  <a:pt x="1298914" y="1017711"/>
                  <a:pt x="1297275" y="1017786"/>
                  <a:pt x="1295680" y="1018515"/>
                </a:cubicBezTo>
                <a:lnTo>
                  <a:pt x="1275904" y="1019755"/>
                </a:lnTo>
                <a:cubicBezTo>
                  <a:pt x="1273459" y="1020410"/>
                  <a:pt x="1271049" y="1021129"/>
                  <a:pt x="1269080" y="1023145"/>
                </a:cubicBezTo>
                <a:cubicBezTo>
                  <a:pt x="1229892" y="1033156"/>
                  <a:pt x="1196286" y="1061513"/>
                  <a:pt x="1180414" y="1102068"/>
                </a:cubicBezTo>
                <a:lnTo>
                  <a:pt x="902406" y="1812437"/>
                </a:lnTo>
                <a:lnTo>
                  <a:pt x="612897" y="1812437"/>
                </a:lnTo>
                <a:cubicBezTo>
                  <a:pt x="539543" y="1812437"/>
                  <a:pt x="480078" y="1871902"/>
                  <a:pt x="480078" y="1945256"/>
                </a:cubicBezTo>
                <a:cubicBezTo>
                  <a:pt x="480078" y="2018610"/>
                  <a:pt x="539543" y="2078075"/>
                  <a:pt x="612897" y="2078075"/>
                </a:cubicBezTo>
                <a:lnTo>
                  <a:pt x="966673" y="2078075"/>
                </a:lnTo>
                <a:cubicBezTo>
                  <a:pt x="1008666" y="2088839"/>
                  <a:pt x="1051924" y="2075535"/>
                  <a:pt x="1081835" y="2045978"/>
                </a:cubicBezTo>
                <a:cubicBezTo>
                  <a:pt x="1105846" y="2028294"/>
                  <a:pt x="1122213" y="2001701"/>
                  <a:pt x="1125659" y="1970866"/>
                </a:cubicBezTo>
                <a:lnTo>
                  <a:pt x="1284498" y="1565001"/>
                </a:lnTo>
                <a:lnTo>
                  <a:pt x="1443089" y="2156868"/>
                </a:lnTo>
                <a:cubicBezTo>
                  <a:pt x="1455914" y="2204733"/>
                  <a:pt x="1493311" y="2239452"/>
                  <a:pt x="1538593" y="2249086"/>
                </a:cubicBezTo>
                <a:lnTo>
                  <a:pt x="1542015" y="2250785"/>
                </a:lnTo>
                <a:cubicBezTo>
                  <a:pt x="1542604" y="2250943"/>
                  <a:pt x="1543193" y="2251097"/>
                  <a:pt x="1543870" y="2250902"/>
                </a:cubicBezTo>
                <a:cubicBezTo>
                  <a:pt x="1553422" y="2254514"/>
                  <a:pt x="1563610" y="2255524"/>
                  <a:pt x="1573886" y="2252783"/>
                </a:cubicBezTo>
                <a:cubicBezTo>
                  <a:pt x="1584162" y="2255524"/>
                  <a:pt x="1594351" y="2254515"/>
                  <a:pt x="1603903" y="2250901"/>
                </a:cubicBezTo>
                <a:lnTo>
                  <a:pt x="1605758" y="2250785"/>
                </a:lnTo>
                <a:cubicBezTo>
                  <a:pt x="1606974" y="2250459"/>
                  <a:pt x="1608181" y="2250118"/>
                  <a:pt x="1609178" y="2249086"/>
                </a:cubicBezTo>
                <a:cubicBezTo>
                  <a:pt x="1654461" y="2239453"/>
                  <a:pt x="1691859" y="2204734"/>
                  <a:pt x="1704684" y="2156868"/>
                </a:cubicBezTo>
                <a:lnTo>
                  <a:pt x="1921541" y="1347547"/>
                </a:lnTo>
                <a:lnTo>
                  <a:pt x="2181705" y="1998928"/>
                </a:lnTo>
                <a:cubicBezTo>
                  <a:pt x="2205326" y="2058070"/>
                  <a:pt x="2266689" y="2090865"/>
                  <a:pt x="2326593" y="2078075"/>
                </a:cubicBezTo>
                <a:lnTo>
                  <a:pt x="2671200" y="2078075"/>
                </a:lnTo>
                <a:cubicBezTo>
                  <a:pt x="2744554" y="2078075"/>
                  <a:pt x="2804019" y="2018610"/>
                  <a:pt x="2804019" y="1945256"/>
                </a:cubicBezTo>
                <a:cubicBezTo>
                  <a:pt x="2804019" y="1871902"/>
                  <a:pt x="2744554" y="1812437"/>
                  <a:pt x="2671200" y="1812437"/>
                </a:cubicBezTo>
                <a:lnTo>
                  <a:pt x="2393261" y="1812437"/>
                </a:lnTo>
                <a:lnTo>
                  <a:pt x="2016914" y="870162"/>
                </a:lnTo>
                <a:cubicBezTo>
                  <a:pt x="1996508" y="819071"/>
                  <a:pt x="1947937" y="787642"/>
                  <a:pt x="1896188" y="786599"/>
                </a:cubicBezTo>
                <a:close/>
                <a:moveTo>
                  <a:pt x="773454" y="106"/>
                </a:moveTo>
                <a:cubicBezTo>
                  <a:pt x="1097282" y="5742"/>
                  <a:pt x="1441967" y="238301"/>
                  <a:pt x="1631811" y="769863"/>
                </a:cubicBezTo>
                <a:cubicBezTo>
                  <a:pt x="2306811" y="-1120137"/>
                  <a:pt x="4939311" y="769863"/>
                  <a:pt x="1631811" y="3199863"/>
                </a:cubicBezTo>
                <a:cubicBezTo>
                  <a:pt x="-745455" y="1453301"/>
                  <a:pt x="-54107" y="-14297"/>
                  <a:pt x="773454" y="106"/>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1" name="Rounded Rectangle 25">
            <a:extLst>
              <a:ext uri="{FF2B5EF4-FFF2-40B4-BE49-F238E27FC236}">
                <a16:creationId xmlns:a16="http://schemas.microsoft.com/office/drawing/2014/main" id="{A53FDB1A-403D-4EBD-8EB6-3E1911FAEEC5}"/>
              </a:ext>
            </a:extLst>
          </p:cNvPr>
          <p:cNvSpPr/>
          <p:nvPr/>
        </p:nvSpPr>
        <p:spPr>
          <a:xfrm>
            <a:off x="6982048" y="3626197"/>
            <a:ext cx="497670" cy="419433"/>
          </a:xfrm>
          <a:custGeom>
            <a:avLst/>
            <a:gdLst/>
            <a:ahLst/>
            <a:cxnLst/>
            <a:rect l="l" t="t" r="r" b="b"/>
            <a:pathLst>
              <a:path w="3240000" h="2730652">
                <a:moveTo>
                  <a:pt x="1452811" y="1541940"/>
                </a:moveTo>
                <a:lnTo>
                  <a:pt x="1452811" y="1831951"/>
                </a:lnTo>
                <a:lnTo>
                  <a:pt x="1162800" y="1831951"/>
                </a:lnTo>
                <a:lnTo>
                  <a:pt x="1162800" y="2166329"/>
                </a:lnTo>
                <a:lnTo>
                  <a:pt x="1452811" y="2166329"/>
                </a:lnTo>
                <a:lnTo>
                  <a:pt x="1452811" y="2456340"/>
                </a:lnTo>
                <a:lnTo>
                  <a:pt x="1787189" y="2456340"/>
                </a:lnTo>
                <a:lnTo>
                  <a:pt x="1787189" y="2166329"/>
                </a:lnTo>
                <a:lnTo>
                  <a:pt x="2077200" y="2166329"/>
                </a:lnTo>
                <a:lnTo>
                  <a:pt x="2077200" y="1831951"/>
                </a:lnTo>
                <a:lnTo>
                  <a:pt x="1787189" y="1831951"/>
                </a:lnTo>
                <a:lnTo>
                  <a:pt x="1787189" y="1541940"/>
                </a:lnTo>
                <a:close/>
                <a:moveTo>
                  <a:pt x="0" y="1278453"/>
                </a:moveTo>
                <a:lnTo>
                  <a:pt x="3240000" y="1278453"/>
                </a:lnTo>
                <a:lnTo>
                  <a:pt x="3240000" y="2376509"/>
                </a:lnTo>
                <a:cubicBezTo>
                  <a:pt x="3240000" y="2572097"/>
                  <a:pt x="3081445" y="2730652"/>
                  <a:pt x="2885857" y="2730652"/>
                </a:cubicBezTo>
                <a:lnTo>
                  <a:pt x="354143" y="2730652"/>
                </a:lnTo>
                <a:cubicBezTo>
                  <a:pt x="158555" y="2730652"/>
                  <a:pt x="0" y="2572097"/>
                  <a:pt x="0" y="2376509"/>
                </a:cubicBezTo>
                <a:close/>
                <a:moveTo>
                  <a:pt x="1001150" y="200505"/>
                </a:moveTo>
                <a:cubicBezTo>
                  <a:pt x="933045" y="200505"/>
                  <a:pt x="877834" y="255715"/>
                  <a:pt x="877834" y="323821"/>
                </a:cubicBezTo>
                <a:lnTo>
                  <a:pt x="877834" y="605836"/>
                </a:lnTo>
                <a:lnTo>
                  <a:pt x="2362163" y="605836"/>
                </a:lnTo>
                <a:lnTo>
                  <a:pt x="2362163" y="323821"/>
                </a:lnTo>
                <a:cubicBezTo>
                  <a:pt x="2362163" y="255715"/>
                  <a:pt x="2306952" y="200505"/>
                  <a:pt x="2238846" y="200505"/>
                </a:cubicBezTo>
                <a:close/>
                <a:moveTo>
                  <a:pt x="843301" y="0"/>
                </a:moveTo>
                <a:lnTo>
                  <a:pt x="2396696" y="0"/>
                </a:lnTo>
                <a:cubicBezTo>
                  <a:pt x="2488075" y="0"/>
                  <a:pt x="2562152" y="74077"/>
                  <a:pt x="2562152" y="165456"/>
                </a:cubicBezTo>
                <a:lnTo>
                  <a:pt x="2562152" y="605836"/>
                </a:lnTo>
                <a:lnTo>
                  <a:pt x="2885857" y="605836"/>
                </a:lnTo>
                <a:cubicBezTo>
                  <a:pt x="3081445" y="605836"/>
                  <a:pt x="3240000" y="764391"/>
                  <a:pt x="3240000" y="959979"/>
                </a:cubicBezTo>
                <a:lnTo>
                  <a:pt x="3240000" y="1134437"/>
                </a:lnTo>
                <a:lnTo>
                  <a:pt x="0" y="1134437"/>
                </a:lnTo>
                <a:lnTo>
                  <a:pt x="0" y="959979"/>
                </a:lnTo>
                <a:cubicBezTo>
                  <a:pt x="0" y="764391"/>
                  <a:pt x="158555" y="605836"/>
                  <a:pt x="354143" y="605836"/>
                </a:cubicBezTo>
                <a:lnTo>
                  <a:pt x="677845" y="605836"/>
                </a:lnTo>
                <a:lnTo>
                  <a:pt x="677845" y="165456"/>
                </a:lnTo>
                <a:cubicBezTo>
                  <a:pt x="677845" y="74077"/>
                  <a:pt x="751923" y="0"/>
                  <a:pt x="843301"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2" name="Chord 32">
            <a:extLst>
              <a:ext uri="{FF2B5EF4-FFF2-40B4-BE49-F238E27FC236}">
                <a16:creationId xmlns:a16="http://schemas.microsoft.com/office/drawing/2014/main" id="{3D1BBD17-EB21-4265-8BCB-65380AD568C6}"/>
              </a:ext>
            </a:extLst>
          </p:cNvPr>
          <p:cNvSpPr/>
          <p:nvPr/>
        </p:nvSpPr>
        <p:spPr>
          <a:xfrm>
            <a:off x="6132058" y="3589260"/>
            <a:ext cx="497670" cy="493305"/>
          </a:xfrm>
          <a:custGeom>
            <a:avLst/>
            <a:gdLst/>
            <a:ahLst/>
            <a:cxnLst/>
            <a:rect l="l" t="t" r="r" b="b"/>
            <a:pathLst>
              <a:path w="3240000" h="3211580">
                <a:moveTo>
                  <a:pt x="991906" y="2959580"/>
                </a:moveTo>
                <a:lnTo>
                  <a:pt x="2193254" y="2959580"/>
                </a:lnTo>
                <a:cubicBezTo>
                  <a:pt x="2215674" y="2959580"/>
                  <a:pt x="2233849" y="2977755"/>
                  <a:pt x="2233849" y="3000175"/>
                </a:cubicBezTo>
                <a:lnTo>
                  <a:pt x="2233849" y="3170985"/>
                </a:lnTo>
                <a:cubicBezTo>
                  <a:pt x="2233849" y="3193405"/>
                  <a:pt x="2215674" y="3211580"/>
                  <a:pt x="2193254" y="3211580"/>
                </a:cubicBezTo>
                <a:lnTo>
                  <a:pt x="991906" y="3211580"/>
                </a:lnTo>
                <a:cubicBezTo>
                  <a:pt x="969486" y="3211580"/>
                  <a:pt x="951311" y="3193405"/>
                  <a:pt x="951311" y="3170985"/>
                </a:cubicBezTo>
                <a:lnTo>
                  <a:pt x="951311" y="3000175"/>
                </a:lnTo>
                <a:cubicBezTo>
                  <a:pt x="951311" y="2977755"/>
                  <a:pt x="969486" y="2959580"/>
                  <a:pt x="991906" y="2959580"/>
                </a:cubicBezTo>
                <a:close/>
                <a:moveTo>
                  <a:pt x="1439043" y="1763796"/>
                </a:moveTo>
                <a:lnTo>
                  <a:pt x="1439043" y="2067459"/>
                </a:lnTo>
                <a:lnTo>
                  <a:pt x="1135380" y="2067459"/>
                </a:lnTo>
                <a:lnTo>
                  <a:pt x="1135380" y="2374533"/>
                </a:lnTo>
                <a:lnTo>
                  <a:pt x="1439043" y="2374533"/>
                </a:lnTo>
                <a:lnTo>
                  <a:pt x="1439043" y="2678196"/>
                </a:lnTo>
                <a:lnTo>
                  <a:pt x="1746117" y="2678196"/>
                </a:lnTo>
                <a:lnTo>
                  <a:pt x="1746117" y="2374533"/>
                </a:lnTo>
                <a:lnTo>
                  <a:pt x="2049780" y="2374533"/>
                </a:lnTo>
                <a:lnTo>
                  <a:pt x="2049780" y="2067459"/>
                </a:lnTo>
                <a:lnTo>
                  <a:pt x="1746117" y="2067459"/>
                </a:lnTo>
                <a:lnTo>
                  <a:pt x="1746117" y="1763796"/>
                </a:lnTo>
                <a:close/>
                <a:moveTo>
                  <a:pt x="128358" y="1541040"/>
                </a:moveTo>
                <a:lnTo>
                  <a:pt x="3056915" y="1550917"/>
                </a:lnTo>
                <a:cubicBezTo>
                  <a:pt x="3061111" y="2078028"/>
                  <a:pt x="2781683" y="2566719"/>
                  <a:pt x="2325284" y="2830467"/>
                </a:cubicBezTo>
                <a:lnTo>
                  <a:pt x="2182018" y="2900953"/>
                </a:lnTo>
                <a:lnTo>
                  <a:pt x="1002135" y="2900953"/>
                </a:lnTo>
                <a:cubicBezTo>
                  <a:pt x="950374" y="2879821"/>
                  <a:pt x="900231" y="2854191"/>
                  <a:pt x="851341" y="2825496"/>
                </a:cubicBezTo>
                <a:cubicBezTo>
                  <a:pt x="396732" y="2558675"/>
                  <a:pt x="120607" y="2068110"/>
                  <a:pt x="128358" y="1541040"/>
                </a:cubicBezTo>
                <a:close/>
                <a:moveTo>
                  <a:pt x="61067" y="1230414"/>
                </a:moveTo>
                <a:lnTo>
                  <a:pt x="3178933" y="1230414"/>
                </a:lnTo>
                <a:cubicBezTo>
                  <a:pt x="3212659" y="1230414"/>
                  <a:pt x="3240000" y="1257755"/>
                  <a:pt x="3240000" y="1291481"/>
                </a:cubicBezTo>
                <a:lnTo>
                  <a:pt x="3240000" y="1421347"/>
                </a:lnTo>
                <a:cubicBezTo>
                  <a:pt x="3240000" y="1455073"/>
                  <a:pt x="3212659" y="1482414"/>
                  <a:pt x="3178933" y="1482414"/>
                </a:cubicBezTo>
                <a:lnTo>
                  <a:pt x="61067" y="1482414"/>
                </a:lnTo>
                <a:cubicBezTo>
                  <a:pt x="27341" y="1482414"/>
                  <a:pt x="0" y="1455073"/>
                  <a:pt x="0" y="1421347"/>
                </a:cubicBezTo>
                <a:lnTo>
                  <a:pt x="0" y="1291481"/>
                </a:lnTo>
                <a:cubicBezTo>
                  <a:pt x="0" y="1257755"/>
                  <a:pt x="27341" y="1230414"/>
                  <a:pt x="61067" y="1230414"/>
                </a:cubicBezTo>
                <a:close/>
                <a:moveTo>
                  <a:pt x="2481726" y="315922"/>
                </a:moveTo>
                <a:lnTo>
                  <a:pt x="2862412" y="696608"/>
                </a:lnTo>
                <a:lnTo>
                  <a:pt x="2420437" y="1138584"/>
                </a:lnTo>
                <a:lnTo>
                  <a:pt x="1659064" y="1138584"/>
                </a:lnTo>
                <a:close/>
                <a:moveTo>
                  <a:pt x="2730827" y="0"/>
                </a:moveTo>
                <a:cubicBezTo>
                  <a:pt x="2765703" y="0"/>
                  <a:pt x="2800581" y="13305"/>
                  <a:pt x="2827191" y="39915"/>
                </a:cubicBezTo>
                <a:lnTo>
                  <a:pt x="3143636" y="356360"/>
                </a:lnTo>
                <a:cubicBezTo>
                  <a:pt x="3196857" y="409581"/>
                  <a:pt x="3196857" y="495868"/>
                  <a:pt x="3143636" y="549088"/>
                </a:cubicBezTo>
                <a:lnTo>
                  <a:pt x="3082882" y="609843"/>
                </a:lnTo>
                <a:cubicBezTo>
                  <a:pt x="3029661" y="663063"/>
                  <a:pt x="2943375" y="663064"/>
                  <a:pt x="2890155" y="609843"/>
                </a:cubicBezTo>
                <a:lnTo>
                  <a:pt x="2573708" y="293397"/>
                </a:lnTo>
                <a:cubicBezTo>
                  <a:pt x="2520488" y="240176"/>
                  <a:pt x="2520488" y="153889"/>
                  <a:pt x="2573708" y="100669"/>
                </a:cubicBezTo>
                <a:lnTo>
                  <a:pt x="2634463" y="39914"/>
                </a:lnTo>
                <a:cubicBezTo>
                  <a:pt x="2661073" y="13305"/>
                  <a:pt x="2695950" y="0"/>
                  <a:pt x="273082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Rounded Rectangle 40">
            <a:extLst>
              <a:ext uri="{FF2B5EF4-FFF2-40B4-BE49-F238E27FC236}">
                <a16:creationId xmlns:a16="http://schemas.microsoft.com/office/drawing/2014/main" id="{9EAE5B7B-9157-44FC-AC9D-E519CCFB3F84}"/>
              </a:ext>
            </a:extLst>
          </p:cNvPr>
          <p:cNvSpPr/>
          <p:nvPr/>
        </p:nvSpPr>
        <p:spPr>
          <a:xfrm rot="2942052">
            <a:off x="8639059" y="3589842"/>
            <a:ext cx="462604" cy="492140"/>
          </a:xfrm>
          <a:custGeom>
            <a:avLst/>
            <a:gdLst/>
            <a:ahLst/>
            <a:cxnLst/>
            <a:rect l="l" t="t" r="r" b="b"/>
            <a:pathLst>
              <a:path w="3011706" h="3204001">
                <a:moveTo>
                  <a:pt x="2432249" y="1011942"/>
                </a:moveTo>
                <a:cubicBezTo>
                  <a:pt x="2423608" y="1019482"/>
                  <a:pt x="2416303" y="1028841"/>
                  <a:pt x="2410966" y="1039800"/>
                </a:cubicBezTo>
                <a:lnTo>
                  <a:pt x="1969837" y="1945620"/>
                </a:lnTo>
                <a:cubicBezTo>
                  <a:pt x="1948488" y="1989457"/>
                  <a:pt x="1966719" y="2042300"/>
                  <a:pt x="2010556" y="2063648"/>
                </a:cubicBezTo>
                <a:cubicBezTo>
                  <a:pt x="2054392" y="2084996"/>
                  <a:pt x="2107235" y="2066766"/>
                  <a:pt x="2128583" y="2022929"/>
                </a:cubicBezTo>
                <a:lnTo>
                  <a:pt x="2569712" y="1117109"/>
                </a:lnTo>
                <a:cubicBezTo>
                  <a:pt x="2591061" y="1073271"/>
                  <a:pt x="2572830" y="1020430"/>
                  <a:pt x="2528993" y="999081"/>
                </a:cubicBezTo>
                <a:cubicBezTo>
                  <a:pt x="2496115" y="983070"/>
                  <a:pt x="2458172" y="989322"/>
                  <a:pt x="2432249" y="1011942"/>
                </a:cubicBezTo>
                <a:close/>
                <a:moveTo>
                  <a:pt x="1709549" y="1044955"/>
                </a:moveTo>
                <a:cubicBezTo>
                  <a:pt x="1978186" y="735551"/>
                  <a:pt x="2446780" y="702502"/>
                  <a:pt x="2756184" y="971139"/>
                </a:cubicBezTo>
                <a:cubicBezTo>
                  <a:pt x="3065588" y="1239776"/>
                  <a:pt x="3098636" y="1708370"/>
                  <a:pt x="2830000" y="2017774"/>
                </a:cubicBezTo>
                <a:cubicBezTo>
                  <a:pt x="2561363" y="2327178"/>
                  <a:pt x="2092769" y="2360227"/>
                  <a:pt x="1783365" y="2091590"/>
                </a:cubicBezTo>
                <a:cubicBezTo>
                  <a:pt x="1473960" y="1822953"/>
                  <a:pt x="1440912" y="1354359"/>
                  <a:pt x="1709549" y="1044955"/>
                </a:cubicBezTo>
                <a:close/>
                <a:moveTo>
                  <a:pt x="208197" y="1872243"/>
                </a:moveTo>
                <a:cubicBezTo>
                  <a:pt x="195168" y="1885273"/>
                  <a:pt x="187109" y="1903273"/>
                  <a:pt x="187109" y="1923155"/>
                </a:cubicBezTo>
                <a:lnTo>
                  <a:pt x="187109" y="2715155"/>
                </a:lnTo>
                <a:cubicBezTo>
                  <a:pt x="187109" y="2754920"/>
                  <a:pt x="219344" y="2787155"/>
                  <a:pt x="259109" y="2787155"/>
                </a:cubicBezTo>
                <a:cubicBezTo>
                  <a:pt x="298874" y="2787155"/>
                  <a:pt x="331109" y="2754920"/>
                  <a:pt x="331109" y="2715155"/>
                </a:cubicBezTo>
                <a:lnTo>
                  <a:pt x="331109" y="1923155"/>
                </a:lnTo>
                <a:cubicBezTo>
                  <a:pt x="331109" y="1883390"/>
                  <a:pt x="298874" y="1851155"/>
                  <a:pt x="259109" y="1851155"/>
                </a:cubicBezTo>
                <a:cubicBezTo>
                  <a:pt x="239226" y="1851156"/>
                  <a:pt x="221226" y="1859214"/>
                  <a:pt x="208197" y="1872243"/>
                </a:cubicBezTo>
                <a:close/>
                <a:moveTo>
                  <a:pt x="0" y="1625202"/>
                </a:moveTo>
                <a:cubicBezTo>
                  <a:pt x="418057" y="1737228"/>
                  <a:pt x="858998" y="1737384"/>
                  <a:pt x="1277606" y="1625336"/>
                </a:cubicBezTo>
                <a:cubicBezTo>
                  <a:pt x="1277605" y="1938624"/>
                  <a:pt x="1277605" y="2251911"/>
                  <a:pt x="1277605" y="2565198"/>
                </a:cubicBezTo>
                <a:cubicBezTo>
                  <a:pt x="1277605" y="2917999"/>
                  <a:pt x="991603" y="3204001"/>
                  <a:pt x="638802" y="3204001"/>
                </a:cubicBezTo>
                <a:lnTo>
                  <a:pt x="638803" y="3204000"/>
                </a:lnTo>
                <a:cubicBezTo>
                  <a:pt x="286002" y="3204000"/>
                  <a:pt x="0" y="2917999"/>
                  <a:pt x="0" y="2565197"/>
                </a:cubicBezTo>
                <a:close/>
                <a:moveTo>
                  <a:pt x="208197" y="459897"/>
                </a:moveTo>
                <a:cubicBezTo>
                  <a:pt x="195167" y="472926"/>
                  <a:pt x="187109" y="490926"/>
                  <a:pt x="187109" y="510808"/>
                </a:cubicBezTo>
                <a:lnTo>
                  <a:pt x="187109" y="1302808"/>
                </a:lnTo>
                <a:cubicBezTo>
                  <a:pt x="187109" y="1342573"/>
                  <a:pt x="219344" y="1374808"/>
                  <a:pt x="259109" y="1374808"/>
                </a:cubicBezTo>
                <a:cubicBezTo>
                  <a:pt x="298874" y="1374808"/>
                  <a:pt x="331109" y="1342573"/>
                  <a:pt x="331109" y="1302808"/>
                </a:cubicBezTo>
                <a:lnTo>
                  <a:pt x="331109" y="510808"/>
                </a:lnTo>
                <a:cubicBezTo>
                  <a:pt x="331109" y="471043"/>
                  <a:pt x="298874" y="438808"/>
                  <a:pt x="259109" y="438808"/>
                </a:cubicBezTo>
                <a:cubicBezTo>
                  <a:pt x="239226" y="438808"/>
                  <a:pt x="221226" y="446867"/>
                  <a:pt x="208197" y="459897"/>
                </a:cubicBezTo>
                <a:close/>
                <a:moveTo>
                  <a:pt x="187101" y="187101"/>
                </a:moveTo>
                <a:cubicBezTo>
                  <a:pt x="302701" y="71501"/>
                  <a:pt x="462402" y="0"/>
                  <a:pt x="638803" y="0"/>
                </a:cubicBezTo>
                <a:cubicBezTo>
                  <a:pt x="991604" y="0"/>
                  <a:pt x="1277606" y="286002"/>
                  <a:pt x="1277606" y="638803"/>
                </a:cubicBezTo>
                <a:lnTo>
                  <a:pt x="1277606" y="1497764"/>
                </a:lnTo>
                <a:cubicBezTo>
                  <a:pt x="859958" y="1616355"/>
                  <a:pt x="417375" y="1616210"/>
                  <a:pt x="0" y="1498771"/>
                </a:cubicBezTo>
                <a:lnTo>
                  <a:pt x="0" y="638803"/>
                </a:lnTo>
                <a:cubicBezTo>
                  <a:pt x="0" y="462403"/>
                  <a:pt x="71500" y="302702"/>
                  <a:pt x="187101" y="187101"/>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4" name="Rounded Rectangle 7">
            <a:extLst>
              <a:ext uri="{FF2B5EF4-FFF2-40B4-BE49-F238E27FC236}">
                <a16:creationId xmlns:a16="http://schemas.microsoft.com/office/drawing/2014/main" id="{EC656316-B78D-4EC1-9C72-547CA566FED0}"/>
              </a:ext>
            </a:extLst>
          </p:cNvPr>
          <p:cNvSpPr>
            <a:spLocks noChangeAspect="1"/>
          </p:cNvSpPr>
          <p:nvPr/>
        </p:nvSpPr>
        <p:spPr>
          <a:xfrm rot="18924894" flipH="1">
            <a:off x="6299616" y="4621988"/>
            <a:ext cx="162556" cy="635774"/>
          </a:xfrm>
          <a:custGeom>
            <a:avLst/>
            <a:gdLst/>
            <a:ahLst/>
            <a:cxnLst/>
            <a:rect l="l" t="t" r="r" b="b"/>
            <a:pathLst>
              <a:path w="1081111" h="4228323">
                <a:moveTo>
                  <a:pt x="335224" y="1867922"/>
                </a:moveTo>
                <a:cubicBezTo>
                  <a:pt x="355105" y="1839562"/>
                  <a:pt x="441066" y="1818228"/>
                  <a:pt x="544096" y="1818228"/>
                </a:cubicBezTo>
                <a:cubicBezTo>
                  <a:pt x="661845" y="1818228"/>
                  <a:pt x="757300" y="1846093"/>
                  <a:pt x="757300" y="1880465"/>
                </a:cubicBezTo>
                <a:lnTo>
                  <a:pt x="754850" y="1887560"/>
                </a:lnTo>
                <a:lnTo>
                  <a:pt x="757869" y="1887560"/>
                </a:lnTo>
                <a:lnTo>
                  <a:pt x="757869" y="2839818"/>
                </a:lnTo>
                <a:cubicBezTo>
                  <a:pt x="757869" y="2972331"/>
                  <a:pt x="662287" y="3079754"/>
                  <a:pt x="544381" y="3079754"/>
                </a:cubicBezTo>
                <a:cubicBezTo>
                  <a:pt x="426475" y="3079754"/>
                  <a:pt x="330892" y="2972330"/>
                  <a:pt x="330892" y="2839818"/>
                </a:cubicBezTo>
                <a:cubicBezTo>
                  <a:pt x="330892" y="2522399"/>
                  <a:pt x="330893" y="2204979"/>
                  <a:pt x="330893" y="1887560"/>
                </a:cubicBezTo>
                <a:lnTo>
                  <a:pt x="333343" y="1887560"/>
                </a:lnTo>
                <a:cubicBezTo>
                  <a:pt x="331423" y="1885549"/>
                  <a:pt x="330893" y="1883025"/>
                  <a:pt x="330893" y="1880465"/>
                </a:cubicBezTo>
                <a:cubicBezTo>
                  <a:pt x="330893" y="1876168"/>
                  <a:pt x="332384" y="1871973"/>
                  <a:pt x="335224" y="1867922"/>
                </a:cubicBezTo>
                <a:close/>
                <a:moveTo>
                  <a:pt x="40017" y="122059"/>
                </a:moveTo>
                <a:cubicBezTo>
                  <a:pt x="33211" y="132011"/>
                  <a:pt x="29637" y="142314"/>
                  <a:pt x="29637" y="152868"/>
                </a:cubicBezTo>
                <a:cubicBezTo>
                  <a:pt x="29637" y="201406"/>
                  <a:pt x="105246" y="244661"/>
                  <a:pt x="223474" y="271871"/>
                </a:cubicBezTo>
                <a:lnTo>
                  <a:pt x="259635" y="468058"/>
                </a:lnTo>
                <a:cubicBezTo>
                  <a:pt x="103865" y="495856"/>
                  <a:pt x="0" y="547115"/>
                  <a:pt x="0" y="605632"/>
                </a:cubicBezTo>
                <a:cubicBezTo>
                  <a:pt x="0" y="658669"/>
                  <a:pt x="85325" y="705745"/>
                  <a:pt x="217400" y="734580"/>
                </a:cubicBezTo>
                <a:lnTo>
                  <a:pt x="217063" y="737117"/>
                </a:lnTo>
                <a:lnTo>
                  <a:pt x="217063" y="2943282"/>
                </a:lnTo>
                <a:cubicBezTo>
                  <a:pt x="217063" y="3039089"/>
                  <a:pt x="294931" y="3121078"/>
                  <a:pt x="405721" y="3153265"/>
                </a:cubicBezTo>
                <a:cubicBezTo>
                  <a:pt x="400324" y="3160310"/>
                  <a:pt x="397646" y="3168520"/>
                  <a:pt x="397646" y="3177204"/>
                </a:cubicBezTo>
                <a:lnTo>
                  <a:pt x="397646" y="3194256"/>
                </a:lnTo>
                <a:cubicBezTo>
                  <a:pt x="397646" y="3224314"/>
                  <a:pt x="429716" y="3248680"/>
                  <a:pt x="469276" y="3248680"/>
                </a:cubicBezTo>
                <a:lnTo>
                  <a:pt x="496274" y="3248680"/>
                </a:lnTo>
                <a:cubicBezTo>
                  <a:pt x="503831" y="3569617"/>
                  <a:pt x="518631" y="3867052"/>
                  <a:pt x="514761" y="4228323"/>
                </a:cubicBezTo>
                <a:lnTo>
                  <a:pt x="577573" y="4091802"/>
                </a:lnTo>
                <a:cubicBezTo>
                  <a:pt x="580481" y="3794896"/>
                  <a:pt x="583388" y="3537508"/>
                  <a:pt x="586278" y="3248680"/>
                </a:cubicBezTo>
                <a:lnTo>
                  <a:pt x="611834" y="3248680"/>
                </a:lnTo>
                <a:cubicBezTo>
                  <a:pt x="651395" y="3248680"/>
                  <a:pt x="683465" y="3224314"/>
                  <a:pt x="683465" y="3194256"/>
                </a:cubicBezTo>
                <a:lnTo>
                  <a:pt x="683465" y="3177205"/>
                </a:lnTo>
                <a:cubicBezTo>
                  <a:pt x="683465" y="3168518"/>
                  <a:pt x="680787" y="3160307"/>
                  <a:pt x="675388" y="3153262"/>
                </a:cubicBezTo>
                <a:cubicBezTo>
                  <a:pt x="786180" y="3121079"/>
                  <a:pt x="864048" y="3039089"/>
                  <a:pt x="864048" y="2943282"/>
                </a:cubicBezTo>
                <a:lnTo>
                  <a:pt x="864048" y="737117"/>
                </a:lnTo>
                <a:cubicBezTo>
                  <a:pt x="864048" y="736269"/>
                  <a:pt x="864042" y="735422"/>
                  <a:pt x="863712" y="734579"/>
                </a:cubicBezTo>
                <a:cubicBezTo>
                  <a:pt x="995786" y="705744"/>
                  <a:pt x="1081111" y="658669"/>
                  <a:pt x="1081111" y="605632"/>
                </a:cubicBezTo>
                <a:cubicBezTo>
                  <a:pt x="1081111" y="547115"/>
                  <a:pt x="977246" y="495856"/>
                  <a:pt x="821477" y="468058"/>
                </a:cubicBezTo>
                <a:lnTo>
                  <a:pt x="857637" y="271871"/>
                </a:lnTo>
                <a:cubicBezTo>
                  <a:pt x="975865" y="244661"/>
                  <a:pt x="1051474" y="201406"/>
                  <a:pt x="1051474" y="152868"/>
                </a:cubicBezTo>
                <a:cubicBezTo>
                  <a:pt x="1051474" y="68441"/>
                  <a:pt x="822728" y="0"/>
                  <a:pt x="540555" y="0"/>
                </a:cubicBezTo>
                <a:cubicBezTo>
                  <a:pt x="293654" y="0"/>
                  <a:pt x="87658" y="52400"/>
                  <a:pt x="40017" y="122059"/>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85" name="Rounded Rectangle 17">
            <a:extLst>
              <a:ext uri="{FF2B5EF4-FFF2-40B4-BE49-F238E27FC236}">
                <a16:creationId xmlns:a16="http://schemas.microsoft.com/office/drawing/2014/main" id="{6B94B2D2-8266-41F5-8364-5F47F1CD6CCC}"/>
              </a:ext>
            </a:extLst>
          </p:cNvPr>
          <p:cNvSpPr>
            <a:spLocks noChangeAspect="1"/>
          </p:cNvSpPr>
          <p:nvPr/>
        </p:nvSpPr>
        <p:spPr>
          <a:xfrm>
            <a:off x="11156386" y="3571006"/>
            <a:ext cx="332990" cy="529812"/>
          </a:xfrm>
          <a:custGeom>
            <a:avLst/>
            <a:gdLst/>
            <a:ahLst/>
            <a:cxnLst/>
            <a:rect l="l" t="t" r="r" b="b"/>
            <a:pathLst>
              <a:path w="2016224" h="3207971">
                <a:moveTo>
                  <a:pt x="854575" y="1382799"/>
                </a:moveTo>
                <a:lnTo>
                  <a:pt x="854575" y="1686462"/>
                </a:lnTo>
                <a:lnTo>
                  <a:pt x="550912" y="1686462"/>
                </a:lnTo>
                <a:lnTo>
                  <a:pt x="550912" y="1993536"/>
                </a:lnTo>
                <a:lnTo>
                  <a:pt x="854575" y="1993536"/>
                </a:lnTo>
                <a:lnTo>
                  <a:pt x="854575" y="2297199"/>
                </a:lnTo>
                <a:lnTo>
                  <a:pt x="1161649" y="2297199"/>
                </a:lnTo>
                <a:lnTo>
                  <a:pt x="1161649" y="1993536"/>
                </a:lnTo>
                <a:lnTo>
                  <a:pt x="1465312" y="1993536"/>
                </a:lnTo>
                <a:lnTo>
                  <a:pt x="1465312" y="1686462"/>
                </a:lnTo>
                <a:lnTo>
                  <a:pt x="1161649" y="1686462"/>
                </a:lnTo>
                <a:lnTo>
                  <a:pt x="1161649" y="1382799"/>
                </a:lnTo>
                <a:close/>
                <a:moveTo>
                  <a:pt x="397285" y="941591"/>
                </a:moveTo>
                <a:lnTo>
                  <a:pt x="1618940" y="941591"/>
                </a:lnTo>
                <a:lnTo>
                  <a:pt x="1618940" y="2738407"/>
                </a:lnTo>
                <a:lnTo>
                  <a:pt x="397285" y="2738407"/>
                </a:lnTo>
                <a:close/>
                <a:moveTo>
                  <a:pt x="305673" y="849979"/>
                </a:moveTo>
                <a:lnTo>
                  <a:pt x="305673" y="2830019"/>
                </a:lnTo>
                <a:lnTo>
                  <a:pt x="1710552" y="2830019"/>
                </a:lnTo>
                <a:lnTo>
                  <a:pt x="1710552" y="849979"/>
                </a:lnTo>
                <a:close/>
                <a:moveTo>
                  <a:pt x="240515" y="472027"/>
                </a:moveTo>
                <a:lnTo>
                  <a:pt x="1775709" y="472027"/>
                </a:lnTo>
                <a:cubicBezTo>
                  <a:pt x="1908542" y="472027"/>
                  <a:pt x="2016224" y="579709"/>
                  <a:pt x="2016224" y="712542"/>
                </a:cubicBezTo>
                <a:lnTo>
                  <a:pt x="2016224" y="2967456"/>
                </a:lnTo>
                <a:cubicBezTo>
                  <a:pt x="2016224" y="3100289"/>
                  <a:pt x="1908542" y="3207971"/>
                  <a:pt x="1775709" y="3207971"/>
                </a:cubicBezTo>
                <a:lnTo>
                  <a:pt x="240515" y="3207971"/>
                </a:lnTo>
                <a:cubicBezTo>
                  <a:pt x="107682" y="3207971"/>
                  <a:pt x="0" y="3100289"/>
                  <a:pt x="0" y="2967456"/>
                </a:cubicBezTo>
                <a:lnTo>
                  <a:pt x="0" y="712542"/>
                </a:lnTo>
                <a:cubicBezTo>
                  <a:pt x="0" y="579709"/>
                  <a:pt x="107682" y="472027"/>
                  <a:pt x="240515" y="472027"/>
                </a:cubicBezTo>
                <a:close/>
                <a:moveTo>
                  <a:pt x="515787" y="0"/>
                </a:moveTo>
                <a:lnTo>
                  <a:pt x="1500437" y="0"/>
                </a:lnTo>
                <a:cubicBezTo>
                  <a:pt x="1541893" y="0"/>
                  <a:pt x="1575500" y="33607"/>
                  <a:pt x="1575500" y="75063"/>
                </a:cubicBezTo>
                <a:lnTo>
                  <a:pt x="1575500" y="367990"/>
                </a:lnTo>
                <a:lnTo>
                  <a:pt x="440724" y="367990"/>
                </a:lnTo>
                <a:lnTo>
                  <a:pt x="440724" y="75063"/>
                </a:lnTo>
                <a:cubicBezTo>
                  <a:pt x="440724" y="33607"/>
                  <a:pt x="474331" y="0"/>
                  <a:pt x="515787"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6" name="Oval 21">
            <a:extLst>
              <a:ext uri="{FF2B5EF4-FFF2-40B4-BE49-F238E27FC236}">
                <a16:creationId xmlns:a16="http://schemas.microsoft.com/office/drawing/2014/main" id="{97FCD430-8257-484B-9F8F-22D7D55C6EEE}"/>
              </a:ext>
            </a:extLst>
          </p:cNvPr>
          <p:cNvSpPr>
            <a:spLocks noChangeAspect="1"/>
          </p:cNvSpPr>
          <p:nvPr/>
        </p:nvSpPr>
        <p:spPr>
          <a:xfrm>
            <a:off x="9438721" y="3571006"/>
            <a:ext cx="529812" cy="529812"/>
          </a:xfrm>
          <a:custGeom>
            <a:avLst/>
            <a:gdLst/>
            <a:ahLst/>
            <a:cxnLst/>
            <a:rect l="l" t="t" r="r" b="b"/>
            <a:pathLst>
              <a:path w="3240000" h="3240000">
                <a:moveTo>
                  <a:pt x="1799999" y="306000"/>
                </a:moveTo>
                <a:lnTo>
                  <a:pt x="1440000" y="306000"/>
                </a:lnTo>
                <a:lnTo>
                  <a:pt x="1440000" y="1308231"/>
                </a:lnTo>
                <a:lnTo>
                  <a:pt x="572043" y="807116"/>
                </a:lnTo>
                <a:lnTo>
                  <a:pt x="392043" y="1118885"/>
                </a:lnTo>
                <a:lnTo>
                  <a:pt x="1260000" y="1620000"/>
                </a:lnTo>
                <a:lnTo>
                  <a:pt x="392043" y="2121116"/>
                </a:lnTo>
                <a:lnTo>
                  <a:pt x="572043" y="2432885"/>
                </a:lnTo>
                <a:lnTo>
                  <a:pt x="1440000" y="1931769"/>
                </a:lnTo>
                <a:lnTo>
                  <a:pt x="1440000" y="2934000"/>
                </a:lnTo>
                <a:lnTo>
                  <a:pt x="1800000" y="2934000"/>
                </a:lnTo>
                <a:lnTo>
                  <a:pt x="1800000" y="1931769"/>
                </a:lnTo>
                <a:lnTo>
                  <a:pt x="2667957" y="2432884"/>
                </a:lnTo>
                <a:lnTo>
                  <a:pt x="2847957" y="2121116"/>
                </a:lnTo>
                <a:lnTo>
                  <a:pt x="1980000" y="1620000"/>
                </a:lnTo>
                <a:lnTo>
                  <a:pt x="2847958" y="1118885"/>
                </a:lnTo>
                <a:lnTo>
                  <a:pt x="2667957" y="807116"/>
                </a:lnTo>
                <a:lnTo>
                  <a:pt x="1800000" y="1308231"/>
                </a:ln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Oval 25">
            <a:extLst>
              <a:ext uri="{FF2B5EF4-FFF2-40B4-BE49-F238E27FC236}">
                <a16:creationId xmlns:a16="http://schemas.microsoft.com/office/drawing/2014/main" id="{662B9A10-B959-4031-98B4-3EA3760E7508}"/>
              </a:ext>
            </a:extLst>
          </p:cNvPr>
          <p:cNvSpPr>
            <a:spLocks noChangeAspect="1"/>
          </p:cNvSpPr>
          <p:nvPr/>
        </p:nvSpPr>
        <p:spPr>
          <a:xfrm>
            <a:off x="10277790" y="3571006"/>
            <a:ext cx="529090" cy="529812"/>
          </a:xfrm>
          <a:custGeom>
            <a:avLst/>
            <a:gdLst/>
            <a:ahLst/>
            <a:cxnLst/>
            <a:rect l="l" t="t" r="r" b="b"/>
            <a:pathLst>
              <a:path w="3225370" h="3229762">
                <a:moveTo>
                  <a:pt x="1355872" y="0"/>
                </a:moveTo>
                <a:cubicBezTo>
                  <a:pt x="1564636" y="0"/>
                  <a:pt x="1733872" y="169236"/>
                  <a:pt x="1733872" y="378000"/>
                </a:cubicBezTo>
                <a:cubicBezTo>
                  <a:pt x="1733872" y="530834"/>
                  <a:pt x="1643169" y="662483"/>
                  <a:pt x="1512292" y="721255"/>
                </a:cubicBezTo>
                <a:lnTo>
                  <a:pt x="1607042" y="1169019"/>
                </a:lnTo>
                <a:cubicBezTo>
                  <a:pt x="1611319" y="1167786"/>
                  <a:pt x="1615651" y="1167712"/>
                  <a:pt x="1620000" y="1167712"/>
                </a:cubicBezTo>
                <a:cubicBezTo>
                  <a:pt x="1828764" y="1167712"/>
                  <a:pt x="1998000" y="1336948"/>
                  <a:pt x="1998000" y="1545712"/>
                </a:cubicBezTo>
                <a:lnTo>
                  <a:pt x="1996362" y="1567711"/>
                </a:lnTo>
                <a:lnTo>
                  <a:pt x="2525816" y="1711728"/>
                </a:lnTo>
                <a:cubicBezTo>
                  <a:pt x="2591164" y="1602543"/>
                  <a:pt x="2710810" y="1530128"/>
                  <a:pt x="2847370" y="1530128"/>
                </a:cubicBezTo>
                <a:cubicBezTo>
                  <a:pt x="3056134" y="1530128"/>
                  <a:pt x="3225370" y="1699364"/>
                  <a:pt x="3225370" y="1908128"/>
                </a:cubicBezTo>
                <a:cubicBezTo>
                  <a:pt x="3225370" y="2116892"/>
                  <a:pt x="3056134" y="2286128"/>
                  <a:pt x="2847370" y="2286128"/>
                </a:cubicBezTo>
                <a:cubicBezTo>
                  <a:pt x="2638606" y="2286128"/>
                  <a:pt x="2469370" y="2116892"/>
                  <a:pt x="2469370" y="1908128"/>
                </a:cubicBezTo>
                <a:lnTo>
                  <a:pt x="2475505" y="1847275"/>
                </a:lnTo>
                <a:lnTo>
                  <a:pt x="1957861" y="1706471"/>
                </a:lnTo>
                <a:cubicBezTo>
                  <a:pt x="1922674" y="1789256"/>
                  <a:pt x="1855841" y="1854310"/>
                  <a:pt x="1773397" y="1890608"/>
                </a:cubicBezTo>
                <a:lnTo>
                  <a:pt x="1908290" y="2478637"/>
                </a:lnTo>
                <a:cubicBezTo>
                  <a:pt x="2094333" y="2500701"/>
                  <a:pt x="2237929" y="2659462"/>
                  <a:pt x="2237929" y="2851762"/>
                </a:cubicBezTo>
                <a:cubicBezTo>
                  <a:pt x="2237929" y="3060526"/>
                  <a:pt x="2068693" y="3229762"/>
                  <a:pt x="1859929" y="3229762"/>
                </a:cubicBezTo>
                <a:cubicBezTo>
                  <a:pt x="1651165" y="3229762"/>
                  <a:pt x="1481929" y="3060526"/>
                  <a:pt x="1481929" y="2851762"/>
                </a:cubicBezTo>
                <a:cubicBezTo>
                  <a:pt x="1481929" y="2676759"/>
                  <a:pt x="1600854" y="2529533"/>
                  <a:pt x="1762693" y="2487978"/>
                </a:cubicBezTo>
                <a:lnTo>
                  <a:pt x="1632951" y="1922407"/>
                </a:lnTo>
                <a:cubicBezTo>
                  <a:pt x="1628677" y="1923639"/>
                  <a:pt x="1624347" y="1923712"/>
                  <a:pt x="1620000" y="1923712"/>
                </a:cubicBezTo>
                <a:cubicBezTo>
                  <a:pt x="1474614" y="1923712"/>
                  <a:pt x="1348399" y="1841634"/>
                  <a:pt x="1286703" y="1720478"/>
                </a:cubicBezTo>
                <a:lnTo>
                  <a:pt x="726463" y="1950491"/>
                </a:lnTo>
                <a:cubicBezTo>
                  <a:pt x="745503" y="1995553"/>
                  <a:pt x="756000" y="2045092"/>
                  <a:pt x="756000" y="2097083"/>
                </a:cubicBezTo>
                <a:cubicBezTo>
                  <a:pt x="756000" y="2305847"/>
                  <a:pt x="586764" y="2475083"/>
                  <a:pt x="378000" y="2475083"/>
                </a:cubicBezTo>
                <a:cubicBezTo>
                  <a:pt x="169236" y="2475083"/>
                  <a:pt x="0" y="2305847"/>
                  <a:pt x="0" y="2097083"/>
                </a:cubicBezTo>
                <a:cubicBezTo>
                  <a:pt x="0" y="1888319"/>
                  <a:pt x="169236" y="1719083"/>
                  <a:pt x="378000" y="1719083"/>
                </a:cubicBezTo>
                <a:cubicBezTo>
                  <a:pt x="481765" y="1719083"/>
                  <a:pt x="575764" y="1760894"/>
                  <a:pt x="643957" y="1828700"/>
                </a:cubicBezTo>
                <a:lnTo>
                  <a:pt x="1245626" y="1581679"/>
                </a:lnTo>
                <a:cubicBezTo>
                  <a:pt x="1242578" y="1569964"/>
                  <a:pt x="1242000" y="1557905"/>
                  <a:pt x="1242000" y="1545712"/>
                </a:cubicBezTo>
                <a:cubicBezTo>
                  <a:pt x="1242000" y="1391666"/>
                  <a:pt x="1334148" y="1259142"/>
                  <a:pt x="1466584" y="1200827"/>
                </a:cubicBezTo>
                <a:lnTo>
                  <a:pt x="1372109" y="754363"/>
                </a:lnTo>
                <a:cubicBezTo>
                  <a:pt x="1366762" y="755885"/>
                  <a:pt x="1361331" y="756000"/>
                  <a:pt x="1355872" y="756000"/>
                </a:cubicBezTo>
                <a:cubicBezTo>
                  <a:pt x="1147108" y="756000"/>
                  <a:pt x="977872" y="586764"/>
                  <a:pt x="977872" y="378000"/>
                </a:cubicBezTo>
                <a:cubicBezTo>
                  <a:pt x="977872" y="169236"/>
                  <a:pt x="1147108" y="0"/>
                  <a:pt x="135587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8" name="Block Arc 20">
            <a:extLst>
              <a:ext uri="{FF2B5EF4-FFF2-40B4-BE49-F238E27FC236}">
                <a16:creationId xmlns:a16="http://schemas.microsoft.com/office/drawing/2014/main" id="{442BD419-0F67-4BAB-976B-E90CC1C4AECE}"/>
              </a:ext>
            </a:extLst>
          </p:cNvPr>
          <p:cNvSpPr>
            <a:spLocks noChangeAspect="1"/>
          </p:cNvSpPr>
          <p:nvPr/>
        </p:nvSpPr>
        <p:spPr>
          <a:xfrm rot="10800000">
            <a:off x="5298601" y="4674968"/>
            <a:ext cx="488619" cy="529812"/>
          </a:xfrm>
          <a:custGeom>
            <a:avLst/>
            <a:gdLst/>
            <a:ahLst/>
            <a:cxnLst/>
            <a:rect l="l" t="t" r="r" b="b"/>
            <a:pathLst>
              <a:path w="2958558" h="3207983">
                <a:moveTo>
                  <a:pt x="376920" y="2960896"/>
                </a:moveTo>
                <a:cubicBezTo>
                  <a:pt x="266613" y="2960896"/>
                  <a:pt x="177192" y="2871475"/>
                  <a:pt x="177192" y="2761168"/>
                </a:cubicBezTo>
                <a:cubicBezTo>
                  <a:pt x="177192" y="2650861"/>
                  <a:pt x="266613" y="2561440"/>
                  <a:pt x="376920" y="2561440"/>
                </a:cubicBezTo>
                <a:cubicBezTo>
                  <a:pt x="487227" y="2561440"/>
                  <a:pt x="576648" y="2650861"/>
                  <a:pt x="576648" y="2761168"/>
                </a:cubicBezTo>
                <a:cubicBezTo>
                  <a:pt x="576648" y="2871475"/>
                  <a:pt x="487227" y="2960896"/>
                  <a:pt x="376920" y="2960896"/>
                </a:cubicBezTo>
                <a:close/>
                <a:moveTo>
                  <a:pt x="376921" y="3072323"/>
                </a:moveTo>
                <a:cubicBezTo>
                  <a:pt x="539434" y="3072323"/>
                  <a:pt x="671176" y="2940581"/>
                  <a:pt x="671176" y="2778068"/>
                </a:cubicBezTo>
                <a:cubicBezTo>
                  <a:pt x="671176" y="2615555"/>
                  <a:pt x="539434" y="2483813"/>
                  <a:pt x="376921" y="2483813"/>
                </a:cubicBezTo>
                <a:cubicBezTo>
                  <a:pt x="214408" y="2483813"/>
                  <a:pt x="82666" y="2615555"/>
                  <a:pt x="82666" y="2778068"/>
                </a:cubicBezTo>
                <a:cubicBezTo>
                  <a:pt x="82666" y="2940581"/>
                  <a:pt x="214408" y="3072323"/>
                  <a:pt x="376921" y="3072323"/>
                </a:cubicBezTo>
                <a:close/>
                <a:moveTo>
                  <a:pt x="2379939" y="3207575"/>
                </a:moveTo>
                <a:cubicBezTo>
                  <a:pt x="2342159" y="3210380"/>
                  <a:pt x="2303308" y="3198772"/>
                  <a:pt x="2272342" y="3172087"/>
                </a:cubicBezTo>
                <a:cubicBezTo>
                  <a:pt x="2210411" y="3118717"/>
                  <a:pt x="2203469" y="3025247"/>
                  <a:pt x="2256839" y="2963315"/>
                </a:cubicBezTo>
                <a:cubicBezTo>
                  <a:pt x="2292137" y="2922355"/>
                  <a:pt x="2344975" y="2905450"/>
                  <a:pt x="2394194" y="2916618"/>
                </a:cubicBezTo>
                <a:lnTo>
                  <a:pt x="2482323" y="2842744"/>
                </a:lnTo>
                <a:lnTo>
                  <a:pt x="2486558" y="2847797"/>
                </a:lnTo>
                <a:cubicBezTo>
                  <a:pt x="2638916" y="2767056"/>
                  <a:pt x="2628462" y="2744879"/>
                  <a:pt x="2689889" y="2690172"/>
                </a:cubicBezTo>
                <a:cubicBezTo>
                  <a:pt x="2722819" y="2655246"/>
                  <a:pt x="2732363" y="2657367"/>
                  <a:pt x="2726376" y="2568558"/>
                </a:cubicBezTo>
                <a:lnTo>
                  <a:pt x="2730335" y="2568172"/>
                </a:lnTo>
                <a:lnTo>
                  <a:pt x="2726098" y="2568172"/>
                </a:lnTo>
                <a:lnTo>
                  <a:pt x="2726098" y="2140027"/>
                </a:lnTo>
                <a:lnTo>
                  <a:pt x="2686068" y="2140105"/>
                </a:lnTo>
                <a:cubicBezTo>
                  <a:pt x="2685662" y="1932305"/>
                  <a:pt x="2574529" y="1740506"/>
                  <a:pt x="2394530" y="1636956"/>
                </a:cubicBezTo>
                <a:cubicBezTo>
                  <a:pt x="2214320" y="1533284"/>
                  <a:pt x="1992511" y="1533845"/>
                  <a:pt x="1812826" y="1638426"/>
                </a:cubicBezTo>
                <a:cubicBezTo>
                  <a:pt x="1633353" y="1742884"/>
                  <a:pt x="1523189" y="1935240"/>
                  <a:pt x="1523830" y="2143038"/>
                </a:cubicBezTo>
                <a:lnTo>
                  <a:pt x="1483625" y="2143162"/>
                </a:lnTo>
                <a:lnTo>
                  <a:pt x="1483625" y="2568172"/>
                </a:lnTo>
                <a:lnTo>
                  <a:pt x="1479388" y="2568172"/>
                </a:lnTo>
                <a:lnTo>
                  <a:pt x="1483347" y="2568558"/>
                </a:lnTo>
                <a:cubicBezTo>
                  <a:pt x="1477359" y="2657367"/>
                  <a:pt x="1486903" y="2655246"/>
                  <a:pt x="1519833" y="2690172"/>
                </a:cubicBezTo>
                <a:cubicBezTo>
                  <a:pt x="1581261" y="2744879"/>
                  <a:pt x="1570806" y="2767057"/>
                  <a:pt x="1723166" y="2847797"/>
                </a:cubicBezTo>
                <a:lnTo>
                  <a:pt x="1727402" y="2842744"/>
                </a:lnTo>
                <a:lnTo>
                  <a:pt x="1815530" y="2916618"/>
                </a:lnTo>
                <a:cubicBezTo>
                  <a:pt x="1864749" y="2905450"/>
                  <a:pt x="1917587" y="2922356"/>
                  <a:pt x="1952884" y="2963315"/>
                </a:cubicBezTo>
                <a:cubicBezTo>
                  <a:pt x="2006254" y="3025247"/>
                  <a:pt x="1999313" y="3118717"/>
                  <a:pt x="1937381" y="3172087"/>
                </a:cubicBezTo>
                <a:cubicBezTo>
                  <a:pt x="1906416" y="3198772"/>
                  <a:pt x="1867565" y="3210380"/>
                  <a:pt x="1829785" y="3207575"/>
                </a:cubicBezTo>
                <a:cubicBezTo>
                  <a:pt x="1792004" y="3204769"/>
                  <a:pt x="1755294" y="3187551"/>
                  <a:pt x="1728609" y="3156586"/>
                </a:cubicBezTo>
                <a:cubicBezTo>
                  <a:pt x="1704170" y="3128225"/>
                  <a:pt x="1692377" y="3093251"/>
                  <a:pt x="1694258" y="3058558"/>
                </a:cubicBezTo>
                <a:lnTo>
                  <a:pt x="1607474" y="2985811"/>
                </a:lnTo>
                <a:lnTo>
                  <a:pt x="1609754" y="2983092"/>
                </a:lnTo>
                <a:cubicBezTo>
                  <a:pt x="1505378" y="2914609"/>
                  <a:pt x="1454899" y="2874388"/>
                  <a:pt x="1372959" y="2808609"/>
                </a:cubicBezTo>
                <a:cubicBezTo>
                  <a:pt x="1301402" y="2768123"/>
                  <a:pt x="1295976" y="2652344"/>
                  <a:pt x="1300245" y="2568172"/>
                </a:cubicBezTo>
                <a:lnTo>
                  <a:pt x="1296941" y="2568172"/>
                </a:lnTo>
                <a:lnTo>
                  <a:pt x="1296941" y="2143739"/>
                </a:lnTo>
                <a:lnTo>
                  <a:pt x="1251342" y="2143880"/>
                </a:lnTo>
                <a:cubicBezTo>
                  <a:pt x="1250400" y="1838694"/>
                  <a:pt x="1412261" y="1556194"/>
                  <a:pt x="1675942" y="1402813"/>
                </a:cubicBezTo>
                <a:cubicBezTo>
                  <a:pt x="1778114" y="1343381"/>
                  <a:pt x="1889554" y="1306836"/>
                  <a:pt x="2003205" y="1293823"/>
                </a:cubicBezTo>
                <a:lnTo>
                  <a:pt x="2003205" y="878785"/>
                </a:lnTo>
                <a:lnTo>
                  <a:pt x="1998176" y="878621"/>
                </a:lnTo>
                <a:cubicBezTo>
                  <a:pt x="2009560" y="630102"/>
                  <a:pt x="1847671" y="398939"/>
                  <a:pt x="1584243" y="287563"/>
                </a:cubicBezTo>
                <a:cubicBezTo>
                  <a:pt x="1373323" y="198386"/>
                  <a:pt x="1125012" y="198092"/>
                  <a:pt x="913796" y="286769"/>
                </a:cubicBezTo>
                <a:cubicBezTo>
                  <a:pt x="650203" y="397436"/>
                  <a:pt x="487575" y="627955"/>
                  <a:pt x="497878" y="876315"/>
                </a:cubicBezTo>
                <a:lnTo>
                  <a:pt x="492947" y="876461"/>
                </a:lnTo>
                <a:lnTo>
                  <a:pt x="492947" y="2424958"/>
                </a:lnTo>
                <a:cubicBezTo>
                  <a:pt x="646520" y="2471832"/>
                  <a:pt x="757382" y="2615059"/>
                  <a:pt x="757382" y="2784179"/>
                </a:cubicBezTo>
                <a:cubicBezTo>
                  <a:pt x="757382" y="2993324"/>
                  <a:pt x="587836" y="3162870"/>
                  <a:pt x="378691" y="3162870"/>
                </a:cubicBezTo>
                <a:cubicBezTo>
                  <a:pt x="169546" y="3162870"/>
                  <a:pt x="0" y="2993324"/>
                  <a:pt x="0" y="2784179"/>
                </a:cubicBezTo>
                <a:cubicBezTo>
                  <a:pt x="0" y="2610447"/>
                  <a:pt x="116991" y="2464039"/>
                  <a:pt x="276947" y="2421074"/>
                </a:cubicBezTo>
                <a:lnTo>
                  <a:pt x="276947" y="783746"/>
                </a:lnTo>
                <a:lnTo>
                  <a:pt x="281758" y="783746"/>
                </a:lnTo>
                <a:cubicBezTo>
                  <a:pt x="307533" y="493124"/>
                  <a:pt x="502412" y="231983"/>
                  <a:pt x="801266" y="95774"/>
                </a:cubicBezTo>
                <a:cubicBezTo>
                  <a:pt x="1082323" y="-32324"/>
                  <a:pt x="1416727" y="-31901"/>
                  <a:pt x="1697364" y="96907"/>
                </a:cubicBezTo>
                <a:cubicBezTo>
                  <a:pt x="1994951" y="233494"/>
                  <a:pt x="2188714" y="494056"/>
                  <a:pt x="2214549" y="783746"/>
                </a:cubicBezTo>
                <a:lnTo>
                  <a:pt x="2219205" y="783746"/>
                </a:lnTo>
                <a:lnTo>
                  <a:pt x="2219205" y="1295162"/>
                </a:lnTo>
                <a:cubicBezTo>
                  <a:pt x="2327099" y="1309357"/>
                  <a:pt x="2432799" y="1344641"/>
                  <a:pt x="2530224" y="1400656"/>
                </a:cubicBezTo>
                <a:cubicBezTo>
                  <a:pt x="2794677" y="1552703"/>
                  <a:pt x="2957961" y="1834385"/>
                  <a:pt x="2958558" y="2139573"/>
                </a:cubicBezTo>
                <a:lnTo>
                  <a:pt x="2912782" y="2139663"/>
                </a:lnTo>
                <a:lnTo>
                  <a:pt x="2912782" y="2568172"/>
                </a:lnTo>
                <a:lnTo>
                  <a:pt x="2909478" y="2568172"/>
                </a:lnTo>
                <a:cubicBezTo>
                  <a:pt x="2913747" y="2652344"/>
                  <a:pt x="2908320" y="2768123"/>
                  <a:pt x="2836763" y="2808609"/>
                </a:cubicBezTo>
                <a:cubicBezTo>
                  <a:pt x="2754824" y="2874388"/>
                  <a:pt x="2704345" y="2914609"/>
                  <a:pt x="2599970" y="2983091"/>
                </a:cubicBezTo>
                <a:lnTo>
                  <a:pt x="2602250" y="2985811"/>
                </a:lnTo>
                <a:lnTo>
                  <a:pt x="2515466" y="3058559"/>
                </a:lnTo>
                <a:cubicBezTo>
                  <a:pt x="2517346" y="3093252"/>
                  <a:pt x="2505554" y="3128225"/>
                  <a:pt x="2481114" y="3156586"/>
                </a:cubicBezTo>
                <a:cubicBezTo>
                  <a:pt x="2454429" y="3187551"/>
                  <a:pt x="2417719" y="3204769"/>
                  <a:pt x="2379939" y="3207575"/>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9" name="Block Arc 11">
            <a:extLst>
              <a:ext uri="{FF2B5EF4-FFF2-40B4-BE49-F238E27FC236}">
                <a16:creationId xmlns:a16="http://schemas.microsoft.com/office/drawing/2014/main" id="{6237B46C-EE2F-45F5-A452-AEF5853F7D2C}"/>
              </a:ext>
            </a:extLst>
          </p:cNvPr>
          <p:cNvSpPr/>
          <p:nvPr/>
        </p:nvSpPr>
        <p:spPr>
          <a:xfrm rot="10800000">
            <a:off x="8710309" y="4659312"/>
            <a:ext cx="320105" cy="520850"/>
          </a:xfrm>
          <a:custGeom>
            <a:avLst/>
            <a:gdLst/>
            <a:ahLst/>
            <a:cxnLst/>
            <a:rect l="l" t="t" r="r" b="b"/>
            <a:pathLst>
              <a:path w="3636337" h="7138182">
                <a:moveTo>
                  <a:pt x="1563551" y="3029061"/>
                </a:moveTo>
                <a:lnTo>
                  <a:pt x="1563551" y="1171769"/>
                </a:lnTo>
                <a:cubicBezTo>
                  <a:pt x="1444523" y="1201084"/>
                  <a:pt x="1330799" y="1254073"/>
                  <a:pt x="1228219" y="1328453"/>
                </a:cubicBezTo>
                <a:cubicBezTo>
                  <a:pt x="927220" y="1546705"/>
                  <a:pt x="771440" y="1913395"/>
                  <a:pt x="823311" y="2281559"/>
                </a:cubicBezTo>
                <a:cubicBezTo>
                  <a:pt x="886035" y="2761950"/>
                  <a:pt x="1181988" y="2923981"/>
                  <a:pt x="1563551" y="3029061"/>
                </a:cubicBezTo>
                <a:close/>
                <a:moveTo>
                  <a:pt x="2056123" y="5971053"/>
                </a:moveTo>
                <a:cubicBezTo>
                  <a:pt x="2180706" y="5941789"/>
                  <a:pt x="2300029" y="5887431"/>
                  <a:pt x="2407191" y="5809729"/>
                </a:cubicBezTo>
                <a:cubicBezTo>
                  <a:pt x="2708190" y="5591477"/>
                  <a:pt x="2863970" y="5224787"/>
                  <a:pt x="2812099" y="4856623"/>
                </a:cubicBezTo>
                <a:cubicBezTo>
                  <a:pt x="2712300" y="4365494"/>
                  <a:pt x="2419393" y="4148018"/>
                  <a:pt x="2056123" y="4007016"/>
                </a:cubicBezTo>
                <a:close/>
                <a:moveTo>
                  <a:pt x="2056123" y="7138182"/>
                </a:moveTo>
                <a:lnTo>
                  <a:pt x="1563551" y="7138182"/>
                </a:lnTo>
                <a:lnTo>
                  <a:pt x="1563551" y="6796553"/>
                </a:lnTo>
                <a:cubicBezTo>
                  <a:pt x="1376287" y="6771102"/>
                  <a:pt x="1191751" y="6715291"/>
                  <a:pt x="1016794" y="6629471"/>
                </a:cubicBezTo>
                <a:cubicBezTo>
                  <a:pt x="412303" y="6332946"/>
                  <a:pt x="21102" y="5726704"/>
                  <a:pt x="0" y="5053734"/>
                </a:cubicBezTo>
                <a:lnTo>
                  <a:pt x="813973" y="5028205"/>
                </a:lnTo>
                <a:cubicBezTo>
                  <a:pt x="825624" y="5399818"/>
                  <a:pt x="1041643" y="5734588"/>
                  <a:pt x="1375441" y="5898325"/>
                </a:cubicBezTo>
                <a:cubicBezTo>
                  <a:pt x="1436179" y="5928119"/>
                  <a:pt x="1499008" y="5951362"/>
                  <a:pt x="1563551" y="5965918"/>
                </a:cubicBezTo>
                <a:lnTo>
                  <a:pt x="1563551" y="3847635"/>
                </a:lnTo>
                <a:cubicBezTo>
                  <a:pt x="920238" y="3662345"/>
                  <a:pt x="233045" y="3450393"/>
                  <a:pt x="16852" y="2382091"/>
                </a:cubicBezTo>
                <a:cubicBezTo>
                  <a:pt x="-73403" y="1719933"/>
                  <a:pt x="208577" y="1061859"/>
                  <a:pt x="750173" y="669157"/>
                </a:cubicBezTo>
                <a:cubicBezTo>
                  <a:pt x="994931" y="491686"/>
                  <a:pt x="1274723" y="381458"/>
                  <a:pt x="1563551" y="341319"/>
                </a:cubicBezTo>
                <a:lnTo>
                  <a:pt x="1563551" y="0"/>
                </a:lnTo>
                <a:lnTo>
                  <a:pt x="2056123" y="0"/>
                </a:lnTo>
                <a:lnTo>
                  <a:pt x="2056123" y="339268"/>
                </a:lnTo>
                <a:cubicBezTo>
                  <a:pt x="2248752" y="363969"/>
                  <a:pt x="2438747" y="420481"/>
                  <a:pt x="2618616" y="508711"/>
                </a:cubicBezTo>
                <a:cubicBezTo>
                  <a:pt x="3223107" y="805237"/>
                  <a:pt x="3614308" y="1411478"/>
                  <a:pt x="3635410" y="2084448"/>
                </a:cubicBezTo>
                <a:lnTo>
                  <a:pt x="2821437" y="2109978"/>
                </a:lnTo>
                <a:cubicBezTo>
                  <a:pt x="2809786" y="1738364"/>
                  <a:pt x="2593767" y="1403594"/>
                  <a:pt x="2259969" y="1239857"/>
                </a:cubicBezTo>
                <a:cubicBezTo>
                  <a:pt x="2194243" y="1207617"/>
                  <a:pt x="2126069" y="1183046"/>
                  <a:pt x="2056123" y="1168235"/>
                </a:cubicBezTo>
                <a:lnTo>
                  <a:pt x="2056123" y="3150890"/>
                </a:lnTo>
                <a:cubicBezTo>
                  <a:pt x="2675271" y="3303511"/>
                  <a:pt x="3347939" y="3564428"/>
                  <a:pt x="3618512" y="4743007"/>
                </a:cubicBezTo>
                <a:cubicBezTo>
                  <a:pt x="3712448" y="5409725"/>
                  <a:pt x="3430336" y="6073786"/>
                  <a:pt x="2885237" y="6469025"/>
                </a:cubicBezTo>
                <a:cubicBezTo>
                  <a:pt x="2636047" y="6649712"/>
                  <a:pt x="2350538" y="6760700"/>
                  <a:pt x="2056123" y="6798748"/>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0" name="Rectangle 21">
            <a:extLst>
              <a:ext uri="{FF2B5EF4-FFF2-40B4-BE49-F238E27FC236}">
                <a16:creationId xmlns:a16="http://schemas.microsoft.com/office/drawing/2014/main" id="{3DFB5373-0015-4A31-8F01-1597E404815D}"/>
              </a:ext>
            </a:extLst>
          </p:cNvPr>
          <p:cNvSpPr/>
          <p:nvPr/>
        </p:nvSpPr>
        <p:spPr>
          <a:xfrm>
            <a:off x="6977936" y="4798176"/>
            <a:ext cx="505898" cy="283399"/>
          </a:xfrm>
          <a:custGeom>
            <a:avLst/>
            <a:gdLst/>
            <a:ahLst/>
            <a:cxnLst/>
            <a:rect l="l" t="t" r="r" b="b"/>
            <a:pathLst>
              <a:path w="4560938" h="2554996">
                <a:moveTo>
                  <a:pt x="2315585" y="1351978"/>
                </a:moveTo>
                <a:lnTo>
                  <a:pt x="2315585" y="1608128"/>
                </a:lnTo>
                <a:cubicBezTo>
                  <a:pt x="2332000" y="1604085"/>
                  <a:pt x="2347685" y="1596777"/>
                  <a:pt x="2361832" y="1586519"/>
                </a:cubicBezTo>
                <a:cubicBezTo>
                  <a:pt x="2403345" y="1556419"/>
                  <a:pt x="2424829" y="1505846"/>
                  <a:pt x="2417675" y="1455070"/>
                </a:cubicBezTo>
                <a:cubicBezTo>
                  <a:pt x="2409025" y="1388817"/>
                  <a:pt x="2368208" y="1366470"/>
                  <a:pt x="2315585" y="1351978"/>
                </a:cubicBezTo>
                <a:close/>
                <a:moveTo>
                  <a:pt x="3612086" y="989467"/>
                </a:moveTo>
                <a:cubicBezTo>
                  <a:pt x="3453010" y="989467"/>
                  <a:pt x="3324054" y="1118423"/>
                  <a:pt x="3324054" y="1277499"/>
                </a:cubicBezTo>
                <a:cubicBezTo>
                  <a:pt x="3324054" y="1436575"/>
                  <a:pt x="3453010" y="1565531"/>
                  <a:pt x="3612086" y="1565531"/>
                </a:cubicBezTo>
                <a:cubicBezTo>
                  <a:pt x="3771162" y="1565531"/>
                  <a:pt x="3900118" y="1436575"/>
                  <a:pt x="3900118" y="1277499"/>
                </a:cubicBezTo>
                <a:cubicBezTo>
                  <a:pt x="3900118" y="1118423"/>
                  <a:pt x="3771162" y="989467"/>
                  <a:pt x="3612086" y="989467"/>
                </a:cubicBezTo>
                <a:close/>
                <a:moveTo>
                  <a:pt x="948854" y="989467"/>
                </a:moveTo>
                <a:cubicBezTo>
                  <a:pt x="789778" y="989467"/>
                  <a:pt x="660822" y="1118423"/>
                  <a:pt x="660822" y="1277499"/>
                </a:cubicBezTo>
                <a:cubicBezTo>
                  <a:pt x="660822" y="1436575"/>
                  <a:pt x="789778" y="1565531"/>
                  <a:pt x="948854" y="1565531"/>
                </a:cubicBezTo>
                <a:cubicBezTo>
                  <a:pt x="1107930" y="1565531"/>
                  <a:pt x="1236886" y="1436575"/>
                  <a:pt x="1236886" y="1277499"/>
                </a:cubicBezTo>
                <a:cubicBezTo>
                  <a:pt x="1236886" y="1118423"/>
                  <a:pt x="1107930" y="989467"/>
                  <a:pt x="948854" y="989467"/>
                </a:cubicBezTo>
                <a:close/>
                <a:moveTo>
                  <a:pt x="2247651" y="946230"/>
                </a:moveTo>
                <a:cubicBezTo>
                  <a:pt x="2230469" y="950266"/>
                  <a:pt x="2214012" y="957763"/>
                  <a:pt x="2199233" y="968479"/>
                </a:cubicBezTo>
                <a:cubicBezTo>
                  <a:pt x="2157721" y="998579"/>
                  <a:pt x="2136236" y="1049152"/>
                  <a:pt x="2143390" y="1099928"/>
                </a:cubicBezTo>
                <a:cubicBezTo>
                  <a:pt x="2157154" y="1167662"/>
                  <a:pt x="2197550" y="1197656"/>
                  <a:pt x="2247651" y="1217102"/>
                </a:cubicBezTo>
                <a:close/>
                <a:moveTo>
                  <a:pt x="2247651" y="785264"/>
                </a:moveTo>
                <a:lnTo>
                  <a:pt x="2315585" y="785264"/>
                </a:lnTo>
                <a:lnTo>
                  <a:pt x="2315585" y="832380"/>
                </a:lnTo>
                <a:cubicBezTo>
                  <a:pt x="2341411" y="835890"/>
                  <a:pt x="2366862" y="843587"/>
                  <a:pt x="2390991" y="855423"/>
                </a:cubicBezTo>
                <a:cubicBezTo>
                  <a:pt x="2474360" y="896319"/>
                  <a:pt x="2528313" y="979930"/>
                  <a:pt x="2531223" y="1072743"/>
                </a:cubicBezTo>
                <a:lnTo>
                  <a:pt x="2418963" y="1076264"/>
                </a:lnTo>
                <a:cubicBezTo>
                  <a:pt x="2417356" y="1025012"/>
                  <a:pt x="2387564" y="978842"/>
                  <a:pt x="2341528" y="956260"/>
                </a:cubicBezTo>
                <a:cubicBezTo>
                  <a:pt x="2333151" y="952151"/>
                  <a:pt x="2324486" y="948946"/>
                  <a:pt x="2315585" y="946938"/>
                </a:cubicBezTo>
                <a:lnTo>
                  <a:pt x="2315585" y="1239083"/>
                </a:lnTo>
                <a:cubicBezTo>
                  <a:pt x="2404308" y="1264638"/>
                  <a:pt x="2499083" y="1293869"/>
                  <a:pt x="2528899" y="1441205"/>
                </a:cubicBezTo>
                <a:cubicBezTo>
                  <a:pt x="2541347" y="1532528"/>
                  <a:pt x="2502457" y="1623287"/>
                  <a:pt x="2427762" y="1677447"/>
                </a:cubicBezTo>
                <a:cubicBezTo>
                  <a:pt x="2394006" y="1701923"/>
                  <a:pt x="2355419" y="1717125"/>
                  <a:pt x="2315585" y="1722661"/>
                </a:cubicBezTo>
                <a:lnTo>
                  <a:pt x="2315585" y="1769734"/>
                </a:lnTo>
                <a:lnTo>
                  <a:pt x="2247651" y="1769734"/>
                </a:lnTo>
                <a:lnTo>
                  <a:pt x="2247651" y="1722944"/>
                </a:lnTo>
                <a:cubicBezTo>
                  <a:pt x="2221084" y="1719537"/>
                  <a:pt x="2194881" y="1711743"/>
                  <a:pt x="2170074" y="1699575"/>
                </a:cubicBezTo>
                <a:cubicBezTo>
                  <a:pt x="2086705" y="1658679"/>
                  <a:pt x="2032752" y="1575069"/>
                  <a:pt x="2029842" y="1482255"/>
                </a:cubicBezTo>
                <a:lnTo>
                  <a:pt x="2142102" y="1478734"/>
                </a:lnTo>
                <a:cubicBezTo>
                  <a:pt x="2143709" y="1529986"/>
                  <a:pt x="2173501" y="1576156"/>
                  <a:pt x="2219537" y="1598738"/>
                </a:cubicBezTo>
                <a:cubicBezTo>
                  <a:pt x="2228602" y="1603184"/>
                  <a:pt x="2238004" y="1606573"/>
                  <a:pt x="2247651" y="1608616"/>
                </a:cubicBezTo>
                <a:lnTo>
                  <a:pt x="2247651" y="1335176"/>
                </a:lnTo>
                <a:cubicBezTo>
                  <a:pt x="2162261" y="1314127"/>
                  <a:pt x="2069489" y="1278142"/>
                  <a:pt x="2032173" y="1115597"/>
                </a:cubicBezTo>
                <a:cubicBezTo>
                  <a:pt x="2019217" y="1023646"/>
                  <a:pt x="2058125" y="932061"/>
                  <a:pt x="2133303" y="877552"/>
                </a:cubicBezTo>
                <a:cubicBezTo>
                  <a:pt x="2167670" y="852632"/>
                  <a:pt x="2207046" y="837325"/>
                  <a:pt x="2247651" y="832077"/>
                </a:cubicBezTo>
                <a:close/>
                <a:moveTo>
                  <a:pt x="2280470" y="617534"/>
                </a:moveTo>
                <a:cubicBezTo>
                  <a:pt x="1915981" y="617534"/>
                  <a:pt x="1620504" y="913011"/>
                  <a:pt x="1620504" y="1277500"/>
                </a:cubicBezTo>
                <a:cubicBezTo>
                  <a:pt x="1620504" y="1641989"/>
                  <a:pt x="1915981" y="1937466"/>
                  <a:pt x="2280470" y="1937466"/>
                </a:cubicBezTo>
                <a:cubicBezTo>
                  <a:pt x="2644959" y="1937466"/>
                  <a:pt x="2940436" y="1641989"/>
                  <a:pt x="2940436" y="1277500"/>
                </a:cubicBezTo>
                <a:cubicBezTo>
                  <a:pt x="2940436" y="913011"/>
                  <a:pt x="2644959" y="617534"/>
                  <a:pt x="2280470" y="617534"/>
                </a:cubicBezTo>
                <a:close/>
                <a:moveTo>
                  <a:pt x="284505" y="265281"/>
                </a:moveTo>
                <a:lnTo>
                  <a:pt x="4276434" y="265281"/>
                </a:lnTo>
                <a:lnTo>
                  <a:pt x="4276434" y="2289716"/>
                </a:lnTo>
                <a:lnTo>
                  <a:pt x="284505" y="2289716"/>
                </a:lnTo>
                <a:close/>
                <a:moveTo>
                  <a:pt x="180344" y="148161"/>
                </a:moveTo>
                <a:lnTo>
                  <a:pt x="180344" y="2406836"/>
                </a:lnTo>
                <a:lnTo>
                  <a:pt x="4380595" y="2406836"/>
                </a:lnTo>
                <a:lnTo>
                  <a:pt x="4380595" y="148161"/>
                </a:lnTo>
                <a:close/>
                <a:moveTo>
                  <a:pt x="0" y="0"/>
                </a:moveTo>
                <a:lnTo>
                  <a:pt x="4560938" y="0"/>
                </a:lnTo>
                <a:lnTo>
                  <a:pt x="4560938" y="2554996"/>
                </a:lnTo>
                <a:lnTo>
                  <a:pt x="0" y="255499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1" name="Round Same Side Corner Rectangle 8">
            <a:extLst>
              <a:ext uri="{FF2B5EF4-FFF2-40B4-BE49-F238E27FC236}">
                <a16:creationId xmlns:a16="http://schemas.microsoft.com/office/drawing/2014/main" id="{E4451B41-2F0A-4F98-8F16-0D0192492445}"/>
              </a:ext>
            </a:extLst>
          </p:cNvPr>
          <p:cNvSpPr/>
          <p:nvPr/>
        </p:nvSpPr>
        <p:spPr>
          <a:xfrm>
            <a:off x="11061660" y="4700090"/>
            <a:ext cx="522441" cy="523242"/>
          </a:xfrm>
          <a:custGeom>
            <a:avLst/>
            <a:gdLst/>
            <a:ahLst/>
            <a:cxnLst/>
            <a:rect l="l" t="t" r="r" b="b"/>
            <a:pathLst>
              <a:path w="3197597" h="3202496">
                <a:moveTo>
                  <a:pt x="601421" y="1611393"/>
                </a:moveTo>
                <a:lnTo>
                  <a:pt x="2596176" y="1611393"/>
                </a:lnTo>
                <a:cubicBezTo>
                  <a:pt x="2928331" y="1611393"/>
                  <a:pt x="3197594" y="1880656"/>
                  <a:pt x="3197594" y="2212811"/>
                </a:cubicBezTo>
                <a:lnTo>
                  <a:pt x="3197594" y="2776360"/>
                </a:lnTo>
                <a:lnTo>
                  <a:pt x="3197597" y="2776360"/>
                </a:lnTo>
                <a:lnTo>
                  <a:pt x="3197597" y="2914824"/>
                </a:lnTo>
                <a:lnTo>
                  <a:pt x="3197198" y="2914824"/>
                </a:lnTo>
                <a:lnTo>
                  <a:pt x="3197198" y="3202496"/>
                </a:lnTo>
                <a:lnTo>
                  <a:pt x="398" y="3202496"/>
                </a:lnTo>
                <a:lnTo>
                  <a:pt x="398" y="2914824"/>
                </a:lnTo>
                <a:lnTo>
                  <a:pt x="0" y="2914824"/>
                </a:lnTo>
                <a:lnTo>
                  <a:pt x="0" y="2212811"/>
                </a:lnTo>
                <a:cubicBezTo>
                  <a:pt x="0" y="1880656"/>
                  <a:pt x="269266" y="1611393"/>
                  <a:pt x="601421" y="1611393"/>
                </a:cubicBezTo>
                <a:close/>
                <a:moveTo>
                  <a:pt x="1598801" y="0"/>
                </a:moveTo>
                <a:cubicBezTo>
                  <a:pt x="1998649" y="0"/>
                  <a:pt x="2322791" y="324142"/>
                  <a:pt x="2322791" y="723993"/>
                </a:cubicBezTo>
                <a:cubicBezTo>
                  <a:pt x="2322791" y="1123843"/>
                  <a:pt x="1998649" y="1447985"/>
                  <a:pt x="1598801" y="1447985"/>
                </a:cubicBezTo>
                <a:cubicBezTo>
                  <a:pt x="1198951" y="1447985"/>
                  <a:pt x="874809" y="1123843"/>
                  <a:pt x="874809" y="723993"/>
                </a:cubicBezTo>
                <a:cubicBezTo>
                  <a:pt x="874809" y="324142"/>
                  <a:pt x="1198951" y="0"/>
                  <a:pt x="1598801"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2" name="Rounded Rectangle 51">
            <a:extLst>
              <a:ext uri="{FF2B5EF4-FFF2-40B4-BE49-F238E27FC236}">
                <a16:creationId xmlns:a16="http://schemas.microsoft.com/office/drawing/2014/main" id="{B83253D3-E181-4488-9CD9-39D21527F719}"/>
              </a:ext>
            </a:extLst>
          </p:cNvPr>
          <p:cNvSpPr/>
          <p:nvPr/>
        </p:nvSpPr>
        <p:spPr>
          <a:xfrm rot="16200000" flipH="1">
            <a:off x="9442736" y="5628226"/>
            <a:ext cx="541566" cy="510026"/>
          </a:xfrm>
          <a:custGeom>
            <a:avLst/>
            <a:gdLst/>
            <a:ahLst/>
            <a:cxnLst/>
            <a:rect l="l" t="t" r="r" b="b"/>
            <a:pathLst>
              <a:path w="2928608" h="2758049">
                <a:moveTo>
                  <a:pt x="2797052" y="1199936"/>
                </a:moveTo>
                <a:lnTo>
                  <a:pt x="2797052" y="1541978"/>
                </a:lnTo>
                <a:cubicBezTo>
                  <a:pt x="2797052" y="1578306"/>
                  <a:pt x="2826502" y="1607756"/>
                  <a:pt x="2862830" y="1607756"/>
                </a:cubicBezTo>
                <a:lnTo>
                  <a:pt x="2862830" y="1607755"/>
                </a:lnTo>
                <a:cubicBezTo>
                  <a:pt x="2899158" y="1607755"/>
                  <a:pt x="2928608" y="1578305"/>
                  <a:pt x="2928608" y="1541977"/>
                </a:cubicBezTo>
                <a:lnTo>
                  <a:pt x="2928607" y="1199936"/>
                </a:lnTo>
                <a:cubicBezTo>
                  <a:pt x="2928607" y="1163608"/>
                  <a:pt x="2899158" y="1134159"/>
                  <a:pt x="2862830" y="1134158"/>
                </a:cubicBezTo>
                <a:cubicBezTo>
                  <a:pt x="2826502" y="1134159"/>
                  <a:pt x="2797052" y="1163608"/>
                  <a:pt x="2797052" y="1199936"/>
                </a:cubicBezTo>
                <a:close/>
                <a:moveTo>
                  <a:pt x="2593193" y="1147315"/>
                </a:moveTo>
                <a:lnTo>
                  <a:pt x="2593193" y="1594601"/>
                </a:lnTo>
                <a:cubicBezTo>
                  <a:pt x="2593193" y="1630929"/>
                  <a:pt x="2622643" y="1660379"/>
                  <a:pt x="2658971" y="1660379"/>
                </a:cubicBezTo>
                <a:lnTo>
                  <a:pt x="2658971" y="1660378"/>
                </a:lnTo>
                <a:cubicBezTo>
                  <a:pt x="2695299" y="1660378"/>
                  <a:pt x="2724749" y="1630928"/>
                  <a:pt x="2724749" y="1594600"/>
                </a:cubicBezTo>
                <a:lnTo>
                  <a:pt x="2724748" y="1147315"/>
                </a:lnTo>
                <a:cubicBezTo>
                  <a:pt x="2724748" y="1110987"/>
                  <a:pt x="2695299" y="1081538"/>
                  <a:pt x="2658971" y="1081537"/>
                </a:cubicBezTo>
                <a:cubicBezTo>
                  <a:pt x="2622643" y="1081538"/>
                  <a:pt x="2593193" y="1110987"/>
                  <a:pt x="2593193" y="1147315"/>
                </a:cubicBezTo>
                <a:close/>
                <a:moveTo>
                  <a:pt x="2389334" y="1121004"/>
                </a:moveTo>
                <a:lnTo>
                  <a:pt x="2389334" y="1620912"/>
                </a:lnTo>
                <a:cubicBezTo>
                  <a:pt x="2389334" y="1657240"/>
                  <a:pt x="2418784" y="1686690"/>
                  <a:pt x="2455112" y="1686690"/>
                </a:cubicBezTo>
                <a:lnTo>
                  <a:pt x="2455112" y="1686689"/>
                </a:lnTo>
                <a:cubicBezTo>
                  <a:pt x="2491440" y="1686689"/>
                  <a:pt x="2520890" y="1657239"/>
                  <a:pt x="2520890" y="1620911"/>
                </a:cubicBezTo>
                <a:lnTo>
                  <a:pt x="2520889" y="1121004"/>
                </a:lnTo>
                <a:cubicBezTo>
                  <a:pt x="2520889" y="1084676"/>
                  <a:pt x="2491440" y="1055227"/>
                  <a:pt x="2455112" y="1055226"/>
                </a:cubicBezTo>
                <a:cubicBezTo>
                  <a:pt x="2418784" y="1055227"/>
                  <a:pt x="2389334" y="1084676"/>
                  <a:pt x="2389334" y="1121004"/>
                </a:cubicBezTo>
                <a:close/>
                <a:moveTo>
                  <a:pt x="1314382" y="1247024"/>
                </a:moveTo>
                <a:cubicBezTo>
                  <a:pt x="1314381" y="1225915"/>
                  <a:pt x="1331494" y="1208803"/>
                  <a:pt x="1352603" y="1208803"/>
                </a:cubicBezTo>
                <a:lnTo>
                  <a:pt x="1410313" y="1208803"/>
                </a:lnTo>
                <a:lnTo>
                  <a:pt x="1410313" y="1146778"/>
                </a:lnTo>
                <a:cubicBezTo>
                  <a:pt x="1410313" y="1145599"/>
                  <a:pt x="1410393" y="1144438"/>
                  <a:pt x="1411688" y="1143457"/>
                </a:cubicBezTo>
                <a:lnTo>
                  <a:pt x="1408531" y="1133444"/>
                </a:lnTo>
                <a:cubicBezTo>
                  <a:pt x="1410371" y="1112415"/>
                  <a:pt x="1428909" y="1096860"/>
                  <a:pt x="1449938" y="1098699"/>
                </a:cubicBezTo>
                <a:lnTo>
                  <a:pt x="2236821" y="1167543"/>
                </a:lnTo>
                <a:cubicBezTo>
                  <a:pt x="2257849" y="1169383"/>
                  <a:pt x="2273405" y="1187920"/>
                  <a:pt x="2271565" y="1208950"/>
                </a:cubicBezTo>
                <a:cubicBezTo>
                  <a:pt x="2269725" y="1229978"/>
                  <a:pt x="2251187" y="1245533"/>
                  <a:pt x="2230159" y="1243693"/>
                </a:cubicBezTo>
                <a:cubicBezTo>
                  <a:pt x="1973864" y="1221271"/>
                  <a:pt x="1717570" y="1198849"/>
                  <a:pt x="1461275" y="1176426"/>
                </a:cubicBezTo>
                <a:lnTo>
                  <a:pt x="1461274" y="1208803"/>
                </a:lnTo>
                <a:lnTo>
                  <a:pt x="1518985" y="1208803"/>
                </a:lnTo>
                <a:cubicBezTo>
                  <a:pt x="1540095" y="1208802"/>
                  <a:pt x="1557205" y="1225915"/>
                  <a:pt x="1557206" y="1247025"/>
                </a:cubicBezTo>
                <a:lnTo>
                  <a:pt x="1557207" y="1247023"/>
                </a:lnTo>
                <a:cubicBezTo>
                  <a:pt x="1557207" y="1268132"/>
                  <a:pt x="1540095" y="1285244"/>
                  <a:pt x="1518986" y="1285244"/>
                </a:cubicBezTo>
                <a:cubicBezTo>
                  <a:pt x="1499749" y="1285244"/>
                  <a:pt x="1480511" y="1285243"/>
                  <a:pt x="1461275" y="1285244"/>
                </a:cubicBezTo>
                <a:lnTo>
                  <a:pt x="1461275" y="1337600"/>
                </a:lnTo>
                <a:lnTo>
                  <a:pt x="1518985" y="1337600"/>
                </a:lnTo>
                <a:cubicBezTo>
                  <a:pt x="1540095" y="1337600"/>
                  <a:pt x="1557206" y="1354713"/>
                  <a:pt x="1557206" y="1375821"/>
                </a:cubicBezTo>
                <a:lnTo>
                  <a:pt x="1557207" y="1375820"/>
                </a:lnTo>
                <a:cubicBezTo>
                  <a:pt x="1557206" y="1396928"/>
                  <a:pt x="1540095" y="1414041"/>
                  <a:pt x="1518986" y="1414041"/>
                </a:cubicBezTo>
                <a:cubicBezTo>
                  <a:pt x="1499750" y="1414041"/>
                  <a:pt x="1480511" y="1414041"/>
                  <a:pt x="1461275" y="1414042"/>
                </a:cubicBezTo>
                <a:lnTo>
                  <a:pt x="1461275" y="1466398"/>
                </a:lnTo>
                <a:lnTo>
                  <a:pt x="1518985" y="1466398"/>
                </a:lnTo>
                <a:cubicBezTo>
                  <a:pt x="1540095" y="1466398"/>
                  <a:pt x="1557206" y="1483509"/>
                  <a:pt x="1557206" y="1504618"/>
                </a:cubicBezTo>
                <a:lnTo>
                  <a:pt x="1557207" y="1504619"/>
                </a:lnTo>
                <a:cubicBezTo>
                  <a:pt x="1557207" y="1525727"/>
                  <a:pt x="1540094" y="1542838"/>
                  <a:pt x="1518986" y="1542839"/>
                </a:cubicBezTo>
                <a:cubicBezTo>
                  <a:pt x="1499749" y="1542839"/>
                  <a:pt x="1480511" y="1542838"/>
                  <a:pt x="1461275" y="1542839"/>
                </a:cubicBezTo>
                <a:lnTo>
                  <a:pt x="1461274" y="1575412"/>
                </a:lnTo>
                <a:lnTo>
                  <a:pt x="2226550" y="1494978"/>
                </a:lnTo>
                <a:cubicBezTo>
                  <a:pt x="2247542" y="1492772"/>
                  <a:pt x="2266350" y="1508001"/>
                  <a:pt x="2268556" y="1528995"/>
                </a:cubicBezTo>
                <a:cubicBezTo>
                  <a:pt x="2270763" y="1549988"/>
                  <a:pt x="2255534" y="1568794"/>
                  <a:pt x="2234542" y="1571000"/>
                </a:cubicBezTo>
                <a:cubicBezTo>
                  <a:pt x="1972686" y="1598522"/>
                  <a:pt x="1710833" y="1626046"/>
                  <a:pt x="1448978" y="1653567"/>
                </a:cubicBezTo>
                <a:cubicBezTo>
                  <a:pt x="1427984" y="1655774"/>
                  <a:pt x="1409178" y="1640544"/>
                  <a:pt x="1406971" y="1619551"/>
                </a:cubicBezTo>
                <a:cubicBezTo>
                  <a:pt x="1406474" y="1614827"/>
                  <a:pt x="1406862" y="1610214"/>
                  <a:pt x="1410805" y="1606610"/>
                </a:cubicBezTo>
                <a:lnTo>
                  <a:pt x="1410312" y="1605422"/>
                </a:lnTo>
                <a:lnTo>
                  <a:pt x="1410312" y="1542839"/>
                </a:lnTo>
                <a:lnTo>
                  <a:pt x="1352603" y="1542841"/>
                </a:lnTo>
                <a:cubicBezTo>
                  <a:pt x="1331494" y="1542841"/>
                  <a:pt x="1314382" y="1525729"/>
                  <a:pt x="1314382" y="1504619"/>
                </a:cubicBezTo>
                <a:cubicBezTo>
                  <a:pt x="1314382" y="1483510"/>
                  <a:pt x="1331493" y="1466397"/>
                  <a:pt x="1352603" y="1466398"/>
                </a:cubicBezTo>
                <a:lnTo>
                  <a:pt x="1410312" y="1466398"/>
                </a:lnTo>
                <a:lnTo>
                  <a:pt x="1410313" y="1414042"/>
                </a:lnTo>
                <a:lnTo>
                  <a:pt x="1352603" y="1414042"/>
                </a:lnTo>
                <a:cubicBezTo>
                  <a:pt x="1331494" y="1414041"/>
                  <a:pt x="1314383" y="1396930"/>
                  <a:pt x="1314382" y="1375820"/>
                </a:cubicBezTo>
                <a:cubicBezTo>
                  <a:pt x="1314383" y="1354713"/>
                  <a:pt x="1331494" y="1337600"/>
                  <a:pt x="1352603" y="1337601"/>
                </a:cubicBezTo>
                <a:lnTo>
                  <a:pt x="1410312" y="1337600"/>
                </a:lnTo>
                <a:lnTo>
                  <a:pt x="1410312" y="1285244"/>
                </a:lnTo>
                <a:lnTo>
                  <a:pt x="1352603" y="1285244"/>
                </a:lnTo>
                <a:cubicBezTo>
                  <a:pt x="1331494" y="1285244"/>
                  <a:pt x="1314381" y="1268133"/>
                  <a:pt x="1314382" y="1247024"/>
                </a:cubicBezTo>
                <a:close/>
                <a:moveTo>
                  <a:pt x="1171967" y="72000"/>
                </a:moveTo>
                <a:lnTo>
                  <a:pt x="1171967" y="288000"/>
                </a:lnTo>
                <a:cubicBezTo>
                  <a:pt x="1171967" y="327765"/>
                  <a:pt x="1204202" y="360000"/>
                  <a:pt x="1243967" y="360000"/>
                </a:cubicBezTo>
                <a:cubicBezTo>
                  <a:pt x="1283732" y="360000"/>
                  <a:pt x="1315967" y="327765"/>
                  <a:pt x="1315967" y="288000"/>
                </a:cubicBezTo>
                <a:lnTo>
                  <a:pt x="1315967" y="72000"/>
                </a:lnTo>
                <a:cubicBezTo>
                  <a:pt x="1315967" y="32235"/>
                  <a:pt x="1283732" y="0"/>
                  <a:pt x="1243967" y="0"/>
                </a:cubicBezTo>
                <a:cubicBezTo>
                  <a:pt x="1204202" y="0"/>
                  <a:pt x="1171967" y="32235"/>
                  <a:pt x="1171967" y="72000"/>
                </a:cubicBezTo>
                <a:close/>
                <a:moveTo>
                  <a:pt x="1171966" y="2470049"/>
                </a:moveTo>
                <a:lnTo>
                  <a:pt x="1171966" y="2686049"/>
                </a:lnTo>
                <a:cubicBezTo>
                  <a:pt x="1171966" y="2725814"/>
                  <a:pt x="1204201" y="2758049"/>
                  <a:pt x="1243966" y="2758049"/>
                </a:cubicBezTo>
                <a:cubicBezTo>
                  <a:pt x="1283731" y="2758049"/>
                  <a:pt x="1315966" y="2725814"/>
                  <a:pt x="1315966" y="2686049"/>
                </a:cubicBezTo>
                <a:lnTo>
                  <a:pt x="1315966" y="2470049"/>
                </a:lnTo>
                <a:cubicBezTo>
                  <a:pt x="1315966" y="2430284"/>
                  <a:pt x="1283731" y="2398049"/>
                  <a:pt x="1243966" y="2398049"/>
                </a:cubicBezTo>
                <a:cubicBezTo>
                  <a:pt x="1204201" y="2398049"/>
                  <a:pt x="1171966" y="2430284"/>
                  <a:pt x="1171966" y="2470049"/>
                </a:cubicBezTo>
                <a:close/>
                <a:moveTo>
                  <a:pt x="515345" y="1370958"/>
                </a:moveTo>
                <a:cubicBezTo>
                  <a:pt x="515344" y="1558300"/>
                  <a:pt x="586814" y="1745642"/>
                  <a:pt x="729750" y="1888579"/>
                </a:cubicBezTo>
                <a:cubicBezTo>
                  <a:pt x="1015625" y="2174454"/>
                  <a:pt x="1479119" y="2174454"/>
                  <a:pt x="1764994" y="1888580"/>
                </a:cubicBezTo>
                <a:lnTo>
                  <a:pt x="1940572" y="1713001"/>
                </a:lnTo>
                <a:lnTo>
                  <a:pt x="2136413" y="1713002"/>
                </a:lnTo>
                <a:cubicBezTo>
                  <a:pt x="2215124" y="1713001"/>
                  <a:pt x="2278929" y="1649195"/>
                  <a:pt x="2278929" y="1570486"/>
                </a:cubicBezTo>
                <a:lnTo>
                  <a:pt x="2278929" y="1374645"/>
                </a:lnTo>
                <a:lnTo>
                  <a:pt x="2282614" y="1370959"/>
                </a:lnTo>
                <a:lnTo>
                  <a:pt x="2278929" y="1367272"/>
                </a:lnTo>
                <a:lnTo>
                  <a:pt x="2278929" y="1171432"/>
                </a:lnTo>
                <a:cubicBezTo>
                  <a:pt x="2278929" y="1092722"/>
                  <a:pt x="2215123" y="1028916"/>
                  <a:pt x="2136413" y="1028916"/>
                </a:cubicBezTo>
                <a:lnTo>
                  <a:pt x="1940571" y="1028916"/>
                </a:lnTo>
                <a:cubicBezTo>
                  <a:pt x="1882045" y="970390"/>
                  <a:pt x="1823519" y="911862"/>
                  <a:pt x="1764993" y="853336"/>
                </a:cubicBezTo>
                <a:cubicBezTo>
                  <a:pt x="1479118" y="567461"/>
                  <a:pt x="1015625" y="567462"/>
                  <a:pt x="729750" y="853336"/>
                </a:cubicBezTo>
                <a:cubicBezTo>
                  <a:pt x="586813" y="996273"/>
                  <a:pt x="515344" y="1183616"/>
                  <a:pt x="515345" y="1370958"/>
                </a:cubicBezTo>
                <a:close/>
                <a:moveTo>
                  <a:pt x="388776" y="2386770"/>
                </a:moveTo>
                <a:cubicBezTo>
                  <a:pt x="388776" y="2405196"/>
                  <a:pt x="395805" y="2423622"/>
                  <a:pt x="409865" y="2437681"/>
                </a:cubicBezTo>
                <a:cubicBezTo>
                  <a:pt x="437983" y="2465800"/>
                  <a:pt x="483570" y="2465800"/>
                  <a:pt x="511688" y="2437681"/>
                </a:cubicBezTo>
                <a:lnTo>
                  <a:pt x="664423" y="2284946"/>
                </a:lnTo>
                <a:cubicBezTo>
                  <a:pt x="692541" y="2256828"/>
                  <a:pt x="692541" y="2211241"/>
                  <a:pt x="664423" y="2183123"/>
                </a:cubicBezTo>
                <a:cubicBezTo>
                  <a:pt x="636305" y="2155005"/>
                  <a:pt x="590718" y="2155005"/>
                  <a:pt x="562599" y="2183123"/>
                </a:cubicBezTo>
                <a:lnTo>
                  <a:pt x="409865" y="2335858"/>
                </a:lnTo>
                <a:cubicBezTo>
                  <a:pt x="395805" y="2349917"/>
                  <a:pt x="388776" y="2368343"/>
                  <a:pt x="388776" y="2386770"/>
                </a:cubicBezTo>
                <a:close/>
                <a:moveTo>
                  <a:pt x="388776" y="365689"/>
                </a:moveTo>
                <a:cubicBezTo>
                  <a:pt x="388776" y="384115"/>
                  <a:pt x="395805" y="402541"/>
                  <a:pt x="409865" y="416600"/>
                </a:cubicBezTo>
                <a:lnTo>
                  <a:pt x="562599" y="569335"/>
                </a:lnTo>
                <a:cubicBezTo>
                  <a:pt x="590718" y="597454"/>
                  <a:pt x="636305" y="597454"/>
                  <a:pt x="664423" y="569335"/>
                </a:cubicBezTo>
                <a:cubicBezTo>
                  <a:pt x="692541" y="541217"/>
                  <a:pt x="692541" y="495630"/>
                  <a:pt x="664423" y="467512"/>
                </a:cubicBezTo>
                <a:lnTo>
                  <a:pt x="511688" y="314777"/>
                </a:lnTo>
                <a:cubicBezTo>
                  <a:pt x="483570" y="286659"/>
                  <a:pt x="437983" y="286659"/>
                  <a:pt x="409865" y="314777"/>
                </a:cubicBezTo>
                <a:cubicBezTo>
                  <a:pt x="395805" y="328836"/>
                  <a:pt x="388776" y="347262"/>
                  <a:pt x="388776" y="365689"/>
                </a:cubicBezTo>
                <a:close/>
                <a:moveTo>
                  <a:pt x="0" y="1379024"/>
                </a:moveTo>
                <a:cubicBezTo>
                  <a:pt x="0" y="1418789"/>
                  <a:pt x="32235" y="1451024"/>
                  <a:pt x="72000" y="1451024"/>
                </a:cubicBezTo>
                <a:lnTo>
                  <a:pt x="288000" y="1451024"/>
                </a:lnTo>
                <a:cubicBezTo>
                  <a:pt x="327765" y="1451024"/>
                  <a:pt x="360000" y="1418789"/>
                  <a:pt x="360000" y="1379024"/>
                </a:cubicBezTo>
                <a:cubicBezTo>
                  <a:pt x="360000" y="1339259"/>
                  <a:pt x="327765" y="1307024"/>
                  <a:pt x="288000" y="1307024"/>
                </a:cubicBezTo>
                <a:lnTo>
                  <a:pt x="72000" y="1307024"/>
                </a:lnTo>
                <a:cubicBezTo>
                  <a:pt x="32235" y="1307024"/>
                  <a:pt x="0" y="1339259"/>
                  <a:pt x="0" y="137902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3" name="Isosceles Triangle 5">
            <a:extLst>
              <a:ext uri="{FF2B5EF4-FFF2-40B4-BE49-F238E27FC236}">
                <a16:creationId xmlns:a16="http://schemas.microsoft.com/office/drawing/2014/main" id="{C90FA9E7-BC2A-492A-9790-9857E5ADE9BC}"/>
              </a:ext>
            </a:extLst>
          </p:cNvPr>
          <p:cNvSpPr>
            <a:spLocks noChangeAspect="1"/>
          </p:cNvSpPr>
          <p:nvPr/>
        </p:nvSpPr>
        <p:spPr>
          <a:xfrm>
            <a:off x="7895083" y="4737985"/>
            <a:ext cx="404220" cy="403783"/>
          </a:xfrm>
          <a:custGeom>
            <a:avLst/>
            <a:gdLst/>
            <a:ahLst/>
            <a:cxnLst/>
            <a:rect l="l" t="t" r="r" b="b"/>
            <a:pathLst>
              <a:path w="3229104" h="3225610">
                <a:moveTo>
                  <a:pt x="2311104" y="907633"/>
                </a:moveTo>
                <a:lnTo>
                  <a:pt x="3229104" y="907633"/>
                </a:lnTo>
                <a:lnTo>
                  <a:pt x="1769979" y="3097491"/>
                </a:lnTo>
                <a:close/>
                <a:moveTo>
                  <a:pt x="823" y="907633"/>
                </a:moveTo>
                <a:lnTo>
                  <a:pt x="918823" y="907633"/>
                </a:lnTo>
                <a:lnTo>
                  <a:pt x="1498048" y="3135591"/>
                </a:lnTo>
                <a:close/>
                <a:moveTo>
                  <a:pt x="1036980" y="907632"/>
                </a:moveTo>
                <a:lnTo>
                  <a:pt x="2192122" y="907632"/>
                </a:lnTo>
                <a:lnTo>
                  <a:pt x="1614551" y="3225610"/>
                </a:lnTo>
                <a:close/>
                <a:moveTo>
                  <a:pt x="2769693" y="0"/>
                </a:moveTo>
                <a:lnTo>
                  <a:pt x="3229104" y="792088"/>
                </a:lnTo>
                <a:lnTo>
                  <a:pt x="2310282" y="792088"/>
                </a:lnTo>
                <a:close/>
                <a:moveTo>
                  <a:pt x="1732713" y="0"/>
                </a:moveTo>
                <a:lnTo>
                  <a:pt x="2651535" y="0"/>
                </a:lnTo>
                <a:lnTo>
                  <a:pt x="2192124" y="792088"/>
                </a:lnTo>
                <a:close/>
                <a:moveTo>
                  <a:pt x="1614553" y="0"/>
                </a:moveTo>
                <a:lnTo>
                  <a:pt x="2073964" y="792088"/>
                </a:lnTo>
                <a:lnTo>
                  <a:pt x="1155142" y="792088"/>
                </a:lnTo>
                <a:close/>
                <a:moveTo>
                  <a:pt x="577571" y="0"/>
                </a:moveTo>
                <a:lnTo>
                  <a:pt x="1496393" y="0"/>
                </a:lnTo>
                <a:lnTo>
                  <a:pt x="1036982" y="792088"/>
                </a:lnTo>
                <a:close/>
                <a:moveTo>
                  <a:pt x="459411" y="0"/>
                </a:moveTo>
                <a:lnTo>
                  <a:pt x="918822" y="792088"/>
                </a:lnTo>
                <a:lnTo>
                  <a:pt x="0" y="792088"/>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4" name="Trapezoid 22">
            <a:extLst>
              <a:ext uri="{FF2B5EF4-FFF2-40B4-BE49-F238E27FC236}">
                <a16:creationId xmlns:a16="http://schemas.microsoft.com/office/drawing/2014/main" id="{D2EC6B0A-E896-40D9-B4A8-1556019F68B9}"/>
              </a:ext>
            </a:extLst>
          </p:cNvPr>
          <p:cNvSpPr>
            <a:spLocks noChangeAspect="1"/>
          </p:cNvSpPr>
          <p:nvPr/>
        </p:nvSpPr>
        <p:spPr>
          <a:xfrm>
            <a:off x="9438721" y="4805113"/>
            <a:ext cx="529812" cy="269525"/>
          </a:xfrm>
          <a:custGeom>
            <a:avLst/>
            <a:gdLst/>
            <a:ahLst/>
            <a:cxnLst/>
            <a:rect l="l" t="t" r="r" b="b"/>
            <a:pathLst>
              <a:path w="3261500" h="1659188">
                <a:moveTo>
                  <a:pt x="121102" y="1436888"/>
                </a:moveTo>
                <a:lnTo>
                  <a:pt x="3045452" y="1436888"/>
                </a:lnTo>
                <a:cubicBezTo>
                  <a:pt x="3001437" y="1508238"/>
                  <a:pt x="2956882" y="1580993"/>
                  <a:pt x="2918729" y="1659188"/>
                </a:cubicBezTo>
                <a:lnTo>
                  <a:pt x="202648" y="1659188"/>
                </a:lnTo>
                <a:cubicBezTo>
                  <a:pt x="188127" y="1585004"/>
                  <a:pt x="156049" y="1510828"/>
                  <a:pt x="121102" y="1436888"/>
                </a:cubicBezTo>
                <a:close/>
                <a:moveTo>
                  <a:pt x="2814967" y="1119413"/>
                </a:moveTo>
                <a:lnTo>
                  <a:pt x="2814967" y="1227413"/>
                </a:lnTo>
                <a:lnTo>
                  <a:pt x="2922967" y="1227413"/>
                </a:lnTo>
                <a:lnTo>
                  <a:pt x="2922967" y="1119413"/>
                </a:lnTo>
                <a:close/>
                <a:moveTo>
                  <a:pt x="2600074" y="1119413"/>
                </a:moveTo>
                <a:lnTo>
                  <a:pt x="2600074" y="1227413"/>
                </a:lnTo>
                <a:lnTo>
                  <a:pt x="2708074" y="1227413"/>
                </a:lnTo>
                <a:lnTo>
                  <a:pt x="2708074" y="1119413"/>
                </a:lnTo>
                <a:close/>
                <a:moveTo>
                  <a:pt x="2385182" y="1119413"/>
                </a:moveTo>
                <a:lnTo>
                  <a:pt x="2385182" y="1227413"/>
                </a:lnTo>
                <a:lnTo>
                  <a:pt x="2493182" y="1227413"/>
                </a:lnTo>
                <a:lnTo>
                  <a:pt x="2493182" y="1119413"/>
                </a:lnTo>
                <a:close/>
                <a:moveTo>
                  <a:pt x="1716569" y="1119413"/>
                </a:moveTo>
                <a:lnTo>
                  <a:pt x="1716569" y="1227413"/>
                </a:lnTo>
                <a:lnTo>
                  <a:pt x="1824569" y="1227413"/>
                </a:lnTo>
                <a:lnTo>
                  <a:pt x="1824569" y="1119413"/>
                </a:lnTo>
                <a:close/>
                <a:moveTo>
                  <a:pt x="1501676" y="1119413"/>
                </a:moveTo>
                <a:lnTo>
                  <a:pt x="1501676" y="1227413"/>
                </a:lnTo>
                <a:lnTo>
                  <a:pt x="1609676" y="1227413"/>
                </a:lnTo>
                <a:lnTo>
                  <a:pt x="1609676" y="1119413"/>
                </a:lnTo>
                <a:close/>
                <a:moveTo>
                  <a:pt x="1286784" y="1119413"/>
                </a:moveTo>
                <a:lnTo>
                  <a:pt x="1286784" y="1227413"/>
                </a:lnTo>
                <a:lnTo>
                  <a:pt x="1394784" y="1227413"/>
                </a:lnTo>
                <a:lnTo>
                  <a:pt x="1394784" y="1119413"/>
                </a:lnTo>
                <a:close/>
                <a:moveTo>
                  <a:pt x="1071892" y="1119413"/>
                </a:moveTo>
                <a:lnTo>
                  <a:pt x="1071892" y="1227413"/>
                </a:lnTo>
                <a:lnTo>
                  <a:pt x="1179892" y="1227413"/>
                </a:lnTo>
                <a:lnTo>
                  <a:pt x="1179892" y="1119413"/>
                </a:lnTo>
                <a:close/>
                <a:moveTo>
                  <a:pt x="857000" y="1119413"/>
                </a:moveTo>
                <a:lnTo>
                  <a:pt x="857000" y="1227413"/>
                </a:lnTo>
                <a:lnTo>
                  <a:pt x="965000" y="1227413"/>
                </a:lnTo>
                <a:lnTo>
                  <a:pt x="965000" y="1119413"/>
                </a:lnTo>
                <a:close/>
                <a:moveTo>
                  <a:pt x="642108" y="1119413"/>
                </a:moveTo>
                <a:lnTo>
                  <a:pt x="642108" y="1227413"/>
                </a:lnTo>
                <a:lnTo>
                  <a:pt x="750108" y="1227413"/>
                </a:lnTo>
                <a:lnTo>
                  <a:pt x="750108" y="1119413"/>
                </a:lnTo>
                <a:close/>
                <a:moveTo>
                  <a:pt x="427216" y="1119413"/>
                </a:moveTo>
                <a:lnTo>
                  <a:pt x="427216" y="1227413"/>
                </a:lnTo>
                <a:lnTo>
                  <a:pt x="535216" y="1227413"/>
                </a:lnTo>
                <a:lnTo>
                  <a:pt x="535216" y="1119413"/>
                </a:lnTo>
                <a:close/>
                <a:moveTo>
                  <a:pt x="356387" y="794045"/>
                </a:moveTo>
                <a:lnTo>
                  <a:pt x="310667" y="896924"/>
                </a:lnTo>
                <a:lnTo>
                  <a:pt x="2620886" y="908354"/>
                </a:lnTo>
                <a:lnTo>
                  <a:pt x="2540130" y="801665"/>
                </a:lnTo>
                <a:close/>
                <a:moveTo>
                  <a:pt x="382676" y="631248"/>
                </a:moveTo>
                <a:lnTo>
                  <a:pt x="363625" y="730317"/>
                </a:lnTo>
                <a:lnTo>
                  <a:pt x="2492522" y="737937"/>
                </a:lnTo>
                <a:lnTo>
                  <a:pt x="2418771" y="631248"/>
                </a:lnTo>
                <a:close/>
                <a:moveTo>
                  <a:pt x="1756650" y="318899"/>
                </a:moveTo>
                <a:lnTo>
                  <a:pt x="1756650" y="477608"/>
                </a:lnTo>
                <a:lnTo>
                  <a:pt x="1900650" y="477608"/>
                </a:lnTo>
                <a:lnTo>
                  <a:pt x="1900650" y="318899"/>
                </a:lnTo>
                <a:close/>
                <a:moveTo>
                  <a:pt x="1470038" y="318899"/>
                </a:moveTo>
                <a:lnTo>
                  <a:pt x="1470038" y="477608"/>
                </a:lnTo>
                <a:lnTo>
                  <a:pt x="1614038" y="477608"/>
                </a:lnTo>
                <a:lnTo>
                  <a:pt x="1614038" y="318899"/>
                </a:lnTo>
                <a:close/>
                <a:moveTo>
                  <a:pt x="1183427" y="318899"/>
                </a:moveTo>
                <a:lnTo>
                  <a:pt x="1183427" y="477608"/>
                </a:lnTo>
                <a:lnTo>
                  <a:pt x="1327427" y="477608"/>
                </a:lnTo>
                <a:lnTo>
                  <a:pt x="1327427" y="318899"/>
                </a:lnTo>
                <a:close/>
                <a:moveTo>
                  <a:pt x="896816" y="318899"/>
                </a:moveTo>
                <a:lnTo>
                  <a:pt x="896816" y="477608"/>
                </a:lnTo>
                <a:lnTo>
                  <a:pt x="1040816" y="477608"/>
                </a:lnTo>
                <a:lnTo>
                  <a:pt x="1040816" y="318899"/>
                </a:lnTo>
                <a:close/>
                <a:moveTo>
                  <a:pt x="1190618" y="0"/>
                </a:moveTo>
                <a:lnTo>
                  <a:pt x="1271830" y="0"/>
                </a:lnTo>
                <a:lnTo>
                  <a:pt x="1308266" y="193836"/>
                </a:lnTo>
                <a:lnTo>
                  <a:pt x="1977660" y="193836"/>
                </a:lnTo>
                <a:lnTo>
                  <a:pt x="2138144" y="525639"/>
                </a:lnTo>
                <a:lnTo>
                  <a:pt x="2421400" y="525639"/>
                </a:lnTo>
                <a:lnTo>
                  <a:pt x="2750195" y="950920"/>
                </a:lnTo>
                <a:lnTo>
                  <a:pt x="3261500" y="937238"/>
                </a:lnTo>
                <a:cubicBezTo>
                  <a:pt x="3244841" y="1097170"/>
                  <a:pt x="3172191" y="1230845"/>
                  <a:pt x="3089450" y="1364888"/>
                </a:cubicBezTo>
                <a:lnTo>
                  <a:pt x="88044" y="1364888"/>
                </a:lnTo>
                <a:cubicBezTo>
                  <a:pt x="35437" y="1251413"/>
                  <a:pt x="-11245" y="1137942"/>
                  <a:pt x="2399" y="1024450"/>
                </a:cubicBezTo>
                <a:lnTo>
                  <a:pt x="197767" y="1019222"/>
                </a:lnTo>
                <a:lnTo>
                  <a:pt x="321162" y="525639"/>
                </a:lnTo>
                <a:lnTo>
                  <a:pt x="681951" y="525639"/>
                </a:lnTo>
                <a:lnTo>
                  <a:pt x="764901" y="193836"/>
                </a:lnTo>
                <a:lnTo>
                  <a:pt x="930048" y="193836"/>
                </a:lnTo>
                <a:lnTo>
                  <a:pt x="966373" y="588"/>
                </a:lnTo>
                <a:lnTo>
                  <a:pt x="1047585" y="588"/>
                </a:lnTo>
                <a:lnTo>
                  <a:pt x="1083910" y="193836"/>
                </a:lnTo>
                <a:lnTo>
                  <a:pt x="1154183" y="1938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5" name="Rounded Rectangle 20">
            <a:extLst>
              <a:ext uri="{FF2B5EF4-FFF2-40B4-BE49-F238E27FC236}">
                <a16:creationId xmlns:a16="http://schemas.microsoft.com/office/drawing/2014/main" id="{B5A75B4D-CA52-4F78-AC74-CB42B7BD2898}"/>
              </a:ext>
            </a:extLst>
          </p:cNvPr>
          <p:cNvSpPr>
            <a:spLocks noChangeAspect="1"/>
          </p:cNvSpPr>
          <p:nvPr/>
        </p:nvSpPr>
        <p:spPr>
          <a:xfrm rot="2160000">
            <a:off x="10296822" y="4674968"/>
            <a:ext cx="491028" cy="529812"/>
          </a:xfrm>
          <a:custGeom>
            <a:avLst/>
            <a:gdLst/>
            <a:ahLst/>
            <a:cxnLst/>
            <a:rect l="l" t="t" r="r" b="b"/>
            <a:pathLst>
              <a:path w="2735240" h="2951283">
                <a:moveTo>
                  <a:pt x="945240" y="943134"/>
                </a:moveTo>
                <a:cubicBezTo>
                  <a:pt x="504657" y="1263236"/>
                  <a:pt x="406988" y="1879894"/>
                  <a:pt x="727090" y="2320477"/>
                </a:cubicBezTo>
                <a:cubicBezTo>
                  <a:pt x="1047193" y="2761060"/>
                  <a:pt x="1663850" y="2858729"/>
                  <a:pt x="2104434" y="2538627"/>
                </a:cubicBezTo>
                <a:cubicBezTo>
                  <a:pt x="2545017" y="2218524"/>
                  <a:pt x="2642686" y="1601867"/>
                  <a:pt x="2322584" y="1161283"/>
                </a:cubicBezTo>
                <a:cubicBezTo>
                  <a:pt x="2003839" y="722570"/>
                  <a:pt x="1391052" y="623866"/>
                  <a:pt x="951049" y="939346"/>
                </a:cubicBezTo>
                <a:lnTo>
                  <a:pt x="1557721" y="1618250"/>
                </a:lnTo>
                <a:cubicBezTo>
                  <a:pt x="1596798" y="1621348"/>
                  <a:pt x="1633874" y="1641400"/>
                  <a:pt x="1658719" y="1675596"/>
                </a:cubicBezTo>
                <a:cubicBezTo>
                  <a:pt x="1705470" y="1739944"/>
                  <a:pt x="1691206" y="1830007"/>
                  <a:pt x="1626858" y="1876758"/>
                </a:cubicBezTo>
                <a:cubicBezTo>
                  <a:pt x="1562511" y="1923509"/>
                  <a:pt x="1472448" y="1909245"/>
                  <a:pt x="1425696" y="1844897"/>
                </a:cubicBezTo>
                <a:cubicBezTo>
                  <a:pt x="1398776" y="1807844"/>
                  <a:pt x="1392087" y="1762265"/>
                  <a:pt x="1405709" y="1721944"/>
                </a:cubicBezTo>
                <a:lnTo>
                  <a:pt x="950242" y="939871"/>
                </a:lnTo>
                <a:cubicBezTo>
                  <a:pt x="948462" y="940800"/>
                  <a:pt x="946850" y="941964"/>
                  <a:pt x="945240" y="943134"/>
                </a:cubicBezTo>
                <a:close/>
                <a:moveTo>
                  <a:pt x="390013" y="178929"/>
                </a:moveTo>
                <a:cubicBezTo>
                  <a:pt x="223423" y="299964"/>
                  <a:pt x="186493" y="533130"/>
                  <a:pt x="307528" y="699721"/>
                </a:cubicBezTo>
                <a:cubicBezTo>
                  <a:pt x="392822" y="817118"/>
                  <a:pt x="533802" y="870124"/>
                  <a:pt x="667672" y="847235"/>
                </a:cubicBezTo>
                <a:lnTo>
                  <a:pt x="556452" y="694153"/>
                </a:lnTo>
                <a:lnTo>
                  <a:pt x="528500" y="714461"/>
                </a:lnTo>
                <a:cubicBezTo>
                  <a:pt x="498835" y="736014"/>
                  <a:pt x="457314" y="729437"/>
                  <a:pt x="435761" y="699772"/>
                </a:cubicBezTo>
                <a:lnTo>
                  <a:pt x="341779" y="570418"/>
                </a:lnTo>
                <a:cubicBezTo>
                  <a:pt x="320226" y="540753"/>
                  <a:pt x="326803" y="499231"/>
                  <a:pt x="356468" y="477679"/>
                </a:cubicBezTo>
                <a:lnTo>
                  <a:pt x="684509" y="239343"/>
                </a:lnTo>
                <a:cubicBezTo>
                  <a:pt x="714174" y="217790"/>
                  <a:pt x="755695" y="224366"/>
                  <a:pt x="777248" y="254031"/>
                </a:cubicBezTo>
                <a:lnTo>
                  <a:pt x="871230" y="383386"/>
                </a:lnTo>
                <a:cubicBezTo>
                  <a:pt x="892782" y="413051"/>
                  <a:pt x="886206" y="454572"/>
                  <a:pt x="856541" y="476125"/>
                </a:cubicBezTo>
                <a:lnTo>
                  <a:pt x="828590" y="496433"/>
                </a:lnTo>
                <a:lnTo>
                  <a:pt x="939810" y="649514"/>
                </a:lnTo>
                <a:cubicBezTo>
                  <a:pt x="1002947" y="529270"/>
                  <a:pt x="996100" y="378811"/>
                  <a:pt x="910806" y="261414"/>
                </a:cubicBezTo>
                <a:cubicBezTo>
                  <a:pt x="789771" y="94824"/>
                  <a:pt x="556604" y="57894"/>
                  <a:pt x="390013" y="178929"/>
                </a:cubicBezTo>
                <a:close/>
                <a:moveTo>
                  <a:pt x="326716" y="91807"/>
                </a:moveTo>
                <a:cubicBezTo>
                  <a:pt x="541423" y="-64186"/>
                  <a:pt x="841934" y="-16590"/>
                  <a:pt x="997927" y="198117"/>
                </a:cubicBezTo>
                <a:cubicBezTo>
                  <a:pt x="1090326" y="325293"/>
                  <a:pt x="1111296" y="482575"/>
                  <a:pt x="1067359" y="621566"/>
                </a:cubicBezTo>
                <a:cubicBezTo>
                  <a:pt x="1125087" y="596400"/>
                  <a:pt x="1184605" y="577365"/>
                  <a:pt x="1244892" y="563339"/>
                </a:cubicBezTo>
                <a:lnTo>
                  <a:pt x="1244892" y="425809"/>
                </a:lnTo>
                <a:lnTo>
                  <a:pt x="1238396" y="425809"/>
                </a:lnTo>
                <a:cubicBezTo>
                  <a:pt x="1203300" y="425809"/>
                  <a:pt x="1174849" y="397358"/>
                  <a:pt x="1174849" y="362262"/>
                </a:cubicBezTo>
                <a:lnTo>
                  <a:pt x="1174849" y="209229"/>
                </a:lnTo>
                <a:cubicBezTo>
                  <a:pt x="1174849" y="191681"/>
                  <a:pt x="1181962" y="175794"/>
                  <a:pt x="1193462" y="164294"/>
                </a:cubicBezTo>
                <a:cubicBezTo>
                  <a:pt x="1204961" y="152795"/>
                  <a:pt x="1220848" y="145682"/>
                  <a:pt x="1238396" y="145682"/>
                </a:cubicBezTo>
                <a:lnTo>
                  <a:pt x="1484804" y="145682"/>
                </a:lnTo>
                <a:cubicBezTo>
                  <a:pt x="1519900" y="145682"/>
                  <a:pt x="1548351" y="174133"/>
                  <a:pt x="1548351" y="209229"/>
                </a:cubicBezTo>
                <a:lnTo>
                  <a:pt x="1548351" y="362262"/>
                </a:lnTo>
                <a:cubicBezTo>
                  <a:pt x="1548351" y="397358"/>
                  <a:pt x="1519900" y="425809"/>
                  <a:pt x="1484804" y="425809"/>
                </a:cubicBezTo>
                <a:lnTo>
                  <a:pt x="1478305" y="425809"/>
                </a:lnTo>
                <a:lnTo>
                  <a:pt x="1478305" y="531522"/>
                </a:lnTo>
                <a:cubicBezTo>
                  <a:pt x="1867969" y="516696"/>
                  <a:pt x="2257580" y="690299"/>
                  <a:pt x="2504004" y="1029474"/>
                </a:cubicBezTo>
                <a:cubicBezTo>
                  <a:pt x="2896903" y="1570253"/>
                  <a:pt x="2777023" y="2327148"/>
                  <a:pt x="2236244" y="2720047"/>
                </a:cubicBezTo>
                <a:cubicBezTo>
                  <a:pt x="1695464" y="3112946"/>
                  <a:pt x="938569" y="2993066"/>
                  <a:pt x="545670" y="2452287"/>
                </a:cubicBezTo>
                <a:cubicBezTo>
                  <a:pt x="302842" y="2118063"/>
                  <a:pt x="255883" y="1701289"/>
                  <a:pt x="383624" y="1339097"/>
                </a:cubicBezTo>
                <a:lnTo>
                  <a:pt x="271337" y="1301981"/>
                </a:lnTo>
                <a:lnTo>
                  <a:pt x="269200" y="1308446"/>
                </a:lnTo>
                <a:cubicBezTo>
                  <a:pt x="258184" y="1341768"/>
                  <a:pt x="222242" y="1359852"/>
                  <a:pt x="188919" y="1348836"/>
                </a:cubicBezTo>
                <a:lnTo>
                  <a:pt x="43619" y="1300805"/>
                </a:lnTo>
                <a:cubicBezTo>
                  <a:pt x="10297" y="1289790"/>
                  <a:pt x="-7787" y="1253847"/>
                  <a:pt x="3228" y="1220525"/>
                </a:cubicBezTo>
                <a:lnTo>
                  <a:pt x="80565" y="986568"/>
                </a:lnTo>
                <a:cubicBezTo>
                  <a:pt x="86073" y="969906"/>
                  <a:pt x="97812" y="957056"/>
                  <a:pt x="112340" y="949746"/>
                </a:cubicBezTo>
                <a:cubicBezTo>
                  <a:pt x="126869" y="942436"/>
                  <a:pt x="144185" y="940669"/>
                  <a:pt x="160847" y="946177"/>
                </a:cubicBezTo>
                <a:lnTo>
                  <a:pt x="306147" y="994208"/>
                </a:lnTo>
                <a:cubicBezTo>
                  <a:pt x="339468" y="1005223"/>
                  <a:pt x="357552" y="1041166"/>
                  <a:pt x="346537" y="1074488"/>
                </a:cubicBezTo>
                <a:lnTo>
                  <a:pt x="344596" y="1080361"/>
                </a:lnTo>
                <a:lnTo>
                  <a:pt x="482601" y="1125980"/>
                </a:lnTo>
                <a:cubicBezTo>
                  <a:pt x="516519" y="1067404"/>
                  <a:pt x="556040" y="1011588"/>
                  <a:pt x="601675" y="959905"/>
                </a:cubicBezTo>
                <a:cubicBezTo>
                  <a:pt x="455910" y="958740"/>
                  <a:pt x="312806" y="890195"/>
                  <a:pt x="220407" y="763018"/>
                </a:cubicBezTo>
                <a:cubicBezTo>
                  <a:pt x="64413" y="548311"/>
                  <a:pt x="112009" y="247801"/>
                  <a:pt x="326716" y="91807"/>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6" name="Trapezoid 28">
            <a:extLst>
              <a:ext uri="{FF2B5EF4-FFF2-40B4-BE49-F238E27FC236}">
                <a16:creationId xmlns:a16="http://schemas.microsoft.com/office/drawing/2014/main" id="{013F6F7D-652C-40EF-B339-66A172676932}"/>
              </a:ext>
            </a:extLst>
          </p:cNvPr>
          <p:cNvSpPr>
            <a:spLocks noChangeAspect="1"/>
          </p:cNvSpPr>
          <p:nvPr/>
        </p:nvSpPr>
        <p:spPr>
          <a:xfrm>
            <a:off x="4477340" y="4674968"/>
            <a:ext cx="437175" cy="529812"/>
          </a:xfrm>
          <a:custGeom>
            <a:avLst/>
            <a:gdLst/>
            <a:ahLst/>
            <a:cxnLst/>
            <a:rect l="l" t="t" r="r" b="b"/>
            <a:pathLst>
              <a:path w="2664297" h="3228846">
                <a:moveTo>
                  <a:pt x="2006233" y="1910002"/>
                </a:moveTo>
                <a:cubicBezTo>
                  <a:pt x="2195393" y="2270441"/>
                  <a:pt x="2396463" y="2592453"/>
                  <a:pt x="2218318" y="2693318"/>
                </a:cubicBezTo>
                <a:cubicBezTo>
                  <a:pt x="1760490" y="2959655"/>
                  <a:pt x="875097" y="3011972"/>
                  <a:pt x="413381" y="2693318"/>
                </a:cubicBezTo>
                <a:cubicBezTo>
                  <a:pt x="278026" y="2578660"/>
                  <a:pt x="448417" y="2270210"/>
                  <a:pt x="622358" y="1918652"/>
                </a:cubicBezTo>
                <a:close/>
                <a:moveTo>
                  <a:pt x="998355" y="318176"/>
                </a:moveTo>
                <a:lnTo>
                  <a:pt x="1054483" y="938365"/>
                </a:lnTo>
                <a:cubicBezTo>
                  <a:pt x="1073419" y="1202005"/>
                  <a:pt x="-94533" y="2544942"/>
                  <a:pt x="263185" y="2803859"/>
                </a:cubicBezTo>
                <a:cubicBezTo>
                  <a:pt x="799752" y="3120272"/>
                  <a:pt x="1828684" y="3068324"/>
                  <a:pt x="2360732" y="2803859"/>
                </a:cubicBezTo>
                <a:cubicBezTo>
                  <a:pt x="2817826" y="2582721"/>
                  <a:pt x="1567592" y="1249230"/>
                  <a:pt x="1559424" y="938364"/>
                </a:cubicBezTo>
                <a:lnTo>
                  <a:pt x="1635785" y="320808"/>
                </a:lnTo>
                <a:lnTo>
                  <a:pt x="1616510" y="323841"/>
                </a:lnTo>
                <a:cubicBezTo>
                  <a:pt x="1541035" y="362546"/>
                  <a:pt x="1432716" y="386340"/>
                  <a:pt x="1312455" y="386340"/>
                </a:cubicBezTo>
                <a:cubicBezTo>
                  <a:pt x="1186664" y="386340"/>
                  <a:pt x="1073940" y="360308"/>
                  <a:pt x="998355" y="318176"/>
                </a:cubicBezTo>
                <a:close/>
                <a:moveTo>
                  <a:pt x="1312455" y="60748"/>
                </a:moveTo>
                <a:cubicBezTo>
                  <a:pt x="1155275" y="60748"/>
                  <a:pt x="1027857" y="120035"/>
                  <a:pt x="1027857" y="193171"/>
                </a:cubicBezTo>
                <a:cubicBezTo>
                  <a:pt x="1027857" y="266307"/>
                  <a:pt x="1155275" y="325594"/>
                  <a:pt x="1312455" y="325594"/>
                </a:cubicBezTo>
                <a:cubicBezTo>
                  <a:pt x="1469634" y="325594"/>
                  <a:pt x="1597052" y="266307"/>
                  <a:pt x="1597052" y="193171"/>
                </a:cubicBezTo>
                <a:cubicBezTo>
                  <a:pt x="1597052" y="120035"/>
                  <a:pt x="1469634" y="60748"/>
                  <a:pt x="1312455" y="60748"/>
                </a:cubicBezTo>
                <a:close/>
                <a:moveTo>
                  <a:pt x="1312455" y="0"/>
                </a:moveTo>
                <a:cubicBezTo>
                  <a:pt x="1537130" y="0"/>
                  <a:pt x="1720121" y="83046"/>
                  <a:pt x="1726235" y="186847"/>
                </a:cubicBezTo>
                <a:cubicBezTo>
                  <a:pt x="1726742" y="186524"/>
                  <a:pt x="1727174" y="186120"/>
                  <a:pt x="1727606" y="185717"/>
                </a:cubicBezTo>
                <a:lnTo>
                  <a:pt x="1727102" y="190850"/>
                </a:lnTo>
                <a:cubicBezTo>
                  <a:pt x="1727595" y="191614"/>
                  <a:pt x="1727605" y="192391"/>
                  <a:pt x="1727605" y="193170"/>
                </a:cubicBezTo>
                <a:lnTo>
                  <a:pt x="1726271" y="199326"/>
                </a:lnTo>
                <a:lnTo>
                  <a:pt x="1655630" y="919826"/>
                </a:lnTo>
                <a:cubicBezTo>
                  <a:pt x="1665213" y="1268678"/>
                  <a:pt x="3079202" y="2735754"/>
                  <a:pt x="2542920" y="2983914"/>
                </a:cubicBezTo>
                <a:cubicBezTo>
                  <a:pt x="1918698" y="3280693"/>
                  <a:pt x="711513" y="3338989"/>
                  <a:pt x="81991" y="2983914"/>
                </a:cubicBezTo>
                <a:cubicBezTo>
                  <a:pt x="-337699" y="2693358"/>
                  <a:pt x="991496" y="1215684"/>
                  <a:pt x="969280" y="919828"/>
                </a:cubicBezTo>
                <a:lnTo>
                  <a:pt x="898640" y="199335"/>
                </a:lnTo>
                <a:cubicBezTo>
                  <a:pt x="897375" y="197339"/>
                  <a:pt x="897304" y="195258"/>
                  <a:pt x="897304" y="193170"/>
                </a:cubicBezTo>
                <a:lnTo>
                  <a:pt x="897808" y="190847"/>
                </a:lnTo>
                <a:lnTo>
                  <a:pt x="897305" y="185717"/>
                </a:lnTo>
                <a:lnTo>
                  <a:pt x="898687" y="186789"/>
                </a:lnTo>
                <a:cubicBezTo>
                  <a:pt x="904857" y="83015"/>
                  <a:pt x="1087821" y="0"/>
                  <a:pt x="1312455" y="0"/>
                </a:cubicBezTo>
                <a:close/>
              </a:path>
            </a:pathLst>
          </a:custGeom>
          <a:solidFill>
            <a:schemeClr val="accent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7" name="Rounded Rectangle 2">
            <a:extLst>
              <a:ext uri="{FF2B5EF4-FFF2-40B4-BE49-F238E27FC236}">
                <a16:creationId xmlns:a16="http://schemas.microsoft.com/office/drawing/2014/main" id="{2CB3F902-7F51-468E-928D-DF8ED92CA432}"/>
              </a:ext>
            </a:extLst>
          </p:cNvPr>
          <p:cNvSpPr/>
          <p:nvPr/>
        </p:nvSpPr>
        <p:spPr>
          <a:xfrm>
            <a:off x="5283276" y="5634756"/>
            <a:ext cx="519265" cy="519265"/>
          </a:xfrm>
          <a:custGeom>
            <a:avLst/>
            <a:gdLst>
              <a:gd name="connsiteX0" fmla="*/ 1979373 w 3960440"/>
              <a:gd name="connsiteY0" fmla="*/ 472350 h 3960000"/>
              <a:gd name="connsiteX1" fmla="*/ 813783 w 3960440"/>
              <a:gd name="connsiteY1" fmla="*/ 1434034 h 3960000"/>
              <a:gd name="connsiteX2" fmla="*/ 1171732 w 3960440"/>
              <a:gd name="connsiteY2" fmla="*/ 2285845 h 3960000"/>
              <a:gd name="connsiteX3" fmla="*/ 1338560 w 3960440"/>
              <a:gd name="connsiteY3" fmla="*/ 1981614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71732 w 3960440"/>
              <a:gd name="connsiteY2" fmla="*/ 2285845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796414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182276 w 3960440"/>
              <a:gd name="connsiteY4" fmla="*/ 1442314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873721 w 3960440"/>
              <a:gd name="connsiteY10" fmla="*/ 1156628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25929 w 3960440"/>
              <a:gd name="connsiteY11" fmla="*/ 1392629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21788 w 3960440"/>
              <a:gd name="connsiteY12" fmla="*/ 1897758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03335 w 3960440"/>
              <a:gd name="connsiteY14" fmla="*/ 2485692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10984 w 3960440"/>
              <a:gd name="connsiteY8" fmla="*/ 2071653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072459 w 3960440"/>
              <a:gd name="connsiteY9" fmla="*/ 1512703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38586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30780 w 3960440"/>
              <a:gd name="connsiteY6" fmla="*/ 1554106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24394 w 3960440"/>
              <a:gd name="connsiteY7" fmla="*/ 2278672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1995341 w 3960440"/>
              <a:gd name="connsiteY8" fmla="*/ 2082197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66603 w 3960440"/>
              <a:gd name="connsiteY14" fmla="*/ 2506778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283619 w 3960440"/>
              <a:gd name="connsiteY15" fmla="*/ 2688571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44820 w 3960440"/>
              <a:gd name="connsiteY16" fmla="*/ 1595509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2134565 w 3960440"/>
              <a:gd name="connsiteY17" fmla="*/ 477605 h 3960000"/>
              <a:gd name="connsiteX18" fmla="*/ 1979373 w 3960440"/>
              <a:gd name="connsiteY18" fmla="*/ 472350 h 3960000"/>
              <a:gd name="connsiteX19" fmla="*/ 436907 w 3960440"/>
              <a:gd name="connsiteY19" fmla="*/ 0 h 3960000"/>
              <a:gd name="connsiteX20" fmla="*/ 3523533 w 3960440"/>
              <a:gd name="connsiteY20" fmla="*/ 0 h 3960000"/>
              <a:gd name="connsiteX21" fmla="*/ 3960440 w 3960440"/>
              <a:gd name="connsiteY21" fmla="*/ 436907 h 3960000"/>
              <a:gd name="connsiteX22" fmla="*/ 3960440 w 3960440"/>
              <a:gd name="connsiteY22" fmla="*/ 3523093 h 3960000"/>
              <a:gd name="connsiteX23" fmla="*/ 3523533 w 3960440"/>
              <a:gd name="connsiteY23" fmla="*/ 3960000 h 3960000"/>
              <a:gd name="connsiteX24" fmla="*/ 436907 w 3960440"/>
              <a:gd name="connsiteY24" fmla="*/ 3960000 h 3960000"/>
              <a:gd name="connsiteX25" fmla="*/ 0 w 3960440"/>
              <a:gd name="connsiteY25" fmla="*/ 3523093 h 3960000"/>
              <a:gd name="connsiteX26" fmla="*/ 0 w 3960440"/>
              <a:gd name="connsiteY26" fmla="*/ 436907 h 3960000"/>
              <a:gd name="connsiteX27" fmla="*/ 436907 w 3960440"/>
              <a:gd name="connsiteY27"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296382 w 3960440"/>
              <a:gd name="connsiteY3" fmla="*/ 1907811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 name="connsiteX0" fmla="*/ 1979373 w 3960440"/>
              <a:gd name="connsiteY0" fmla="*/ 472350 h 3960000"/>
              <a:gd name="connsiteX1" fmla="*/ 813783 w 3960440"/>
              <a:gd name="connsiteY1" fmla="*/ 1434034 h 3960000"/>
              <a:gd name="connsiteX2" fmla="*/ 1119009 w 3960440"/>
              <a:gd name="connsiteY2" fmla="*/ 2222584 h 3960000"/>
              <a:gd name="connsiteX3" fmla="*/ 1328015 w 3960440"/>
              <a:gd name="connsiteY3" fmla="*/ 1812920 h 3960000"/>
              <a:gd name="connsiteX4" fmla="*/ 1234998 w 3960440"/>
              <a:gd name="connsiteY4" fmla="*/ 1431771 h 3960000"/>
              <a:gd name="connsiteX5" fmla="*/ 2217373 w 3960440"/>
              <a:gd name="connsiteY5" fmla="*/ 891303 h 3960000"/>
              <a:gd name="connsiteX6" fmla="*/ 2783502 w 3960440"/>
              <a:gd name="connsiteY6" fmla="*/ 1606823 h 3960000"/>
              <a:gd name="connsiteX7" fmla="*/ 2456028 w 3960440"/>
              <a:gd name="connsiteY7" fmla="*/ 2225955 h 3960000"/>
              <a:gd name="connsiteX8" fmla="*/ 2026974 w 3960440"/>
              <a:gd name="connsiteY8" fmla="*/ 2018938 h 3960000"/>
              <a:gd name="connsiteX9" fmla="*/ 2135727 w 3960440"/>
              <a:gd name="connsiteY9" fmla="*/ 1554876 h 3960000"/>
              <a:gd name="connsiteX10" fmla="*/ 1915898 w 3960440"/>
              <a:gd name="connsiteY10" fmla="*/ 1219889 h 3960000"/>
              <a:gd name="connsiteX11" fmla="*/ 1589196 w 3960440"/>
              <a:gd name="connsiteY11" fmla="*/ 1434803 h 3960000"/>
              <a:gd name="connsiteX12" fmla="*/ 1574511 w 3960440"/>
              <a:gd name="connsiteY12" fmla="*/ 1939931 h 3960000"/>
              <a:gd name="connsiteX13" fmla="*/ 1339611 w 3960440"/>
              <a:gd name="connsiteY13" fmla="*/ 3487664 h 3960000"/>
              <a:gd name="connsiteX14" fmla="*/ 1887692 w 3960440"/>
              <a:gd name="connsiteY14" fmla="*/ 2422431 h 3960000"/>
              <a:gd name="connsiteX15" fmla="*/ 2336342 w 3960440"/>
              <a:gd name="connsiteY15" fmla="*/ 2720202 h 3960000"/>
              <a:gd name="connsiteX16" fmla="*/ 3176454 w 3960440"/>
              <a:gd name="connsiteY16" fmla="*/ 1627140 h 3960000"/>
              <a:gd name="connsiteX17" fmla="*/ 1979373 w 3960440"/>
              <a:gd name="connsiteY17" fmla="*/ 472350 h 3960000"/>
              <a:gd name="connsiteX18" fmla="*/ 436907 w 3960440"/>
              <a:gd name="connsiteY18" fmla="*/ 0 h 3960000"/>
              <a:gd name="connsiteX19" fmla="*/ 3523533 w 3960440"/>
              <a:gd name="connsiteY19" fmla="*/ 0 h 3960000"/>
              <a:gd name="connsiteX20" fmla="*/ 3960440 w 3960440"/>
              <a:gd name="connsiteY20" fmla="*/ 436907 h 3960000"/>
              <a:gd name="connsiteX21" fmla="*/ 3960440 w 3960440"/>
              <a:gd name="connsiteY21" fmla="*/ 3523093 h 3960000"/>
              <a:gd name="connsiteX22" fmla="*/ 3523533 w 3960440"/>
              <a:gd name="connsiteY22" fmla="*/ 3960000 h 3960000"/>
              <a:gd name="connsiteX23" fmla="*/ 436907 w 3960440"/>
              <a:gd name="connsiteY23" fmla="*/ 3960000 h 3960000"/>
              <a:gd name="connsiteX24" fmla="*/ 0 w 3960440"/>
              <a:gd name="connsiteY24" fmla="*/ 3523093 h 3960000"/>
              <a:gd name="connsiteX25" fmla="*/ 0 w 3960440"/>
              <a:gd name="connsiteY25" fmla="*/ 436907 h 3960000"/>
              <a:gd name="connsiteX26" fmla="*/ 436907 w 3960440"/>
              <a:gd name="connsiteY26"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60440" h="3960000">
                <a:moveTo>
                  <a:pt x="1979373" y="472350"/>
                </a:moveTo>
                <a:cubicBezTo>
                  <a:pt x="1228307" y="485871"/>
                  <a:pt x="850011" y="1078219"/>
                  <a:pt x="813783" y="1434034"/>
                </a:cubicBezTo>
                <a:cubicBezTo>
                  <a:pt x="787561" y="1781828"/>
                  <a:pt x="889690" y="2005359"/>
                  <a:pt x="1119009" y="2222584"/>
                </a:cubicBezTo>
                <a:cubicBezTo>
                  <a:pt x="1178964" y="2123026"/>
                  <a:pt x="1260199" y="1908547"/>
                  <a:pt x="1328015" y="1812920"/>
                </a:cubicBezTo>
                <a:cubicBezTo>
                  <a:pt x="1222115" y="1647651"/>
                  <a:pt x="1255483" y="1756375"/>
                  <a:pt x="1234998" y="1431771"/>
                </a:cubicBezTo>
                <a:cubicBezTo>
                  <a:pt x="1331609" y="922504"/>
                  <a:pt x="1719145" y="812633"/>
                  <a:pt x="2217373" y="891303"/>
                </a:cubicBezTo>
                <a:cubicBezTo>
                  <a:pt x="2693518" y="1016895"/>
                  <a:pt x="2787642" y="1344599"/>
                  <a:pt x="2783502" y="1606823"/>
                </a:cubicBezTo>
                <a:cubicBezTo>
                  <a:pt x="2771081" y="1743454"/>
                  <a:pt x="2679609" y="2064482"/>
                  <a:pt x="2456028" y="2225955"/>
                </a:cubicBezTo>
                <a:cubicBezTo>
                  <a:pt x="2192422" y="2399851"/>
                  <a:pt x="2004893" y="2209395"/>
                  <a:pt x="2026974" y="2018938"/>
                </a:cubicBezTo>
                <a:cubicBezTo>
                  <a:pt x="2072519" y="1810540"/>
                  <a:pt x="2086043" y="1754994"/>
                  <a:pt x="2135727" y="1554876"/>
                </a:cubicBezTo>
                <a:cubicBezTo>
                  <a:pt x="2195073" y="1382360"/>
                  <a:pt x="2084273" y="1259912"/>
                  <a:pt x="1915898" y="1219889"/>
                </a:cubicBezTo>
                <a:cubicBezTo>
                  <a:pt x="1750283" y="1186766"/>
                  <a:pt x="1626460" y="1331294"/>
                  <a:pt x="1589196" y="1434803"/>
                </a:cubicBezTo>
                <a:cubicBezTo>
                  <a:pt x="1499489" y="1732912"/>
                  <a:pt x="1614533" y="1824000"/>
                  <a:pt x="1574511" y="1939931"/>
                </a:cubicBezTo>
                <a:cubicBezTo>
                  <a:pt x="1332991" y="2671400"/>
                  <a:pt x="1220920" y="3468343"/>
                  <a:pt x="1339611" y="3487664"/>
                </a:cubicBezTo>
                <a:cubicBezTo>
                  <a:pt x="1434840" y="3497327"/>
                  <a:pt x="1730357" y="3129057"/>
                  <a:pt x="1887692" y="2422431"/>
                </a:cubicBezTo>
                <a:cubicBezTo>
                  <a:pt x="1985681" y="2531460"/>
                  <a:pt x="2093439" y="2747804"/>
                  <a:pt x="2336342" y="2720202"/>
                </a:cubicBezTo>
                <a:cubicBezTo>
                  <a:pt x="2693796" y="2666377"/>
                  <a:pt x="3092265" y="2401394"/>
                  <a:pt x="3176454" y="1627140"/>
                </a:cubicBezTo>
                <a:cubicBezTo>
                  <a:pt x="3254038" y="999456"/>
                  <a:pt x="2816023" y="430731"/>
                  <a:pt x="1979373" y="472350"/>
                </a:cubicBezTo>
                <a:close/>
                <a:moveTo>
                  <a:pt x="436907" y="0"/>
                </a:moveTo>
                <a:lnTo>
                  <a:pt x="3523533" y="0"/>
                </a:lnTo>
                <a:cubicBezTo>
                  <a:pt x="3764830" y="0"/>
                  <a:pt x="3960440" y="195610"/>
                  <a:pt x="3960440" y="436907"/>
                </a:cubicBezTo>
                <a:lnTo>
                  <a:pt x="3960440" y="3523093"/>
                </a:lnTo>
                <a:cubicBezTo>
                  <a:pt x="3960440" y="3764390"/>
                  <a:pt x="3764830" y="3960000"/>
                  <a:pt x="3523533" y="3960000"/>
                </a:cubicBezTo>
                <a:lnTo>
                  <a:pt x="436907" y="3960000"/>
                </a:lnTo>
                <a:cubicBezTo>
                  <a:pt x="195610" y="3960000"/>
                  <a:pt x="0" y="3764390"/>
                  <a:pt x="0" y="3523093"/>
                </a:cubicBezTo>
                <a:lnTo>
                  <a:pt x="0" y="436907"/>
                </a:lnTo>
                <a:cubicBezTo>
                  <a:pt x="0" y="195610"/>
                  <a:pt x="195610" y="0"/>
                  <a:pt x="436907"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8" name="Rounded Rectangle 8">
            <a:extLst>
              <a:ext uri="{FF2B5EF4-FFF2-40B4-BE49-F238E27FC236}">
                <a16:creationId xmlns:a16="http://schemas.microsoft.com/office/drawing/2014/main" id="{CF999092-51D0-4040-A441-EE93FB3BE0AB}"/>
              </a:ext>
            </a:extLst>
          </p:cNvPr>
          <p:cNvSpPr/>
          <p:nvPr/>
        </p:nvSpPr>
        <p:spPr>
          <a:xfrm>
            <a:off x="4436267" y="5634756"/>
            <a:ext cx="519323" cy="519265"/>
          </a:xfrm>
          <a:custGeom>
            <a:avLst/>
            <a:gdLst>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688485 w 3888432"/>
              <a:gd name="connsiteY5" fmla="*/ 147563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2688485 w 3888432"/>
              <a:gd name="connsiteY17" fmla="*/ 1475633 h 3960440"/>
              <a:gd name="connsiteX18" fmla="*/ 878058 w 3888432"/>
              <a:gd name="connsiteY18" fmla="*/ 648072 h 3960440"/>
              <a:gd name="connsiteX19" fmla="*/ 554477 w 3888432"/>
              <a:gd name="connsiteY19" fmla="*/ 971653 h 3960440"/>
              <a:gd name="connsiteX20" fmla="*/ 878058 w 3888432"/>
              <a:gd name="connsiteY20" fmla="*/ 1295234 h 3960440"/>
              <a:gd name="connsiteX21" fmla="*/ 1201639 w 3888432"/>
              <a:gd name="connsiteY21" fmla="*/ 971653 h 3960440"/>
              <a:gd name="connsiteX22" fmla="*/ 878058 w 3888432"/>
              <a:gd name="connsiteY22" fmla="*/ 648072 h 3960440"/>
              <a:gd name="connsiteX23" fmla="*/ 333511 w 3888432"/>
              <a:gd name="connsiteY23" fmla="*/ 0 h 3960440"/>
              <a:gd name="connsiteX24" fmla="*/ 3554921 w 3888432"/>
              <a:gd name="connsiteY24" fmla="*/ 0 h 3960440"/>
              <a:gd name="connsiteX25" fmla="*/ 3888432 w 3888432"/>
              <a:gd name="connsiteY25" fmla="*/ 333511 h 3960440"/>
              <a:gd name="connsiteX26" fmla="*/ 3888432 w 3888432"/>
              <a:gd name="connsiteY26" fmla="*/ 3626929 h 3960440"/>
              <a:gd name="connsiteX27" fmla="*/ 3554921 w 3888432"/>
              <a:gd name="connsiteY27" fmla="*/ 3960440 h 3960440"/>
              <a:gd name="connsiteX28" fmla="*/ 333511 w 3888432"/>
              <a:gd name="connsiteY28" fmla="*/ 3960440 h 3960440"/>
              <a:gd name="connsiteX29" fmla="*/ 0 w 3888432"/>
              <a:gd name="connsiteY29" fmla="*/ 3626929 h 3960440"/>
              <a:gd name="connsiteX30" fmla="*/ 0 w 3888432"/>
              <a:gd name="connsiteY30" fmla="*/ 333511 h 3960440"/>
              <a:gd name="connsiteX31" fmla="*/ 333511 w 3888432"/>
              <a:gd name="connsiteY31"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36833 w 3888432"/>
              <a:gd name="connsiteY11" fmla="*/ 2084121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 name="connsiteX0" fmla="*/ 554477 w 3888432"/>
              <a:gd name="connsiteY0" fmla="*/ 1512168 h 3960440"/>
              <a:gd name="connsiteX1" fmla="*/ 554477 w 3888432"/>
              <a:gd name="connsiteY1" fmla="*/ 3312368 h 3960440"/>
              <a:gd name="connsiteX2" fmla="*/ 1201638 w 3888432"/>
              <a:gd name="connsiteY2" fmla="*/ 3312368 h 3960440"/>
              <a:gd name="connsiteX3" fmla="*/ 1201638 w 3888432"/>
              <a:gd name="connsiteY3" fmla="*/ 1512168 h 3960440"/>
              <a:gd name="connsiteX4" fmla="*/ 554477 w 3888432"/>
              <a:gd name="connsiteY4" fmla="*/ 1512168 h 3960440"/>
              <a:gd name="connsiteX5" fmla="*/ 2840340 w 3888432"/>
              <a:gd name="connsiteY5" fmla="*/ 1479943 h 3960440"/>
              <a:gd name="connsiteX6" fmla="*/ 2136833 w 3888432"/>
              <a:gd name="connsiteY6" fmla="*/ 1785510 h 3960440"/>
              <a:gd name="connsiteX7" fmla="*/ 2136833 w 3888432"/>
              <a:gd name="connsiteY7" fmla="*/ 1510185 h 3960440"/>
              <a:gd name="connsiteX8" fmla="*/ 1489672 w 3888432"/>
              <a:gd name="connsiteY8" fmla="*/ 1510185 h 3960440"/>
              <a:gd name="connsiteX9" fmla="*/ 1489672 w 3888432"/>
              <a:gd name="connsiteY9" fmla="*/ 3310385 h 3960440"/>
              <a:gd name="connsiteX10" fmla="*/ 2136833 w 3888432"/>
              <a:gd name="connsiteY10" fmla="*/ 3310385 h 3960440"/>
              <a:gd name="connsiteX11" fmla="*/ 2147184 w 3888432"/>
              <a:gd name="connsiteY11" fmla="*/ 2155564 h 3960440"/>
              <a:gd name="connsiteX12" fmla="*/ 2673919 w 3888432"/>
              <a:gd name="connsiteY12" fmla="*/ 2138897 h 3960440"/>
              <a:gd name="connsiteX13" fmla="*/ 2679688 w 3888432"/>
              <a:gd name="connsiteY13" fmla="*/ 3312366 h 3960440"/>
              <a:gd name="connsiteX14" fmla="*/ 3326849 w 3888432"/>
              <a:gd name="connsiteY14" fmla="*/ 3312366 h 3960440"/>
              <a:gd name="connsiteX15" fmla="*/ 3333768 w 3888432"/>
              <a:gd name="connsiteY15" fmla="*/ 2128613 h 3960440"/>
              <a:gd name="connsiteX16" fmla="*/ 2840340 w 3888432"/>
              <a:gd name="connsiteY16" fmla="*/ 1479943 h 3960440"/>
              <a:gd name="connsiteX17" fmla="*/ 878058 w 3888432"/>
              <a:gd name="connsiteY17" fmla="*/ 648072 h 3960440"/>
              <a:gd name="connsiteX18" fmla="*/ 554477 w 3888432"/>
              <a:gd name="connsiteY18" fmla="*/ 971653 h 3960440"/>
              <a:gd name="connsiteX19" fmla="*/ 878058 w 3888432"/>
              <a:gd name="connsiteY19" fmla="*/ 1295234 h 3960440"/>
              <a:gd name="connsiteX20" fmla="*/ 1201639 w 3888432"/>
              <a:gd name="connsiteY20" fmla="*/ 971653 h 3960440"/>
              <a:gd name="connsiteX21" fmla="*/ 878058 w 3888432"/>
              <a:gd name="connsiteY21" fmla="*/ 648072 h 3960440"/>
              <a:gd name="connsiteX22" fmla="*/ 333511 w 3888432"/>
              <a:gd name="connsiteY22" fmla="*/ 0 h 3960440"/>
              <a:gd name="connsiteX23" fmla="*/ 3554921 w 3888432"/>
              <a:gd name="connsiteY23" fmla="*/ 0 h 3960440"/>
              <a:gd name="connsiteX24" fmla="*/ 3888432 w 3888432"/>
              <a:gd name="connsiteY24" fmla="*/ 333511 h 3960440"/>
              <a:gd name="connsiteX25" fmla="*/ 3888432 w 3888432"/>
              <a:gd name="connsiteY25" fmla="*/ 3626929 h 3960440"/>
              <a:gd name="connsiteX26" fmla="*/ 3554921 w 3888432"/>
              <a:gd name="connsiteY26" fmla="*/ 3960440 h 3960440"/>
              <a:gd name="connsiteX27" fmla="*/ 333511 w 3888432"/>
              <a:gd name="connsiteY27" fmla="*/ 3960440 h 3960440"/>
              <a:gd name="connsiteX28" fmla="*/ 0 w 3888432"/>
              <a:gd name="connsiteY28" fmla="*/ 3626929 h 3960440"/>
              <a:gd name="connsiteX29" fmla="*/ 0 w 3888432"/>
              <a:gd name="connsiteY29" fmla="*/ 333511 h 3960440"/>
              <a:gd name="connsiteX30" fmla="*/ 333511 w 3888432"/>
              <a:gd name="connsiteY30" fmla="*/ 0 h 396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88432" h="3960440">
                <a:moveTo>
                  <a:pt x="554477" y="1512168"/>
                </a:moveTo>
                <a:lnTo>
                  <a:pt x="554477" y="3312368"/>
                </a:lnTo>
                <a:lnTo>
                  <a:pt x="1201638" y="3312368"/>
                </a:lnTo>
                <a:lnTo>
                  <a:pt x="1201638" y="1512168"/>
                </a:lnTo>
                <a:lnTo>
                  <a:pt x="554477" y="1512168"/>
                </a:lnTo>
                <a:close/>
                <a:moveTo>
                  <a:pt x="2840340" y="1479943"/>
                </a:moveTo>
                <a:cubicBezTo>
                  <a:pt x="2293254" y="1484797"/>
                  <a:pt x="2254084" y="1780470"/>
                  <a:pt x="2136833" y="1785510"/>
                </a:cubicBezTo>
                <a:lnTo>
                  <a:pt x="2136833" y="1510185"/>
                </a:lnTo>
                <a:lnTo>
                  <a:pt x="1489672" y="1510185"/>
                </a:lnTo>
                <a:lnTo>
                  <a:pt x="1489672" y="3310385"/>
                </a:lnTo>
                <a:lnTo>
                  <a:pt x="2136833" y="3310385"/>
                </a:lnTo>
                <a:cubicBezTo>
                  <a:pt x="2140283" y="2925445"/>
                  <a:pt x="2133383" y="2560917"/>
                  <a:pt x="2147184" y="2155564"/>
                </a:cubicBezTo>
                <a:cubicBezTo>
                  <a:pt x="2187272" y="1842063"/>
                  <a:pt x="2668986" y="1938990"/>
                  <a:pt x="2673919" y="2138897"/>
                </a:cubicBezTo>
                <a:lnTo>
                  <a:pt x="2679688" y="3312366"/>
                </a:lnTo>
                <a:lnTo>
                  <a:pt x="3326849" y="3312366"/>
                </a:lnTo>
                <a:cubicBezTo>
                  <a:pt x="3329155" y="2917782"/>
                  <a:pt x="3331462" y="2523197"/>
                  <a:pt x="3333768" y="2128613"/>
                </a:cubicBezTo>
                <a:cubicBezTo>
                  <a:pt x="3339026" y="1942962"/>
                  <a:pt x="3184753" y="1475890"/>
                  <a:pt x="2840340" y="1479943"/>
                </a:cubicBezTo>
                <a:close/>
                <a:moveTo>
                  <a:pt x="878058" y="648072"/>
                </a:moveTo>
                <a:cubicBezTo>
                  <a:pt x="699349" y="648072"/>
                  <a:pt x="554477" y="792944"/>
                  <a:pt x="554477" y="971653"/>
                </a:cubicBezTo>
                <a:cubicBezTo>
                  <a:pt x="554477" y="1150362"/>
                  <a:pt x="699349" y="1295234"/>
                  <a:pt x="878058" y="1295234"/>
                </a:cubicBezTo>
                <a:cubicBezTo>
                  <a:pt x="1056767" y="1295234"/>
                  <a:pt x="1201639" y="1150362"/>
                  <a:pt x="1201639" y="971653"/>
                </a:cubicBezTo>
                <a:cubicBezTo>
                  <a:pt x="1201639" y="792944"/>
                  <a:pt x="1056767" y="648072"/>
                  <a:pt x="878058" y="648072"/>
                </a:cubicBezTo>
                <a:close/>
                <a:moveTo>
                  <a:pt x="333511" y="0"/>
                </a:moveTo>
                <a:lnTo>
                  <a:pt x="3554921" y="0"/>
                </a:lnTo>
                <a:cubicBezTo>
                  <a:pt x="3739114" y="0"/>
                  <a:pt x="3888432" y="149318"/>
                  <a:pt x="3888432" y="333511"/>
                </a:cubicBezTo>
                <a:lnTo>
                  <a:pt x="3888432" y="3626929"/>
                </a:lnTo>
                <a:cubicBezTo>
                  <a:pt x="3888432" y="3811122"/>
                  <a:pt x="3739114" y="3960440"/>
                  <a:pt x="3554921" y="3960440"/>
                </a:cubicBezTo>
                <a:lnTo>
                  <a:pt x="333511" y="3960440"/>
                </a:lnTo>
                <a:cubicBezTo>
                  <a:pt x="149318" y="3960440"/>
                  <a:pt x="0" y="3811122"/>
                  <a:pt x="0" y="3626929"/>
                </a:cubicBezTo>
                <a:lnTo>
                  <a:pt x="0" y="333511"/>
                </a:lnTo>
                <a:cubicBezTo>
                  <a:pt x="0" y="149318"/>
                  <a:pt x="149318" y="0"/>
                  <a:pt x="33351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99" name="Rounded Rectangle 2">
            <a:extLst>
              <a:ext uri="{FF2B5EF4-FFF2-40B4-BE49-F238E27FC236}">
                <a16:creationId xmlns:a16="http://schemas.microsoft.com/office/drawing/2014/main" id="{5394194E-40CF-4800-82F4-DA12261F9012}"/>
              </a:ext>
            </a:extLst>
          </p:cNvPr>
          <p:cNvSpPr/>
          <p:nvPr/>
        </p:nvSpPr>
        <p:spPr>
          <a:xfrm>
            <a:off x="6971252" y="5634756"/>
            <a:ext cx="519265" cy="519265"/>
          </a:xfrm>
          <a:custGeom>
            <a:avLst/>
            <a:gdLst>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155131 w 3960000"/>
              <a:gd name="connsiteY16" fmla="*/ 1419365 h 3960000"/>
              <a:gd name="connsiteX17" fmla="*/ 3207849 w 3960000"/>
              <a:gd name="connsiteY17" fmla="*/ 1493166 h 3960000"/>
              <a:gd name="connsiteX18" fmla="*/ 3407333 w 3960000"/>
              <a:gd name="connsiteY18" fmla="*/ 1117847 h 3960000"/>
              <a:gd name="connsiteX19" fmla="*/ 3108461 w 3960000"/>
              <a:gd name="connsiteY19" fmla="*/ 1185086 h 3960000"/>
              <a:gd name="connsiteX20" fmla="*/ 3334650 w 3960000"/>
              <a:gd name="connsiteY20" fmla="*/ 883134 h 3960000"/>
              <a:gd name="connsiteX21" fmla="*/ 2995677 w 3960000"/>
              <a:gd name="connsiteY21" fmla="*/ 1008938 h 3960000"/>
              <a:gd name="connsiteX22" fmla="*/ 2538382 w 3960000"/>
              <a:gd name="connsiteY22" fmla="*/ 802616 h 3960000"/>
              <a:gd name="connsiteX23" fmla="*/ 308009 w 3960000"/>
              <a:gd name="connsiteY23" fmla="*/ 0 h 3960000"/>
              <a:gd name="connsiteX24" fmla="*/ 3651991 w 3960000"/>
              <a:gd name="connsiteY24" fmla="*/ 0 h 3960000"/>
              <a:gd name="connsiteX25" fmla="*/ 3960000 w 3960000"/>
              <a:gd name="connsiteY25" fmla="*/ 308009 h 3960000"/>
              <a:gd name="connsiteX26" fmla="*/ 3960000 w 3960000"/>
              <a:gd name="connsiteY26" fmla="*/ 3651991 h 3960000"/>
              <a:gd name="connsiteX27" fmla="*/ 3651991 w 3960000"/>
              <a:gd name="connsiteY27" fmla="*/ 3960000 h 3960000"/>
              <a:gd name="connsiteX28" fmla="*/ 308009 w 3960000"/>
              <a:gd name="connsiteY28" fmla="*/ 3960000 h 3960000"/>
              <a:gd name="connsiteX29" fmla="*/ 0 w 3960000"/>
              <a:gd name="connsiteY29" fmla="*/ 3651991 h 3960000"/>
              <a:gd name="connsiteX30" fmla="*/ 0 w 3960000"/>
              <a:gd name="connsiteY30" fmla="*/ 308009 h 3960000"/>
              <a:gd name="connsiteX31" fmla="*/ 308009 w 3960000"/>
              <a:gd name="connsiteY31" fmla="*/ 0 h 3960000"/>
              <a:gd name="connsiteX0" fmla="*/ 3160999 w 3960000"/>
              <a:gd name="connsiteY0" fmla="*/ 1374274 h 3960000"/>
              <a:gd name="connsiteX1" fmla="*/ 3155132 w 3960000"/>
              <a:gd name="connsiteY1" fmla="*/ 1419362 h 3960000"/>
              <a:gd name="connsiteX2" fmla="*/ 3155131 w 3960000"/>
              <a:gd name="connsiteY2" fmla="*/ 1419362 h 3960000"/>
              <a:gd name="connsiteX3" fmla="*/ 3160999 w 3960000"/>
              <a:gd name="connsiteY3" fmla="*/ 1374274 h 3960000"/>
              <a:gd name="connsiteX4" fmla="*/ 2538382 w 3960000"/>
              <a:gd name="connsiteY4" fmla="*/ 802616 h 3960000"/>
              <a:gd name="connsiteX5" fmla="*/ 1921633 w 3960000"/>
              <a:gd name="connsiteY5" fmla="*/ 1419365 h 3960000"/>
              <a:gd name="connsiteX6" fmla="*/ 1942445 w 3960000"/>
              <a:gd name="connsiteY6" fmla="*/ 1570340 h 3960000"/>
              <a:gd name="connsiteX7" fmla="*/ 752016 w 3960000"/>
              <a:gd name="connsiteY7" fmla="*/ 931012 h 3960000"/>
              <a:gd name="connsiteX8" fmla="*/ 934030 w 3960000"/>
              <a:gd name="connsiteY8" fmla="*/ 1745738 h 3960000"/>
              <a:gd name="connsiteX9" fmla="*/ 665343 w 3960000"/>
              <a:gd name="connsiteY9" fmla="*/ 1650397 h 3960000"/>
              <a:gd name="connsiteX10" fmla="*/ 1111709 w 3960000"/>
              <a:gd name="connsiteY10" fmla="*/ 2257108 h 3960000"/>
              <a:gd name="connsiteX11" fmla="*/ 856023 w 3960000"/>
              <a:gd name="connsiteY11" fmla="*/ 2244108 h 3960000"/>
              <a:gd name="connsiteX12" fmla="*/ 1402064 w 3960000"/>
              <a:gd name="connsiteY12" fmla="*/ 2660137 h 3960000"/>
              <a:gd name="connsiteX13" fmla="*/ 552668 w 3960000"/>
              <a:gd name="connsiteY13" fmla="*/ 2902822 h 3960000"/>
              <a:gd name="connsiteX14" fmla="*/ 1978439 w 3960000"/>
              <a:gd name="connsiteY14" fmla="*/ 3093502 h 3960000"/>
              <a:gd name="connsiteX15" fmla="*/ 3053184 w 3960000"/>
              <a:gd name="connsiteY15" fmla="*/ 2031759 h 3960000"/>
              <a:gd name="connsiteX16" fmla="*/ 3207849 w 3960000"/>
              <a:gd name="connsiteY16" fmla="*/ 1493166 h 3960000"/>
              <a:gd name="connsiteX17" fmla="*/ 3407333 w 3960000"/>
              <a:gd name="connsiteY17" fmla="*/ 1117847 h 3960000"/>
              <a:gd name="connsiteX18" fmla="*/ 3108461 w 3960000"/>
              <a:gd name="connsiteY18" fmla="*/ 1185086 h 3960000"/>
              <a:gd name="connsiteX19" fmla="*/ 3334650 w 3960000"/>
              <a:gd name="connsiteY19" fmla="*/ 883134 h 3960000"/>
              <a:gd name="connsiteX20" fmla="*/ 2995677 w 3960000"/>
              <a:gd name="connsiteY20" fmla="*/ 1008938 h 3960000"/>
              <a:gd name="connsiteX21" fmla="*/ 2538382 w 3960000"/>
              <a:gd name="connsiteY21" fmla="*/ 802616 h 3960000"/>
              <a:gd name="connsiteX22" fmla="*/ 308009 w 3960000"/>
              <a:gd name="connsiteY22" fmla="*/ 0 h 3960000"/>
              <a:gd name="connsiteX23" fmla="*/ 3651991 w 3960000"/>
              <a:gd name="connsiteY23" fmla="*/ 0 h 3960000"/>
              <a:gd name="connsiteX24" fmla="*/ 3960000 w 3960000"/>
              <a:gd name="connsiteY24" fmla="*/ 308009 h 3960000"/>
              <a:gd name="connsiteX25" fmla="*/ 3960000 w 3960000"/>
              <a:gd name="connsiteY25" fmla="*/ 3651991 h 3960000"/>
              <a:gd name="connsiteX26" fmla="*/ 3651991 w 3960000"/>
              <a:gd name="connsiteY26" fmla="*/ 3960000 h 3960000"/>
              <a:gd name="connsiteX27" fmla="*/ 308009 w 3960000"/>
              <a:gd name="connsiteY27" fmla="*/ 3960000 h 3960000"/>
              <a:gd name="connsiteX28" fmla="*/ 0 w 3960000"/>
              <a:gd name="connsiteY28" fmla="*/ 3651991 h 3960000"/>
              <a:gd name="connsiteX29" fmla="*/ 0 w 3960000"/>
              <a:gd name="connsiteY29" fmla="*/ 308009 h 3960000"/>
              <a:gd name="connsiteX30" fmla="*/ 308009 w 3960000"/>
              <a:gd name="connsiteY30"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08461 w 3960000"/>
              <a:gd name="connsiteY17" fmla="*/ 1185086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07333 w 3960000"/>
              <a:gd name="connsiteY16" fmla="*/ 1117847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34650 w 3960000"/>
              <a:gd name="connsiteY18" fmla="*/ 88313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41936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538382 w 3960000"/>
              <a:gd name="connsiteY3" fmla="*/ 80261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538382 w 3960000"/>
              <a:gd name="connsiteY20" fmla="*/ 80261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752016 w 3960000"/>
              <a:gd name="connsiteY6" fmla="*/ 931012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65343 w 3960000"/>
              <a:gd name="connsiteY8" fmla="*/ 1650397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34030 w 3960000"/>
              <a:gd name="connsiteY7" fmla="*/ 1745738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11709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02064 w 3960000"/>
              <a:gd name="connsiteY11" fmla="*/ 2660137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56023 w 3960000"/>
              <a:gd name="connsiteY10" fmla="*/ 2244108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644257 w 3960000"/>
              <a:gd name="connsiteY8" fmla="*/ 1555506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552668 w 3960000"/>
              <a:gd name="connsiteY12" fmla="*/ 2902822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1978439 w 3960000"/>
              <a:gd name="connsiteY13" fmla="*/ 3093502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53184 w 3960000"/>
              <a:gd name="connsiteY14" fmla="*/ 2031759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 name="connsiteX0" fmla="*/ 3160999 w 3960000"/>
              <a:gd name="connsiteY0" fmla="*/ 1374274 h 3960000"/>
              <a:gd name="connsiteX1" fmla="*/ 3155132 w 3960000"/>
              <a:gd name="connsiteY1" fmla="*/ 1419362 h 3960000"/>
              <a:gd name="connsiteX2" fmla="*/ 3160999 w 3960000"/>
              <a:gd name="connsiteY2" fmla="*/ 1374274 h 3960000"/>
              <a:gd name="connsiteX3" fmla="*/ 2496208 w 3960000"/>
              <a:gd name="connsiteY3" fmla="*/ 770986 h 3960000"/>
              <a:gd name="connsiteX4" fmla="*/ 1921633 w 3960000"/>
              <a:gd name="connsiteY4" fmla="*/ 1292845 h 3960000"/>
              <a:gd name="connsiteX5" fmla="*/ 1942445 w 3960000"/>
              <a:gd name="connsiteY5" fmla="*/ 1570340 h 3960000"/>
              <a:gd name="connsiteX6" fmla="*/ 815277 w 3960000"/>
              <a:gd name="connsiteY6" fmla="*/ 836121 h 3960000"/>
              <a:gd name="connsiteX7" fmla="*/ 965659 w 3960000"/>
              <a:gd name="connsiteY7" fmla="*/ 1735195 h 3960000"/>
              <a:gd name="connsiteX8" fmla="*/ 570453 w 3960000"/>
              <a:gd name="connsiteY8" fmla="*/ 1629310 h 3960000"/>
              <a:gd name="connsiteX9" fmla="*/ 1196057 w 3960000"/>
              <a:gd name="connsiteY9" fmla="*/ 2257108 h 3960000"/>
              <a:gd name="connsiteX10" fmla="*/ 813848 w 3960000"/>
              <a:gd name="connsiteY10" fmla="*/ 2296824 h 3960000"/>
              <a:gd name="connsiteX11" fmla="*/ 1486410 w 3960000"/>
              <a:gd name="connsiteY11" fmla="*/ 2607420 h 3960000"/>
              <a:gd name="connsiteX12" fmla="*/ 489408 w 3960000"/>
              <a:gd name="connsiteY12" fmla="*/ 2829018 h 3960000"/>
              <a:gd name="connsiteX13" fmla="*/ 2062787 w 3960000"/>
              <a:gd name="connsiteY13" fmla="*/ 3146219 h 3960000"/>
              <a:gd name="connsiteX14" fmla="*/ 3074271 w 3960000"/>
              <a:gd name="connsiteY14" fmla="*/ 2105563 h 3960000"/>
              <a:gd name="connsiteX15" fmla="*/ 3207849 w 3960000"/>
              <a:gd name="connsiteY15" fmla="*/ 1493166 h 3960000"/>
              <a:gd name="connsiteX16" fmla="*/ 3449507 w 3960000"/>
              <a:gd name="connsiteY16" fmla="*/ 1170564 h 3960000"/>
              <a:gd name="connsiteX17" fmla="*/ 3140091 w 3960000"/>
              <a:gd name="connsiteY17" fmla="*/ 1227260 h 3960000"/>
              <a:gd name="connsiteX18" fmla="*/ 3324107 w 3960000"/>
              <a:gd name="connsiteY18" fmla="*/ 851504 h 3960000"/>
              <a:gd name="connsiteX19" fmla="*/ 2995677 w 3960000"/>
              <a:gd name="connsiteY19" fmla="*/ 1008938 h 3960000"/>
              <a:gd name="connsiteX20" fmla="*/ 2496208 w 3960000"/>
              <a:gd name="connsiteY20" fmla="*/ 770986 h 3960000"/>
              <a:gd name="connsiteX21" fmla="*/ 308009 w 3960000"/>
              <a:gd name="connsiteY21" fmla="*/ 0 h 3960000"/>
              <a:gd name="connsiteX22" fmla="*/ 3651991 w 3960000"/>
              <a:gd name="connsiteY22" fmla="*/ 0 h 3960000"/>
              <a:gd name="connsiteX23" fmla="*/ 3960000 w 3960000"/>
              <a:gd name="connsiteY23" fmla="*/ 308009 h 3960000"/>
              <a:gd name="connsiteX24" fmla="*/ 3960000 w 3960000"/>
              <a:gd name="connsiteY24" fmla="*/ 3651991 h 3960000"/>
              <a:gd name="connsiteX25" fmla="*/ 3651991 w 3960000"/>
              <a:gd name="connsiteY25" fmla="*/ 3960000 h 3960000"/>
              <a:gd name="connsiteX26" fmla="*/ 308009 w 3960000"/>
              <a:gd name="connsiteY26" fmla="*/ 3960000 h 3960000"/>
              <a:gd name="connsiteX27" fmla="*/ 0 w 3960000"/>
              <a:gd name="connsiteY27" fmla="*/ 3651991 h 3960000"/>
              <a:gd name="connsiteX28" fmla="*/ 0 w 3960000"/>
              <a:gd name="connsiteY28" fmla="*/ 308009 h 3960000"/>
              <a:gd name="connsiteX29" fmla="*/ 308009 w 3960000"/>
              <a:gd name="connsiteY29"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60000" h="3960000">
                <a:moveTo>
                  <a:pt x="3160999" y="1374274"/>
                </a:moveTo>
                <a:lnTo>
                  <a:pt x="3155132" y="1419362"/>
                </a:lnTo>
                <a:lnTo>
                  <a:pt x="3160999" y="1374274"/>
                </a:lnTo>
                <a:close/>
                <a:moveTo>
                  <a:pt x="2496208" y="770986"/>
                </a:moveTo>
                <a:cubicBezTo>
                  <a:pt x="2113414" y="770986"/>
                  <a:pt x="1929581" y="1106902"/>
                  <a:pt x="1921633" y="1292845"/>
                </a:cubicBezTo>
                <a:cubicBezTo>
                  <a:pt x="1914712" y="1454769"/>
                  <a:pt x="1928136" y="1522392"/>
                  <a:pt x="1942445" y="1570340"/>
                </a:cubicBezTo>
                <a:cubicBezTo>
                  <a:pt x="1547199" y="1510736"/>
                  <a:pt x="1237189" y="1330681"/>
                  <a:pt x="815277" y="836121"/>
                </a:cubicBezTo>
                <a:cubicBezTo>
                  <a:pt x="618819" y="1229038"/>
                  <a:pt x="733086" y="1558961"/>
                  <a:pt x="965659" y="1735195"/>
                </a:cubicBezTo>
                <a:cubicBezTo>
                  <a:pt x="864541" y="1716416"/>
                  <a:pt x="662904" y="1695759"/>
                  <a:pt x="570453" y="1629310"/>
                </a:cubicBezTo>
                <a:cubicBezTo>
                  <a:pt x="597898" y="2016450"/>
                  <a:pt x="990931" y="2177657"/>
                  <a:pt x="1196057" y="2257108"/>
                </a:cubicBezTo>
                <a:cubicBezTo>
                  <a:pt x="1113718" y="2275887"/>
                  <a:pt x="943857" y="2321380"/>
                  <a:pt x="813848" y="2296824"/>
                </a:cubicBezTo>
                <a:cubicBezTo>
                  <a:pt x="926523" y="2634848"/>
                  <a:pt x="1326064" y="2611755"/>
                  <a:pt x="1486410" y="2607420"/>
                </a:cubicBezTo>
                <a:cubicBezTo>
                  <a:pt x="1297174" y="2749708"/>
                  <a:pt x="1000058" y="2795794"/>
                  <a:pt x="489408" y="2829018"/>
                </a:cubicBezTo>
                <a:cubicBezTo>
                  <a:pt x="914827" y="3139596"/>
                  <a:pt x="1734874" y="3242281"/>
                  <a:pt x="2062787" y="3146219"/>
                </a:cubicBezTo>
                <a:cubicBezTo>
                  <a:pt x="2763394" y="2903535"/>
                  <a:pt x="2915370" y="2621267"/>
                  <a:pt x="3074271" y="2105563"/>
                </a:cubicBezTo>
                <a:cubicBezTo>
                  <a:pt x="3173740" y="1733406"/>
                  <a:pt x="3145310" y="1648999"/>
                  <a:pt x="3207849" y="1493166"/>
                </a:cubicBezTo>
                <a:cubicBezTo>
                  <a:pt x="3270388" y="1337333"/>
                  <a:pt x="3414210" y="1276468"/>
                  <a:pt x="3449507" y="1170564"/>
                </a:cubicBezTo>
                <a:cubicBezTo>
                  <a:pt x="3349883" y="1192977"/>
                  <a:pt x="3252716" y="1239516"/>
                  <a:pt x="3140091" y="1227260"/>
                </a:cubicBezTo>
                <a:cubicBezTo>
                  <a:pt x="3219995" y="1183499"/>
                  <a:pt x="3274317" y="996523"/>
                  <a:pt x="3324107" y="851504"/>
                </a:cubicBezTo>
                <a:cubicBezTo>
                  <a:pt x="3215037" y="921165"/>
                  <a:pt x="3152155" y="998691"/>
                  <a:pt x="2995677" y="1008938"/>
                </a:cubicBezTo>
                <a:cubicBezTo>
                  <a:pt x="2884471" y="881691"/>
                  <a:pt x="2678487" y="770986"/>
                  <a:pt x="2496208" y="770986"/>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00" name="Rounded Rectangle 3">
            <a:extLst>
              <a:ext uri="{FF2B5EF4-FFF2-40B4-BE49-F238E27FC236}">
                <a16:creationId xmlns:a16="http://schemas.microsoft.com/office/drawing/2014/main" id="{C2FE4DD9-BD0F-42FA-8558-1E2788EACC02}"/>
              </a:ext>
            </a:extLst>
          </p:cNvPr>
          <p:cNvSpPr>
            <a:spLocks noChangeAspect="1"/>
          </p:cNvSpPr>
          <p:nvPr/>
        </p:nvSpPr>
        <p:spPr>
          <a:xfrm>
            <a:off x="6121262" y="5634756"/>
            <a:ext cx="519265" cy="519265"/>
          </a:xfrm>
          <a:custGeom>
            <a:avLst/>
            <a:gdLst>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59137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32095 w 3960000"/>
              <a:gd name="connsiteY15" fmla="*/ 238945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 name="connsiteX0" fmla="*/ 2841893 w 3960000"/>
              <a:gd name="connsiteY0" fmla="*/ 181064 h 3960000"/>
              <a:gd name="connsiteX1" fmla="*/ 2105790 w 3960000"/>
              <a:gd name="connsiteY1" fmla="*/ 859562 h 3960000"/>
              <a:gd name="connsiteX2" fmla="*/ 2106860 w 3960000"/>
              <a:gd name="connsiteY2" fmla="*/ 863292 h 3960000"/>
              <a:gd name="connsiteX3" fmla="*/ 2106860 w 3960000"/>
              <a:gd name="connsiteY3" fmla="*/ 1248172 h 3960000"/>
              <a:gd name="connsiteX4" fmla="*/ 1691968 w 3960000"/>
              <a:gd name="connsiteY4" fmla="*/ 1248172 h 3960000"/>
              <a:gd name="connsiteX5" fmla="*/ 1691968 w 3960000"/>
              <a:gd name="connsiteY5" fmla="*/ 1824236 h 3960000"/>
              <a:gd name="connsiteX6" fmla="*/ 2106860 w 3960000"/>
              <a:gd name="connsiteY6" fmla="*/ 1824236 h 3960000"/>
              <a:gd name="connsiteX7" fmla="*/ 2106860 w 3960000"/>
              <a:gd name="connsiteY7" fmla="*/ 3779396 h 3960000"/>
              <a:gd name="connsiteX8" fmla="*/ 2754932 w 3960000"/>
              <a:gd name="connsiteY8" fmla="*/ 3779396 h 3960000"/>
              <a:gd name="connsiteX9" fmla="*/ 2754932 w 3960000"/>
              <a:gd name="connsiteY9" fmla="*/ 1824236 h 3960000"/>
              <a:gd name="connsiteX10" fmla="*/ 3305869 w 3960000"/>
              <a:gd name="connsiteY10" fmla="*/ 1813665 h 3960000"/>
              <a:gd name="connsiteX11" fmla="*/ 3348152 w 3960000"/>
              <a:gd name="connsiteY11" fmla="*/ 1248172 h 3960000"/>
              <a:gd name="connsiteX12" fmla="*/ 2754932 w 3960000"/>
              <a:gd name="connsiteY12" fmla="*/ 1248172 h 3960000"/>
              <a:gd name="connsiteX13" fmla="*/ 2754932 w 3960000"/>
              <a:gd name="connsiteY13" fmla="*/ 907124 h 3960000"/>
              <a:gd name="connsiteX14" fmla="*/ 3369037 w 3960000"/>
              <a:gd name="connsiteY14" fmla="*/ 704441 h 3960000"/>
              <a:gd name="connsiteX15" fmla="*/ 3410216 w 3960000"/>
              <a:gd name="connsiteY15" fmla="*/ 195189 h 3960000"/>
              <a:gd name="connsiteX16" fmla="*/ 2841893 w 3960000"/>
              <a:gd name="connsiteY16" fmla="*/ 181064 h 3960000"/>
              <a:gd name="connsiteX17" fmla="*/ 308009 w 3960000"/>
              <a:gd name="connsiteY17" fmla="*/ 0 h 3960000"/>
              <a:gd name="connsiteX18" fmla="*/ 3651991 w 3960000"/>
              <a:gd name="connsiteY18" fmla="*/ 0 h 3960000"/>
              <a:gd name="connsiteX19" fmla="*/ 3960000 w 3960000"/>
              <a:gd name="connsiteY19" fmla="*/ 308009 h 3960000"/>
              <a:gd name="connsiteX20" fmla="*/ 3960000 w 3960000"/>
              <a:gd name="connsiteY20" fmla="*/ 3651991 h 3960000"/>
              <a:gd name="connsiteX21" fmla="*/ 3651991 w 3960000"/>
              <a:gd name="connsiteY21" fmla="*/ 3960000 h 3960000"/>
              <a:gd name="connsiteX22" fmla="*/ 308009 w 3960000"/>
              <a:gd name="connsiteY22" fmla="*/ 3960000 h 3960000"/>
              <a:gd name="connsiteX23" fmla="*/ 0 w 3960000"/>
              <a:gd name="connsiteY23" fmla="*/ 3651991 h 3960000"/>
              <a:gd name="connsiteX24" fmla="*/ 0 w 3960000"/>
              <a:gd name="connsiteY24" fmla="*/ 308009 h 3960000"/>
              <a:gd name="connsiteX25" fmla="*/ 308009 w 3960000"/>
              <a:gd name="connsiteY25" fmla="*/ 0 h 39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60000" h="3960000">
                <a:moveTo>
                  <a:pt x="2841893" y="181064"/>
                </a:moveTo>
                <a:cubicBezTo>
                  <a:pt x="2485731" y="190239"/>
                  <a:pt x="2106781" y="339266"/>
                  <a:pt x="2105790" y="859562"/>
                </a:cubicBezTo>
                <a:lnTo>
                  <a:pt x="2106860" y="863292"/>
                </a:lnTo>
                <a:lnTo>
                  <a:pt x="2106860" y="1248172"/>
                </a:lnTo>
                <a:lnTo>
                  <a:pt x="1691968" y="1248172"/>
                </a:lnTo>
                <a:lnTo>
                  <a:pt x="1691968" y="1824236"/>
                </a:lnTo>
                <a:lnTo>
                  <a:pt x="2106860" y="1824236"/>
                </a:lnTo>
                <a:lnTo>
                  <a:pt x="2106860" y="3779396"/>
                </a:lnTo>
                <a:lnTo>
                  <a:pt x="2754932" y="3779396"/>
                </a:lnTo>
                <a:lnTo>
                  <a:pt x="2754932" y="1824236"/>
                </a:lnTo>
                <a:lnTo>
                  <a:pt x="3305869" y="1813665"/>
                </a:lnTo>
                <a:lnTo>
                  <a:pt x="3348152" y="1248172"/>
                </a:lnTo>
                <a:lnTo>
                  <a:pt x="2754932" y="1248172"/>
                </a:lnTo>
                <a:lnTo>
                  <a:pt x="2754932" y="907124"/>
                </a:lnTo>
                <a:cubicBezTo>
                  <a:pt x="2746287" y="682909"/>
                  <a:pt x="3126764" y="685506"/>
                  <a:pt x="3369037" y="704441"/>
                </a:cubicBezTo>
                <a:cubicBezTo>
                  <a:pt x="3391941" y="556446"/>
                  <a:pt x="3409927" y="381656"/>
                  <a:pt x="3410216" y="195189"/>
                </a:cubicBezTo>
                <a:cubicBezTo>
                  <a:pt x="3239930" y="163882"/>
                  <a:pt x="3118909" y="173928"/>
                  <a:pt x="2841893" y="181064"/>
                </a:cubicBezTo>
                <a:close/>
                <a:moveTo>
                  <a:pt x="308009" y="0"/>
                </a:moveTo>
                <a:lnTo>
                  <a:pt x="3651991" y="0"/>
                </a:lnTo>
                <a:cubicBezTo>
                  <a:pt x="3822100" y="0"/>
                  <a:pt x="3960000" y="137900"/>
                  <a:pt x="3960000" y="308009"/>
                </a:cubicBezTo>
                <a:lnTo>
                  <a:pt x="3960000" y="3651991"/>
                </a:lnTo>
                <a:cubicBezTo>
                  <a:pt x="3960000" y="3822100"/>
                  <a:pt x="3822100" y="3960000"/>
                  <a:pt x="3651991" y="3960000"/>
                </a:cubicBezTo>
                <a:lnTo>
                  <a:pt x="308009" y="3960000"/>
                </a:lnTo>
                <a:cubicBezTo>
                  <a:pt x="137900" y="3960000"/>
                  <a:pt x="0" y="3822100"/>
                  <a:pt x="0" y="3651991"/>
                </a:cubicBezTo>
                <a:lnTo>
                  <a:pt x="0" y="308009"/>
                </a:lnTo>
                <a:cubicBezTo>
                  <a:pt x="0" y="137900"/>
                  <a:pt x="137900" y="0"/>
                  <a:pt x="30800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101" name="Rounded Rectangle 10">
            <a:extLst>
              <a:ext uri="{FF2B5EF4-FFF2-40B4-BE49-F238E27FC236}">
                <a16:creationId xmlns:a16="http://schemas.microsoft.com/office/drawing/2014/main" id="{798E328E-1056-4BD6-8D0A-FEC675AE63E6}"/>
              </a:ext>
            </a:extLst>
          </p:cNvPr>
          <p:cNvSpPr>
            <a:spLocks noChangeAspect="1"/>
          </p:cNvSpPr>
          <p:nvPr/>
        </p:nvSpPr>
        <p:spPr>
          <a:xfrm>
            <a:off x="7836637" y="5624208"/>
            <a:ext cx="521115" cy="529812"/>
          </a:xfrm>
          <a:custGeom>
            <a:avLst/>
            <a:gdLst/>
            <a:ahLst/>
            <a:cxnLst/>
            <a:rect l="l" t="t" r="r" b="b"/>
            <a:pathLst>
              <a:path w="3186824" h="3240000">
                <a:moveTo>
                  <a:pt x="2141174" y="1384899"/>
                </a:moveTo>
                <a:lnTo>
                  <a:pt x="2141174" y="1528887"/>
                </a:lnTo>
                <a:lnTo>
                  <a:pt x="1997174" y="1528887"/>
                </a:lnTo>
                <a:lnTo>
                  <a:pt x="1997174" y="1744911"/>
                </a:lnTo>
                <a:lnTo>
                  <a:pt x="2141174" y="1744911"/>
                </a:lnTo>
                <a:lnTo>
                  <a:pt x="2141174" y="1888899"/>
                </a:lnTo>
                <a:lnTo>
                  <a:pt x="2357174" y="1888899"/>
                </a:lnTo>
                <a:lnTo>
                  <a:pt x="2357174" y="1744911"/>
                </a:lnTo>
                <a:lnTo>
                  <a:pt x="2501174" y="1744911"/>
                </a:lnTo>
                <a:lnTo>
                  <a:pt x="2501174" y="1528887"/>
                </a:lnTo>
                <a:lnTo>
                  <a:pt x="2357174" y="1528887"/>
                </a:lnTo>
                <a:lnTo>
                  <a:pt x="2357174" y="1384899"/>
                </a:lnTo>
                <a:close/>
                <a:moveTo>
                  <a:pt x="1286582" y="1008157"/>
                </a:moveTo>
                <a:cubicBezTo>
                  <a:pt x="1148208" y="1006486"/>
                  <a:pt x="1009270" y="1051569"/>
                  <a:pt x="894997" y="1143711"/>
                </a:cubicBezTo>
                <a:cubicBezTo>
                  <a:pt x="666451" y="1327995"/>
                  <a:pt x="600947" y="1648602"/>
                  <a:pt x="738892" y="1907765"/>
                </a:cubicBezTo>
                <a:cubicBezTo>
                  <a:pt x="876837" y="2166928"/>
                  <a:pt x="1179371" y="2291639"/>
                  <a:pt x="1459875" y="2204971"/>
                </a:cubicBezTo>
                <a:cubicBezTo>
                  <a:pt x="1676459" y="2138053"/>
                  <a:pt x="1832801" y="1959669"/>
                  <a:pt x="1876637" y="1747242"/>
                </a:cubicBezTo>
                <a:lnTo>
                  <a:pt x="1879565" y="1747242"/>
                </a:lnTo>
                <a:lnTo>
                  <a:pt x="1879565" y="1728291"/>
                </a:lnTo>
                <a:cubicBezTo>
                  <a:pt x="1891883" y="1671800"/>
                  <a:pt x="1894168" y="1612713"/>
                  <a:pt x="1887545" y="1552862"/>
                </a:cubicBezTo>
                <a:lnTo>
                  <a:pt x="1879565" y="1553745"/>
                </a:lnTo>
                <a:lnTo>
                  <a:pt x="1879565" y="1531218"/>
                </a:lnTo>
                <a:lnTo>
                  <a:pt x="1231565" y="1531218"/>
                </a:lnTo>
                <a:lnTo>
                  <a:pt x="1231565" y="1747242"/>
                </a:lnTo>
                <a:lnTo>
                  <a:pt x="1565835" y="1747242"/>
                </a:lnTo>
                <a:cubicBezTo>
                  <a:pt x="1530201" y="1827940"/>
                  <a:pt x="1460959" y="1892348"/>
                  <a:pt x="1371795" y="1919897"/>
                </a:cubicBezTo>
                <a:cubicBezTo>
                  <a:pt x="1228031" y="1964316"/>
                  <a:pt x="1072976" y="1900399"/>
                  <a:pt x="1002277" y="1767573"/>
                </a:cubicBezTo>
                <a:cubicBezTo>
                  <a:pt x="931578" y="1634747"/>
                  <a:pt x="965150" y="1470429"/>
                  <a:pt x="1082284" y="1375980"/>
                </a:cubicBezTo>
                <a:cubicBezTo>
                  <a:pt x="1199418" y="1281531"/>
                  <a:pt x="1367118" y="1283556"/>
                  <a:pt x="1481937" y="1380807"/>
                </a:cubicBezTo>
                <a:lnTo>
                  <a:pt x="1674778" y="1153129"/>
                </a:lnTo>
                <a:cubicBezTo>
                  <a:pt x="1562764" y="1058254"/>
                  <a:pt x="1424955" y="1009828"/>
                  <a:pt x="1286582" y="1008157"/>
                </a:cubicBezTo>
                <a:close/>
                <a:moveTo>
                  <a:pt x="293028" y="0"/>
                </a:moveTo>
                <a:lnTo>
                  <a:pt x="2893796" y="0"/>
                </a:lnTo>
                <a:cubicBezTo>
                  <a:pt x="3055631" y="0"/>
                  <a:pt x="3186824" y="131193"/>
                  <a:pt x="3186824" y="293028"/>
                </a:cubicBezTo>
                <a:lnTo>
                  <a:pt x="3186824" y="2946972"/>
                </a:lnTo>
                <a:cubicBezTo>
                  <a:pt x="3186824" y="3108807"/>
                  <a:pt x="3055631" y="3240000"/>
                  <a:pt x="2893796" y="3240000"/>
                </a:cubicBezTo>
                <a:lnTo>
                  <a:pt x="293028" y="3240000"/>
                </a:lnTo>
                <a:cubicBezTo>
                  <a:pt x="131193" y="3240000"/>
                  <a:pt x="0" y="3108807"/>
                  <a:pt x="0" y="2946972"/>
                </a:cubicBezTo>
                <a:lnTo>
                  <a:pt x="0" y="293028"/>
                </a:lnTo>
                <a:cubicBezTo>
                  <a:pt x="0" y="131193"/>
                  <a:pt x="131193" y="0"/>
                  <a:pt x="293028"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2" name="Block Arc 6">
            <a:extLst>
              <a:ext uri="{FF2B5EF4-FFF2-40B4-BE49-F238E27FC236}">
                <a16:creationId xmlns:a16="http://schemas.microsoft.com/office/drawing/2014/main" id="{62965521-2EFF-4BE9-866C-3D9369FA5C74}"/>
              </a:ext>
            </a:extLst>
          </p:cNvPr>
          <p:cNvSpPr/>
          <p:nvPr/>
        </p:nvSpPr>
        <p:spPr>
          <a:xfrm>
            <a:off x="8626102" y="5660698"/>
            <a:ext cx="488516" cy="493322"/>
          </a:xfrm>
          <a:custGeom>
            <a:avLst/>
            <a:gdLst>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734726 w 3221102"/>
              <a:gd name="connsiteY22" fmla="*/ 869255 h 3221116"/>
              <a:gd name="connsiteX23" fmla="*/ 1956122 w 3221102"/>
              <a:gd name="connsiteY23" fmla="*/ 1110076 h 3221116"/>
              <a:gd name="connsiteX24" fmla="*/ 1973374 w 3221102"/>
              <a:gd name="connsiteY24" fmla="*/ 875315 h 3221116"/>
              <a:gd name="connsiteX25" fmla="*/ 2333414 w 3221102"/>
              <a:gd name="connsiteY25" fmla="*/ 875315 h 3221116"/>
              <a:gd name="connsiteX26" fmla="*/ 2324788 w 3221102"/>
              <a:gd name="connsiteY26" fmla="*/ 2054049 h 3221116"/>
              <a:gd name="connsiteX27" fmla="*/ 2661746 w 3221102"/>
              <a:gd name="connsiteY27" fmla="*/ 2179658 h 3221116"/>
              <a:gd name="connsiteX28" fmla="*/ 2691046 w 3221102"/>
              <a:gd name="connsiteY28" fmla="*/ 2188689 h 3221116"/>
              <a:gd name="connsiteX29" fmla="*/ 2667011 w 3221102"/>
              <a:gd name="connsiteY29" fmla="*/ 2175828 h 3221116"/>
              <a:gd name="connsiteX30" fmla="*/ 2332141 w 3221102"/>
              <a:gd name="connsiteY30" fmla="*/ 653899 h 3221116"/>
              <a:gd name="connsiteX31" fmla="*/ 776764 w 3221102"/>
              <a:gd name="connsiteY31" fmla="*/ 749845 h 3221116"/>
              <a:gd name="connsiteX32" fmla="*/ 631487 w 3221102"/>
              <a:gd name="connsiteY32" fmla="*/ 2301392 h 3221116"/>
              <a:gd name="connsiteX33" fmla="*/ 2142017 w 3221102"/>
              <a:gd name="connsiteY33" fmla="*/ 2684410 h 3221116"/>
              <a:gd name="connsiteX34" fmla="*/ 2324866 w 3221102"/>
              <a:gd name="connsiteY34" fmla="*/ 3053856 h 3221116"/>
              <a:gd name="connsiteX35" fmla="*/ 294693 w 3221102"/>
              <a:gd name="connsiteY35" fmla="*/ 2539075 h 3221116"/>
              <a:gd name="connsiteX36" fmla="*/ 489947 w 3221102"/>
              <a:gd name="connsiteY36" fmla="*/ 453774 h 3221116"/>
              <a:gd name="connsiteX37" fmla="*/ 1651152 w 3221102"/>
              <a:gd name="connsiteY37"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91651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3004976 w 3221102"/>
              <a:gd name="connsiteY13" fmla="*/ 2356675 h 3221116"/>
              <a:gd name="connsiteX14" fmla="*/ 2585849 w 3221102"/>
              <a:gd name="connsiteY14" fmla="*/ 2588887 h 3221116"/>
              <a:gd name="connsiteX15" fmla="*/ 1973374 w 3221102"/>
              <a:gd name="connsiteY15" fmla="*/ 2195096 h 3221116"/>
              <a:gd name="connsiteX16" fmla="*/ 1390827 w 3221102"/>
              <a:gd name="connsiteY16" fmla="*/ 2527630 h 3221116"/>
              <a:gd name="connsiteX17" fmla="*/ 783896 w 3221102"/>
              <a:gd name="connsiteY17" fmla="*/ 1665044 h 3221116"/>
              <a:gd name="connsiteX18" fmla="*/ 1268509 w 3221102"/>
              <a:gd name="connsiteY18" fmla="*/ 819983 h 3221116"/>
              <a:gd name="connsiteX19" fmla="*/ 1328805 w 3221102"/>
              <a:gd name="connsiteY19" fmla="*/ 807930 h 3221116"/>
              <a:gd name="connsiteX20" fmla="*/ 1390827 w 3221102"/>
              <a:gd name="connsiteY20" fmla="*/ 802457 h 3221116"/>
              <a:gd name="connsiteX21" fmla="*/ 1462242 w 3221102"/>
              <a:gd name="connsiteY21" fmla="*/ 801708 h 3221116"/>
              <a:gd name="connsiteX22" fmla="*/ 1956122 w 3221102"/>
              <a:gd name="connsiteY22" fmla="*/ 1110076 h 3221116"/>
              <a:gd name="connsiteX23" fmla="*/ 1973374 w 3221102"/>
              <a:gd name="connsiteY23" fmla="*/ 875315 h 3221116"/>
              <a:gd name="connsiteX24" fmla="*/ 2333414 w 3221102"/>
              <a:gd name="connsiteY24" fmla="*/ 875315 h 3221116"/>
              <a:gd name="connsiteX25" fmla="*/ 2324788 w 3221102"/>
              <a:gd name="connsiteY25" fmla="*/ 2054049 h 3221116"/>
              <a:gd name="connsiteX26" fmla="*/ 2661746 w 3221102"/>
              <a:gd name="connsiteY26" fmla="*/ 2179658 h 3221116"/>
              <a:gd name="connsiteX27" fmla="*/ 2691046 w 3221102"/>
              <a:gd name="connsiteY27" fmla="*/ 2188689 h 3221116"/>
              <a:gd name="connsiteX28" fmla="*/ 2667011 w 3221102"/>
              <a:gd name="connsiteY28" fmla="*/ 2175828 h 3221116"/>
              <a:gd name="connsiteX29" fmla="*/ 2332141 w 3221102"/>
              <a:gd name="connsiteY29" fmla="*/ 653899 h 3221116"/>
              <a:gd name="connsiteX30" fmla="*/ 776764 w 3221102"/>
              <a:gd name="connsiteY30" fmla="*/ 749845 h 3221116"/>
              <a:gd name="connsiteX31" fmla="*/ 631487 w 3221102"/>
              <a:gd name="connsiteY31" fmla="*/ 2301392 h 3221116"/>
              <a:gd name="connsiteX32" fmla="*/ 2142017 w 3221102"/>
              <a:gd name="connsiteY32" fmla="*/ 2684410 h 3221116"/>
              <a:gd name="connsiteX33" fmla="*/ 2324866 w 3221102"/>
              <a:gd name="connsiteY33" fmla="*/ 3053856 h 3221116"/>
              <a:gd name="connsiteX34" fmla="*/ 294693 w 3221102"/>
              <a:gd name="connsiteY34" fmla="*/ 2539075 h 3221116"/>
              <a:gd name="connsiteX35" fmla="*/ 489947 w 3221102"/>
              <a:gd name="connsiteY35" fmla="*/ 453774 h 3221116"/>
              <a:gd name="connsiteX36" fmla="*/ 1651152 w 3221102"/>
              <a:gd name="connsiteY36"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221102"/>
              <a:gd name="connsiteY0" fmla="*/ 2175617 h 3221116"/>
              <a:gd name="connsiteX1" fmla="*/ 2658205 w 3221102"/>
              <a:gd name="connsiteY1" fmla="*/ 2178566 h 3221116"/>
              <a:gd name="connsiteX2" fmla="*/ 2664630 w 3221102"/>
              <a:gd name="connsiteY2" fmla="*/ 2175617 h 3221116"/>
              <a:gd name="connsiteX3" fmla="*/ 1477043 w 3221102"/>
              <a:gd name="connsiteY3" fmla="*/ 1144372 h 3221116"/>
              <a:gd name="connsiteX4" fmla="*/ 1409070 w 3221102"/>
              <a:gd name="connsiteY4" fmla="*/ 1159393 h 3221116"/>
              <a:gd name="connsiteX5" fmla="*/ 1152384 w 3221102"/>
              <a:gd name="connsiteY5" fmla="*/ 1703728 h 3221116"/>
              <a:gd name="connsiteX6" fmla="*/ 1514013 w 3221102"/>
              <a:gd name="connsiteY6" fmla="*/ 2152290 h 3221116"/>
              <a:gd name="connsiteX7" fmla="*/ 1850815 w 3221102"/>
              <a:gd name="connsiteY7" fmla="*/ 1654259 h 3221116"/>
              <a:gd name="connsiteX8" fmla="*/ 1830467 w 3221102"/>
              <a:gd name="connsiteY8" fmla="*/ 1515986 h 3221116"/>
              <a:gd name="connsiteX9" fmla="*/ 1477043 w 3221102"/>
              <a:gd name="connsiteY9" fmla="*/ 1144372 h 3221116"/>
              <a:gd name="connsiteX10" fmla="*/ 1651152 w 3221102"/>
              <a:gd name="connsiteY10" fmla="*/ 501 h 3221116"/>
              <a:gd name="connsiteX11" fmla="*/ 2580395 w 3221102"/>
              <a:gd name="connsiteY11" fmla="*/ 324821 h 3221116"/>
              <a:gd name="connsiteX12" fmla="*/ 3030464 w 3221102"/>
              <a:gd name="connsiteY12" fmla="*/ 2370314 h 3221116"/>
              <a:gd name="connsiteX13" fmla="*/ 2585849 w 3221102"/>
              <a:gd name="connsiteY13" fmla="*/ 2588887 h 3221116"/>
              <a:gd name="connsiteX14" fmla="*/ 1973374 w 3221102"/>
              <a:gd name="connsiteY14" fmla="*/ 2195096 h 3221116"/>
              <a:gd name="connsiteX15" fmla="*/ 1390827 w 3221102"/>
              <a:gd name="connsiteY15" fmla="*/ 2527630 h 3221116"/>
              <a:gd name="connsiteX16" fmla="*/ 783896 w 3221102"/>
              <a:gd name="connsiteY16" fmla="*/ 1665044 h 3221116"/>
              <a:gd name="connsiteX17" fmla="*/ 1268509 w 3221102"/>
              <a:gd name="connsiteY17" fmla="*/ 819983 h 3221116"/>
              <a:gd name="connsiteX18" fmla="*/ 1328805 w 3221102"/>
              <a:gd name="connsiteY18" fmla="*/ 807930 h 3221116"/>
              <a:gd name="connsiteX19" fmla="*/ 1390827 w 3221102"/>
              <a:gd name="connsiteY19" fmla="*/ 802457 h 3221116"/>
              <a:gd name="connsiteX20" fmla="*/ 1462242 w 3221102"/>
              <a:gd name="connsiteY20" fmla="*/ 801708 h 3221116"/>
              <a:gd name="connsiteX21" fmla="*/ 1956122 w 3221102"/>
              <a:gd name="connsiteY21" fmla="*/ 1110076 h 3221116"/>
              <a:gd name="connsiteX22" fmla="*/ 1973374 w 3221102"/>
              <a:gd name="connsiteY22" fmla="*/ 875315 h 3221116"/>
              <a:gd name="connsiteX23" fmla="*/ 2333414 w 3221102"/>
              <a:gd name="connsiteY23" fmla="*/ 875315 h 3221116"/>
              <a:gd name="connsiteX24" fmla="*/ 2324788 w 3221102"/>
              <a:gd name="connsiteY24" fmla="*/ 2054049 h 3221116"/>
              <a:gd name="connsiteX25" fmla="*/ 2661746 w 3221102"/>
              <a:gd name="connsiteY25" fmla="*/ 2179658 h 3221116"/>
              <a:gd name="connsiteX26" fmla="*/ 2691046 w 3221102"/>
              <a:gd name="connsiteY26" fmla="*/ 2188689 h 3221116"/>
              <a:gd name="connsiteX27" fmla="*/ 2667011 w 3221102"/>
              <a:gd name="connsiteY27" fmla="*/ 2175828 h 3221116"/>
              <a:gd name="connsiteX28" fmla="*/ 2332141 w 3221102"/>
              <a:gd name="connsiteY28" fmla="*/ 653899 h 3221116"/>
              <a:gd name="connsiteX29" fmla="*/ 776764 w 3221102"/>
              <a:gd name="connsiteY29" fmla="*/ 749845 h 3221116"/>
              <a:gd name="connsiteX30" fmla="*/ 631487 w 3221102"/>
              <a:gd name="connsiteY30" fmla="*/ 2301392 h 3221116"/>
              <a:gd name="connsiteX31" fmla="*/ 2142017 w 3221102"/>
              <a:gd name="connsiteY31" fmla="*/ 2684410 h 3221116"/>
              <a:gd name="connsiteX32" fmla="*/ 2324866 w 3221102"/>
              <a:gd name="connsiteY32" fmla="*/ 3053856 h 3221116"/>
              <a:gd name="connsiteX33" fmla="*/ 294693 w 3221102"/>
              <a:gd name="connsiteY33" fmla="*/ 2539075 h 3221116"/>
              <a:gd name="connsiteX34" fmla="*/ 489947 w 3221102"/>
              <a:gd name="connsiteY34" fmla="*/ 453774 h 3221116"/>
              <a:gd name="connsiteX35" fmla="*/ 1651152 w 3221102"/>
              <a:gd name="connsiteY35" fmla="*/ 501 h 3221116"/>
              <a:gd name="connsiteX0" fmla="*/ 2664630 w 3151233"/>
              <a:gd name="connsiteY0" fmla="*/ 2175617 h 3221116"/>
              <a:gd name="connsiteX1" fmla="*/ 2658205 w 3151233"/>
              <a:gd name="connsiteY1" fmla="*/ 2178566 h 3221116"/>
              <a:gd name="connsiteX2" fmla="*/ 2664630 w 3151233"/>
              <a:gd name="connsiteY2" fmla="*/ 2175617 h 3221116"/>
              <a:gd name="connsiteX3" fmla="*/ 1477043 w 3151233"/>
              <a:gd name="connsiteY3" fmla="*/ 1144372 h 3221116"/>
              <a:gd name="connsiteX4" fmla="*/ 1409070 w 3151233"/>
              <a:gd name="connsiteY4" fmla="*/ 1159393 h 3221116"/>
              <a:gd name="connsiteX5" fmla="*/ 1152384 w 3151233"/>
              <a:gd name="connsiteY5" fmla="*/ 1703728 h 3221116"/>
              <a:gd name="connsiteX6" fmla="*/ 1514013 w 3151233"/>
              <a:gd name="connsiteY6" fmla="*/ 2152290 h 3221116"/>
              <a:gd name="connsiteX7" fmla="*/ 1850815 w 3151233"/>
              <a:gd name="connsiteY7" fmla="*/ 1654259 h 3221116"/>
              <a:gd name="connsiteX8" fmla="*/ 1830467 w 3151233"/>
              <a:gd name="connsiteY8" fmla="*/ 1515986 h 3221116"/>
              <a:gd name="connsiteX9" fmla="*/ 1477043 w 3151233"/>
              <a:gd name="connsiteY9" fmla="*/ 1144372 h 3221116"/>
              <a:gd name="connsiteX10" fmla="*/ 1651152 w 3151233"/>
              <a:gd name="connsiteY10" fmla="*/ 501 h 3221116"/>
              <a:gd name="connsiteX11" fmla="*/ 2580395 w 3151233"/>
              <a:gd name="connsiteY11" fmla="*/ 324821 h 3221116"/>
              <a:gd name="connsiteX12" fmla="*/ 3030464 w 3151233"/>
              <a:gd name="connsiteY12" fmla="*/ 2249544 h 3221116"/>
              <a:gd name="connsiteX13" fmla="*/ 2585849 w 3151233"/>
              <a:gd name="connsiteY13" fmla="*/ 2588887 h 3221116"/>
              <a:gd name="connsiteX14" fmla="*/ 1973374 w 3151233"/>
              <a:gd name="connsiteY14" fmla="*/ 2195096 h 3221116"/>
              <a:gd name="connsiteX15" fmla="*/ 1390827 w 3151233"/>
              <a:gd name="connsiteY15" fmla="*/ 2527630 h 3221116"/>
              <a:gd name="connsiteX16" fmla="*/ 783896 w 3151233"/>
              <a:gd name="connsiteY16" fmla="*/ 1665044 h 3221116"/>
              <a:gd name="connsiteX17" fmla="*/ 1268509 w 3151233"/>
              <a:gd name="connsiteY17" fmla="*/ 819983 h 3221116"/>
              <a:gd name="connsiteX18" fmla="*/ 1328805 w 3151233"/>
              <a:gd name="connsiteY18" fmla="*/ 807930 h 3221116"/>
              <a:gd name="connsiteX19" fmla="*/ 1390827 w 3151233"/>
              <a:gd name="connsiteY19" fmla="*/ 802457 h 3221116"/>
              <a:gd name="connsiteX20" fmla="*/ 1462242 w 3151233"/>
              <a:gd name="connsiteY20" fmla="*/ 801708 h 3221116"/>
              <a:gd name="connsiteX21" fmla="*/ 1956122 w 3151233"/>
              <a:gd name="connsiteY21" fmla="*/ 1110076 h 3221116"/>
              <a:gd name="connsiteX22" fmla="*/ 1973374 w 3151233"/>
              <a:gd name="connsiteY22" fmla="*/ 875315 h 3221116"/>
              <a:gd name="connsiteX23" fmla="*/ 2333414 w 3151233"/>
              <a:gd name="connsiteY23" fmla="*/ 875315 h 3221116"/>
              <a:gd name="connsiteX24" fmla="*/ 2324788 w 3151233"/>
              <a:gd name="connsiteY24" fmla="*/ 2054049 h 3221116"/>
              <a:gd name="connsiteX25" fmla="*/ 2661746 w 3151233"/>
              <a:gd name="connsiteY25" fmla="*/ 2179658 h 3221116"/>
              <a:gd name="connsiteX26" fmla="*/ 2691046 w 3151233"/>
              <a:gd name="connsiteY26" fmla="*/ 2188689 h 3221116"/>
              <a:gd name="connsiteX27" fmla="*/ 2667011 w 3151233"/>
              <a:gd name="connsiteY27" fmla="*/ 2175828 h 3221116"/>
              <a:gd name="connsiteX28" fmla="*/ 2332141 w 3151233"/>
              <a:gd name="connsiteY28" fmla="*/ 653899 h 3221116"/>
              <a:gd name="connsiteX29" fmla="*/ 776764 w 3151233"/>
              <a:gd name="connsiteY29" fmla="*/ 749845 h 3221116"/>
              <a:gd name="connsiteX30" fmla="*/ 631487 w 3151233"/>
              <a:gd name="connsiteY30" fmla="*/ 2301392 h 3221116"/>
              <a:gd name="connsiteX31" fmla="*/ 2142017 w 3151233"/>
              <a:gd name="connsiteY31" fmla="*/ 2684410 h 3221116"/>
              <a:gd name="connsiteX32" fmla="*/ 2324866 w 3151233"/>
              <a:gd name="connsiteY32" fmla="*/ 3053856 h 3221116"/>
              <a:gd name="connsiteX33" fmla="*/ 294693 w 3151233"/>
              <a:gd name="connsiteY33" fmla="*/ 2539075 h 3221116"/>
              <a:gd name="connsiteX34" fmla="*/ 489947 w 3151233"/>
              <a:gd name="connsiteY34" fmla="*/ 453774 h 3221116"/>
              <a:gd name="connsiteX35" fmla="*/ 1651152 w 3151233"/>
              <a:gd name="connsiteY35" fmla="*/ 501 h 3221116"/>
              <a:gd name="connsiteX0" fmla="*/ 2664630 w 3161851"/>
              <a:gd name="connsiteY0" fmla="*/ 2175617 h 3221116"/>
              <a:gd name="connsiteX1" fmla="*/ 2658205 w 3161851"/>
              <a:gd name="connsiteY1" fmla="*/ 2178566 h 3221116"/>
              <a:gd name="connsiteX2" fmla="*/ 2664630 w 3161851"/>
              <a:gd name="connsiteY2" fmla="*/ 2175617 h 3221116"/>
              <a:gd name="connsiteX3" fmla="*/ 1477043 w 3161851"/>
              <a:gd name="connsiteY3" fmla="*/ 1144372 h 3221116"/>
              <a:gd name="connsiteX4" fmla="*/ 1409070 w 3161851"/>
              <a:gd name="connsiteY4" fmla="*/ 1159393 h 3221116"/>
              <a:gd name="connsiteX5" fmla="*/ 1152384 w 3161851"/>
              <a:gd name="connsiteY5" fmla="*/ 1703728 h 3221116"/>
              <a:gd name="connsiteX6" fmla="*/ 1514013 w 3161851"/>
              <a:gd name="connsiteY6" fmla="*/ 2152290 h 3221116"/>
              <a:gd name="connsiteX7" fmla="*/ 1850815 w 3161851"/>
              <a:gd name="connsiteY7" fmla="*/ 1654259 h 3221116"/>
              <a:gd name="connsiteX8" fmla="*/ 1830467 w 3161851"/>
              <a:gd name="connsiteY8" fmla="*/ 1515986 h 3221116"/>
              <a:gd name="connsiteX9" fmla="*/ 1477043 w 3161851"/>
              <a:gd name="connsiteY9" fmla="*/ 1144372 h 3221116"/>
              <a:gd name="connsiteX10" fmla="*/ 1651152 w 3161851"/>
              <a:gd name="connsiteY10" fmla="*/ 501 h 3221116"/>
              <a:gd name="connsiteX11" fmla="*/ 2580395 w 3161851"/>
              <a:gd name="connsiteY11" fmla="*/ 324821 h 3221116"/>
              <a:gd name="connsiteX12" fmla="*/ 3030464 w 3161851"/>
              <a:gd name="connsiteY12" fmla="*/ 2249544 h 3221116"/>
              <a:gd name="connsiteX13" fmla="*/ 2585849 w 3161851"/>
              <a:gd name="connsiteY13" fmla="*/ 2588887 h 3221116"/>
              <a:gd name="connsiteX14" fmla="*/ 1973374 w 3161851"/>
              <a:gd name="connsiteY14" fmla="*/ 2195096 h 3221116"/>
              <a:gd name="connsiteX15" fmla="*/ 1390827 w 3161851"/>
              <a:gd name="connsiteY15" fmla="*/ 2527630 h 3221116"/>
              <a:gd name="connsiteX16" fmla="*/ 783896 w 3161851"/>
              <a:gd name="connsiteY16" fmla="*/ 1665044 h 3221116"/>
              <a:gd name="connsiteX17" fmla="*/ 1268509 w 3161851"/>
              <a:gd name="connsiteY17" fmla="*/ 819983 h 3221116"/>
              <a:gd name="connsiteX18" fmla="*/ 1328805 w 3161851"/>
              <a:gd name="connsiteY18" fmla="*/ 807930 h 3221116"/>
              <a:gd name="connsiteX19" fmla="*/ 1390827 w 3161851"/>
              <a:gd name="connsiteY19" fmla="*/ 802457 h 3221116"/>
              <a:gd name="connsiteX20" fmla="*/ 1462242 w 3161851"/>
              <a:gd name="connsiteY20" fmla="*/ 801708 h 3221116"/>
              <a:gd name="connsiteX21" fmla="*/ 1956122 w 3161851"/>
              <a:gd name="connsiteY21" fmla="*/ 1110076 h 3221116"/>
              <a:gd name="connsiteX22" fmla="*/ 1973374 w 3161851"/>
              <a:gd name="connsiteY22" fmla="*/ 875315 h 3221116"/>
              <a:gd name="connsiteX23" fmla="*/ 2333414 w 3161851"/>
              <a:gd name="connsiteY23" fmla="*/ 875315 h 3221116"/>
              <a:gd name="connsiteX24" fmla="*/ 2324788 w 3161851"/>
              <a:gd name="connsiteY24" fmla="*/ 2054049 h 3221116"/>
              <a:gd name="connsiteX25" fmla="*/ 2661746 w 3161851"/>
              <a:gd name="connsiteY25" fmla="*/ 2179658 h 3221116"/>
              <a:gd name="connsiteX26" fmla="*/ 2691046 w 3161851"/>
              <a:gd name="connsiteY26" fmla="*/ 2188689 h 3221116"/>
              <a:gd name="connsiteX27" fmla="*/ 2667011 w 3161851"/>
              <a:gd name="connsiteY27" fmla="*/ 2175828 h 3221116"/>
              <a:gd name="connsiteX28" fmla="*/ 2332141 w 3161851"/>
              <a:gd name="connsiteY28" fmla="*/ 653899 h 3221116"/>
              <a:gd name="connsiteX29" fmla="*/ 776764 w 3161851"/>
              <a:gd name="connsiteY29" fmla="*/ 749845 h 3221116"/>
              <a:gd name="connsiteX30" fmla="*/ 631487 w 3161851"/>
              <a:gd name="connsiteY30" fmla="*/ 2301392 h 3221116"/>
              <a:gd name="connsiteX31" fmla="*/ 2142017 w 3161851"/>
              <a:gd name="connsiteY31" fmla="*/ 2684410 h 3221116"/>
              <a:gd name="connsiteX32" fmla="*/ 2324866 w 3161851"/>
              <a:gd name="connsiteY32" fmla="*/ 3053856 h 3221116"/>
              <a:gd name="connsiteX33" fmla="*/ 294693 w 3161851"/>
              <a:gd name="connsiteY33" fmla="*/ 2539075 h 3221116"/>
              <a:gd name="connsiteX34" fmla="*/ 489947 w 3161851"/>
              <a:gd name="connsiteY34" fmla="*/ 453774 h 3221116"/>
              <a:gd name="connsiteX35" fmla="*/ 1651152 w 3161851"/>
              <a:gd name="connsiteY35" fmla="*/ 501 h 3221116"/>
              <a:gd name="connsiteX0" fmla="*/ 2664630 w 3182629"/>
              <a:gd name="connsiteY0" fmla="*/ 2175617 h 3221116"/>
              <a:gd name="connsiteX1" fmla="*/ 2658205 w 3182629"/>
              <a:gd name="connsiteY1" fmla="*/ 2178566 h 3221116"/>
              <a:gd name="connsiteX2" fmla="*/ 2664630 w 3182629"/>
              <a:gd name="connsiteY2" fmla="*/ 2175617 h 3221116"/>
              <a:gd name="connsiteX3" fmla="*/ 1477043 w 3182629"/>
              <a:gd name="connsiteY3" fmla="*/ 1144372 h 3221116"/>
              <a:gd name="connsiteX4" fmla="*/ 1409070 w 3182629"/>
              <a:gd name="connsiteY4" fmla="*/ 1159393 h 3221116"/>
              <a:gd name="connsiteX5" fmla="*/ 1152384 w 3182629"/>
              <a:gd name="connsiteY5" fmla="*/ 1703728 h 3221116"/>
              <a:gd name="connsiteX6" fmla="*/ 1514013 w 3182629"/>
              <a:gd name="connsiteY6" fmla="*/ 2152290 h 3221116"/>
              <a:gd name="connsiteX7" fmla="*/ 1850815 w 3182629"/>
              <a:gd name="connsiteY7" fmla="*/ 1654259 h 3221116"/>
              <a:gd name="connsiteX8" fmla="*/ 1830467 w 3182629"/>
              <a:gd name="connsiteY8" fmla="*/ 1515986 h 3221116"/>
              <a:gd name="connsiteX9" fmla="*/ 1477043 w 3182629"/>
              <a:gd name="connsiteY9" fmla="*/ 1144372 h 3221116"/>
              <a:gd name="connsiteX10" fmla="*/ 1651152 w 3182629"/>
              <a:gd name="connsiteY10" fmla="*/ 501 h 3221116"/>
              <a:gd name="connsiteX11" fmla="*/ 2580395 w 3182629"/>
              <a:gd name="connsiteY11" fmla="*/ 324821 h 3221116"/>
              <a:gd name="connsiteX12" fmla="*/ 3030464 w 3182629"/>
              <a:gd name="connsiteY12" fmla="*/ 2249544 h 3221116"/>
              <a:gd name="connsiteX13" fmla="*/ 2585849 w 3182629"/>
              <a:gd name="connsiteY13" fmla="*/ 2588887 h 3221116"/>
              <a:gd name="connsiteX14" fmla="*/ 1973374 w 3182629"/>
              <a:gd name="connsiteY14" fmla="*/ 2195096 h 3221116"/>
              <a:gd name="connsiteX15" fmla="*/ 1390827 w 3182629"/>
              <a:gd name="connsiteY15" fmla="*/ 2527630 h 3221116"/>
              <a:gd name="connsiteX16" fmla="*/ 783896 w 3182629"/>
              <a:gd name="connsiteY16" fmla="*/ 1665044 h 3221116"/>
              <a:gd name="connsiteX17" fmla="*/ 1268509 w 3182629"/>
              <a:gd name="connsiteY17" fmla="*/ 819983 h 3221116"/>
              <a:gd name="connsiteX18" fmla="*/ 1328805 w 3182629"/>
              <a:gd name="connsiteY18" fmla="*/ 807930 h 3221116"/>
              <a:gd name="connsiteX19" fmla="*/ 1390827 w 3182629"/>
              <a:gd name="connsiteY19" fmla="*/ 802457 h 3221116"/>
              <a:gd name="connsiteX20" fmla="*/ 1462242 w 3182629"/>
              <a:gd name="connsiteY20" fmla="*/ 801708 h 3221116"/>
              <a:gd name="connsiteX21" fmla="*/ 1956122 w 3182629"/>
              <a:gd name="connsiteY21" fmla="*/ 1110076 h 3221116"/>
              <a:gd name="connsiteX22" fmla="*/ 1973374 w 3182629"/>
              <a:gd name="connsiteY22" fmla="*/ 875315 h 3221116"/>
              <a:gd name="connsiteX23" fmla="*/ 2333414 w 3182629"/>
              <a:gd name="connsiteY23" fmla="*/ 875315 h 3221116"/>
              <a:gd name="connsiteX24" fmla="*/ 2324788 w 3182629"/>
              <a:gd name="connsiteY24" fmla="*/ 2054049 h 3221116"/>
              <a:gd name="connsiteX25" fmla="*/ 2661746 w 3182629"/>
              <a:gd name="connsiteY25" fmla="*/ 2179658 h 3221116"/>
              <a:gd name="connsiteX26" fmla="*/ 2691046 w 3182629"/>
              <a:gd name="connsiteY26" fmla="*/ 2188689 h 3221116"/>
              <a:gd name="connsiteX27" fmla="*/ 2667011 w 3182629"/>
              <a:gd name="connsiteY27" fmla="*/ 2175828 h 3221116"/>
              <a:gd name="connsiteX28" fmla="*/ 2332141 w 3182629"/>
              <a:gd name="connsiteY28" fmla="*/ 653899 h 3221116"/>
              <a:gd name="connsiteX29" fmla="*/ 776764 w 3182629"/>
              <a:gd name="connsiteY29" fmla="*/ 749845 h 3221116"/>
              <a:gd name="connsiteX30" fmla="*/ 631487 w 3182629"/>
              <a:gd name="connsiteY30" fmla="*/ 2301392 h 3221116"/>
              <a:gd name="connsiteX31" fmla="*/ 2142017 w 3182629"/>
              <a:gd name="connsiteY31" fmla="*/ 2684410 h 3221116"/>
              <a:gd name="connsiteX32" fmla="*/ 2324866 w 3182629"/>
              <a:gd name="connsiteY32" fmla="*/ 3053856 h 3221116"/>
              <a:gd name="connsiteX33" fmla="*/ 294693 w 3182629"/>
              <a:gd name="connsiteY33" fmla="*/ 2539075 h 3221116"/>
              <a:gd name="connsiteX34" fmla="*/ 489947 w 3182629"/>
              <a:gd name="connsiteY34" fmla="*/ 453774 h 3221116"/>
              <a:gd name="connsiteX35" fmla="*/ 1651152 w 3182629"/>
              <a:gd name="connsiteY35" fmla="*/ 501 h 3221116"/>
              <a:gd name="connsiteX0" fmla="*/ 2664630 w 3189723"/>
              <a:gd name="connsiteY0" fmla="*/ 2175617 h 3221116"/>
              <a:gd name="connsiteX1" fmla="*/ 2658205 w 3189723"/>
              <a:gd name="connsiteY1" fmla="*/ 2178566 h 3221116"/>
              <a:gd name="connsiteX2" fmla="*/ 2664630 w 3189723"/>
              <a:gd name="connsiteY2" fmla="*/ 2175617 h 3221116"/>
              <a:gd name="connsiteX3" fmla="*/ 1477043 w 3189723"/>
              <a:gd name="connsiteY3" fmla="*/ 1144372 h 3221116"/>
              <a:gd name="connsiteX4" fmla="*/ 1409070 w 3189723"/>
              <a:gd name="connsiteY4" fmla="*/ 1159393 h 3221116"/>
              <a:gd name="connsiteX5" fmla="*/ 1152384 w 3189723"/>
              <a:gd name="connsiteY5" fmla="*/ 1703728 h 3221116"/>
              <a:gd name="connsiteX6" fmla="*/ 1514013 w 3189723"/>
              <a:gd name="connsiteY6" fmla="*/ 2152290 h 3221116"/>
              <a:gd name="connsiteX7" fmla="*/ 1850815 w 3189723"/>
              <a:gd name="connsiteY7" fmla="*/ 1654259 h 3221116"/>
              <a:gd name="connsiteX8" fmla="*/ 1830467 w 3189723"/>
              <a:gd name="connsiteY8" fmla="*/ 1515986 h 3221116"/>
              <a:gd name="connsiteX9" fmla="*/ 1477043 w 3189723"/>
              <a:gd name="connsiteY9" fmla="*/ 1144372 h 3221116"/>
              <a:gd name="connsiteX10" fmla="*/ 1651152 w 3189723"/>
              <a:gd name="connsiteY10" fmla="*/ 501 h 3221116"/>
              <a:gd name="connsiteX11" fmla="*/ 2580395 w 3189723"/>
              <a:gd name="connsiteY11" fmla="*/ 324821 h 3221116"/>
              <a:gd name="connsiteX12" fmla="*/ 3030464 w 3189723"/>
              <a:gd name="connsiteY12" fmla="*/ 2249544 h 3221116"/>
              <a:gd name="connsiteX13" fmla="*/ 2585849 w 3189723"/>
              <a:gd name="connsiteY13" fmla="*/ 2588887 h 3221116"/>
              <a:gd name="connsiteX14" fmla="*/ 1973374 w 3189723"/>
              <a:gd name="connsiteY14" fmla="*/ 2195096 h 3221116"/>
              <a:gd name="connsiteX15" fmla="*/ 1390827 w 3189723"/>
              <a:gd name="connsiteY15" fmla="*/ 2527630 h 3221116"/>
              <a:gd name="connsiteX16" fmla="*/ 783896 w 3189723"/>
              <a:gd name="connsiteY16" fmla="*/ 1665044 h 3221116"/>
              <a:gd name="connsiteX17" fmla="*/ 1268509 w 3189723"/>
              <a:gd name="connsiteY17" fmla="*/ 819983 h 3221116"/>
              <a:gd name="connsiteX18" fmla="*/ 1328805 w 3189723"/>
              <a:gd name="connsiteY18" fmla="*/ 807930 h 3221116"/>
              <a:gd name="connsiteX19" fmla="*/ 1390827 w 3189723"/>
              <a:gd name="connsiteY19" fmla="*/ 802457 h 3221116"/>
              <a:gd name="connsiteX20" fmla="*/ 1462242 w 3189723"/>
              <a:gd name="connsiteY20" fmla="*/ 801708 h 3221116"/>
              <a:gd name="connsiteX21" fmla="*/ 1956122 w 3189723"/>
              <a:gd name="connsiteY21" fmla="*/ 1110076 h 3221116"/>
              <a:gd name="connsiteX22" fmla="*/ 1973374 w 3189723"/>
              <a:gd name="connsiteY22" fmla="*/ 875315 h 3221116"/>
              <a:gd name="connsiteX23" fmla="*/ 2333414 w 3189723"/>
              <a:gd name="connsiteY23" fmla="*/ 875315 h 3221116"/>
              <a:gd name="connsiteX24" fmla="*/ 2324788 w 3189723"/>
              <a:gd name="connsiteY24" fmla="*/ 2054049 h 3221116"/>
              <a:gd name="connsiteX25" fmla="*/ 2661746 w 3189723"/>
              <a:gd name="connsiteY25" fmla="*/ 2179658 h 3221116"/>
              <a:gd name="connsiteX26" fmla="*/ 2691046 w 3189723"/>
              <a:gd name="connsiteY26" fmla="*/ 2188689 h 3221116"/>
              <a:gd name="connsiteX27" fmla="*/ 2667011 w 3189723"/>
              <a:gd name="connsiteY27" fmla="*/ 2175828 h 3221116"/>
              <a:gd name="connsiteX28" fmla="*/ 2332141 w 3189723"/>
              <a:gd name="connsiteY28" fmla="*/ 653899 h 3221116"/>
              <a:gd name="connsiteX29" fmla="*/ 776764 w 3189723"/>
              <a:gd name="connsiteY29" fmla="*/ 749845 h 3221116"/>
              <a:gd name="connsiteX30" fmla="*/ 631487 w 3189723"/>
              <a:gd name="connsiteY30" fmla="*/ 2301392 h 3221116"/>
              <a:gd name="connsiteX31" fmla="*/ 2142017 w 3189723"/>
              <a:gd name="connsiteY31" fmla="*/ 2684410 h 3221116"/>
              <a:gd name="connsiteX32" fmla="*/ 2324866 w 3189723"/>
              <a:gd name="connsiteY32" fmla="*/ 3053856 h 3221116"/>
              <a:gd name="connsiteX33" fmla="*/ 294693 w 3189723"/>
              <a:gd name="connsiteY33" fmla="*/ 2539075 h 3221116"/>
              <a:gd name="connsiteX34" fmla="*/ 489947 w 3189723"/>
              <a:gd name="connsiteY34" fmla="*/ 453774 h 3221116"/>
              <a:gd name="connsiteX35" fmla="*/ 1651152 w 3189723"/>
              <a:gd name="connsiteY35" fmla="*/ 501 h 3221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723" h="3221116">
                <a:moveTo>
                  <a:pt x="2664630" y="2175617"/>
                </a:moveTo>
                <a:lnTo>
                  <a:pt x="2658205" y="2178566"/>
                </a:lnTo>
                <a:cubicBezTo>
                  <a:pt x="2662222" y="2175972"/>
                  <a:pt x="2664284" y="2175096"/>
                  <a:pt x="2664630" y="2175617"/>
                </a:cubicBezTo>
                <a:close/>
                <a:moveTo>
                  <a:pt x="1477043" y="1144372"/>
                </a:moveTo>
                <a:lnTo>
                  <a:pt x="1409070" y="1159393"/>
                </a:lnTo>
                <a:cubicBezTo>
                  <a:pt x="1167974" y="1216277"/>
                  <a:pt x="1134894" y="1538245"/>
                  <a:pt x="1152384" y="1703728"/>
                </a:cubicBezTo>
                <a:cubicBezTo>
                  <a:pt x="1169874" y="1869211"/>
                  <a:pt x="1272747" y="2156947"/>
                  <a:pt x="1514013" y="2152290"/>
                </a:cubicBezTo>
                <a:cubicBezTo>
                  <a:pt x="1680659" y="2149073"/>
                  <a:pt x="1865876" y="1940767"/>
                  <a:pt x="1850815" y="1654259"/>
                </a:cubicBezTo>
                <a:cubicBezTo>
                  <a:pt x="1844015" y="1608142"/>
                  <a:pt x="1837162" y="1561942"/>
                  <a:pt x="1830467" y="1515986"/>
                </a:cubicBezTo>
                <a:cubicBezTo>
                  <a:pt x="1779361" y="1292438"/>
                  <a:pt x="1635542" y="1134285"/>
                  <a:pt x="1477043" y="1144372"/>
                </a:cubicBezTo>
                <a:close/>
                <a:moveTo>
                  <a:pt x="1651152" y="501"/>
                </a:moveTo>
                <a:cubicBezTo>
                  <a:pt x="1977584" y="8635"/>
                  <a:pt x="2235425" y="52153"/>
                  <a:pt x="2580395" y="324821"/>
                </a:cubicBezTo>
                <a:cubicBezTo>
                  <a:pt x="3000061" y="656529"/>
                  <a:pt x="3430704" y="1549940"/>
                  <a:pt x="3030464" y="2249544"/>
                </a:cubicBezTo>
                <a:cubicBezTo>
                  <a:pt x="2882259" y="2451798"/>
                  <a:pt x="2785813" y="2507403"/>
                  <a:pt x="2585849" y="2588887"/>
                </a:cubicBezTo>
                <a:cubicBezTo>
                  <a:pt x="2194785" y="2615774"/>
                  <a:pt x="1984876" y="2478759"/>
                  <a:pt x="1973374" y="2195096"/>
                </a:cubicBezTo>
                <a:cubicBezTo>
                  <a:pt x="1841986" y="2496540"/>
                  <a:pt x="1610941" y="2555551"/>
                  <a:pt x="1390827" y="2527630"/>
                </a:cubicBezTo>
                <a:cubicBezTo>
                  <a:pt x="1131071" y="2494680"/>
                  <a:pt x="853863" y="2136270"/>
                  <a:pt x="783896" y="1665044"/>
                </a:cubicBezTo>
                <a:cubicBezTo>
                  <a:pt x="715204" y="1202409"/>
                  <a:pt x="991941" y="900416"/>
                  <a:pt x="1268509" y="819983"/>
                </a:cubicBezTo>
                <a:cubicBezTo>
                  <a:pt x="1288264" y="814237"/>
                  <a:pt x="1308391" y="810536"/>
                  <a:pt x="1328805" y="807930"/>
                </a:cubicBezTo>
                <a:cubicBezTo>
                  <a:pt x="1349219" y="805325"/>
                  <a:pt x="1369921" y="803817"/>
                  <a:pt x="1390827" y="802457"/>
                </a:cubicBezTo>
                <a:cubicBezTo>
                  <a:pt x="1416795" y="800769"/>
                  <a:pt x="1355770" y="788713"/>
                  <a:pt x="1462242" y="801708"/>
                </a:cubicBezTo>
                <a:cubicBezTo>
                  <a:pt x="1599590" y="818472"/>
                  <a:pt x="1776043" y="890774"/>
                  <a:pt x="1956122" y="1110076"/>
                </a:cubicBezTo>
                <a:lnTo>
                  <a:pt x="1973374" y="875315"/>
                </a:lnTo>
                <a:lnTo>
                  <a:pt x="2333414" y="875315"/>
                </a:lnTo>
                <a:cubicBezTo>
                  <a:pt x="2330539" y="1325736"/>
                  <a:pt x="2327663" y="1603628"/>
                  <a:pt x="2324788" y="2054049"/>
                </a:cubicBezTo>
                <a:cubicBezTo>
                  <a:pt x="2290850" y="2479718"/>
                  <a:pt x="2627788" y="2217580"/>
                  <a:pt x="2661746" y="2179658"/>
                </a:cubicBezTo>
                <a:lnTo>
                  <a:pt x="2691046" y="2188689"/>
                </a:lnTo>
                <a:lnTo>
                  <a:pt x="2667011" y="2175828"/>
                </a:lnTo>
                <a:cubicBezTo>
                  <a:pt x="2945550" y="1655295"/>
                  <a:pt x="2803444" y="1009445"/>
                  <a:pt x="2332141" y="653899"/>
                </a:cubicBezTo>
                <a:cubicBezTo>
                  <a:pt x="1860838" y="298353"/>
                  <a:pt x="1200794" y="339069"/>
                  <a:pt x="776764" y="749845"/>
                </a:cubicBezTo>
                <a:cubicBezTo>
                  <a:pt x="352733" y="1160621"/>
                  <a:pt x="291083" y="1819040"/>
                  <a:pt x="631487" y="2301392"/>
                </a:cubicBezTo>
                <a:cubicBezTo>
                  <a:pt x="971891" y="2783745"/>
                  <a:pt x="1612904" y="2946283"/>
                  <a:pt x="2142017" y="2684410"/>
                </a:cubicBezTo>
                <a:lnTo>
                  <a:pt x="2324866" y="3053856"/>
                </a:lnTo>
                <a:cubicBezTo>
                  <a:pt x="1613730" y="3405817"/>
                  <a:pt x="752200" y="3187363"/>
                  <a:pt x="294693" y="2539075"/>
                </a:cubicBezTo>
                <a:cubicBezTo>
                  <a:pt x="-162814" y="1890787"/>
                  <a:pt x="-79956" y="1005863"/>
                  <a:pt x="489947" y="453774"/>
                </a:cubicBezTo>
                <a:cubicBezTo>
                  <a:pt x="810518" y="143225"/>
                  <a:pt x="1231454" y="-9956"/>
                  <a:pt x="1651152" y="50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103" name="Left Arrow 1">
            <a:extLst>
              <a:ext uri="{FF2B5EF4-FFF2-40B4-BE49-F238E27FC236}">
                <a16:creationId xmlns:a16="http://schemas.microsoft.com/office/drawing/2014/main" id="{1947BE1D-5A1D-43CF-B583-1D9110F2864D}"/>
              </a:ext>
            </a:extLst>
          </p:cNvPr>
          <p:cNvSpPr>
            <a:spLocks noChangeAspect="1"/>
          </p:cNvSpPr>
          <p:nvPr/>
        </p:nvSpPr>
        <p:spPr>
          <a:xfrm>
            <a:off x="11088980" y="5624208"/>
            <a:ext cx="544340" cy="529812"/>
          </a:xfrm>
          <a:custGeom>
            <a:avLst/>
            <a:gdLst/>
            <a:ahLst/>
            <a:cxnLst/>
            <a:rect l="l" t="t" r="r" b="b"/>
            <a:pathLst>
              <a:path w="3306630" h="3218379">
                <a:moveTo>
                  <a:pt x="0" y="2085651"/>
                </a:moveTo>
                <a:cubicBezTo>
                  <a:pt x="253919" y="2342528"/>
                  <a:pt x="881542" y="2297196"/>
                  <a:pt x="1388167" y="2271654"/>
                </a:cubicBezTo>
                <a:lnTo>
                  <a:pt x="1417952" y="2988872"/>
                </a:lnTo>
                <a:lnTo>
                  <a:pt x="717647" y="2950294"/>
                </a:lnTo>
                <a:cubicBezTo>
                  <a:pt x="467617" y="2928101"/>
                  <a:pt x="217417" y="2555860"/>
                  <a:pt x="0" y="2085651"/>
                </a:cubicBezTo>
                <a:close/>
                <a:moveTo>
                  <a:pt x="1969797" y="2019847"/>
                </a:moveTo>
                <a:lnTo>
                  <a:pt x="1969797" y="2274913"/>
                </a:lnTo>
                <a:lnTo>
                  <a:pt x="2657809" y="2274913"/>
                </a:lnTo>
                <a:cubicBezTo>
                  <a:pt x="2787205" y="2599270"/>
                  <a:pt x="2968360" y="2923626"/>
                  <a:pt x="2675062" y="2954686"/>
                </a:cubicBezTo>
                <a:lnTo>
                  <a:pt x="1969797" y="2963313"/>
                </a:lnTo>
                <a:lnTo>
                  <a:pt x="1969797" y="3218379"/>
                </a:lnTo>
                <a:lnTo>
                  <a:pt x="1429598" y="2619113"/>
                </a:lnTo>
                <a:close/>
                <a:moveTo>
                  <a:pt x="2961009" y="1275432"/>
                </a:moveTo>
                <a:lnTo>
                  <a:pt x="3277752" y="1901203"/>
                </a:lnTo>
                <a:cubicBezTo>
                  <a:pt x="3383548" y="2128832"/>
                  <a:pt x="3186278" y="2531632"/>
                  <a:pt x="2887773" y="2955026"/>
                </a:cubicBezTo>
                <a:cubicBezTo>
                  <a:pt x="2983276" y="2606687"/>
                  <a:pt x="2630206" y="2085815"/>
                  <a:pt x="2354773" y="1659836"/>
                </a:cubicBezTo>
                <a:close/>
                <a:moveTo>
                  <a:pt x="1019997" y="990789"/>
                </a:moveTo>
                <a:lnTo>
                  <a:pt x="1268877" y="1758248"/>
                </a:lnTo>
                <a:lnTo>
                  <a:pt x="1047983" y="1630715"/>
                </a:lnTo>
                <a:lnTo>
                  <a:pt x="703977" y="2226552"/>
                </a:lnTo>
                <a:cubicBezTo>
                  <a:pt x="358378" y="2176433"/>
                  <a:pt x="-13100" y="2171140"/>
                  <a:pt x="106650" y="1901606"/>
                </a:cubicBezTo>
                <a:lnTo>
                  <a:pt x="451811" y="1286515"/>
                </a:lnTo>
                <a:lnTo>
                  <a:pt x="230918" y="1158982"/>
                </a:lnTo>
                <a:close/>
                <a:moveTo>
                  <a:pt x="2174825" y="119764"/>
                </a:moveTo>
                <a:cubicBezTo>
                  <a:pt x="2220451" y="119103"/>
                  <a:pt x="2264887" y="143875"/>
                  <a:pt x="2308274" y="203493"/>
                </a:cubicBezTo>
                <a:lnTo>
                  <a:pt x="2668377" y="809957"/>
                </a:lnTo>
                <a:lnTo>
                  <a:pt x="2889271" y="682424"/>
                </a:lnTo>
                <a:lnTo>
                  <a:pt x="2640391" y="1449883"/>
                </a:lnTo>
                <a:lnTo>
                  <a:pt x="1851312" y="1281690"/>
                </a:lnTo>
                <a:lnTo>
                  <a:pt x="2072206" y="1154157"/>
                </a:lnTo>
                <a:lnTo>
                  <a:pt x="1728200" y="558321"/>
                </a:lnTo>
                <a:cubicBezTo>
                  <a:pt x="1890352" y="352642"/>
                  <a:pt x="2037947" y="121750"/>
                  <a:pt x="2174825" y="119764"/>
                </a:cubicBezTo>
                <a:close/>
                <a:moveTo>
                  <a:pt x="1831774" y="30"/>
                </a:moveTo>
                <a:cubicBezTo>
                  <a:pt x="1948530" y="539"/>
                  <a:pt x="2073232" y="7407"/>
                  <a:pt x="2202212" y="19111"/>
                </a:cubicBezTo>
                <a:cubicBezTo>
                  <a:pt x="1852790" y="110572"/>
                  <a:pt x="1578238" y="676776"/>
                  <a:pt x="1347045" y="1128297"/>
                </a:cubicBezTo>
                <a:lnTo>
                  <a:pt x="711024" y="795483"/>
                </a:lnTo>
                <a:lnTo>
                  <a:pt x="1094586" y="208291"/>
                </a:lnTo>
                <a:cubicBezTo>
                  <a:pt x="1202761" y="54213"/>
                  <a:pt x="1481508" y="-1496"/>
                  <a:pt x="1831774" y="3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04" name="Oval 35">
            <a:extLst>
              <a:ext uri="{FF2B5EF4-FFF2-40B4-BE49-F238E27FC236}">
                <a16:creationId xmlns:a16="http://schemas.microsoft.com/office/drawing/2014/main" id="{BCF76AF1-1ADE-45FB-9D44-99BC7FEECFA3}"/>
              </a:ext>
            </a:extLst>
          </p:cNvPr>
          <p:cNvSpPr/>
          <p:nvPr/>
        </p:nvSpPr>
        <p:spPr>
          <a:xfrm>
            <a:off x="10359195" y="5625275"/>
            <a:ext cx="426213" cy="537400"/>
          </a:xfrm>
          <a:custGeom>
            <a:avLst/>
            <a:gdLst/>
            <a:ahLst/>
            <a:cxnLst/>
            <a:rect l="l" t="t" r="r" b="b"/>
            <a:pathLst>
              <a:path w="2548531" h="3213371">
                <a:moveTo>
                  <a:pt x="792000" y="2498954"/>
                </a:moveTo>
                <a:lnTo>
                  <a:pt x="792000" y="2641726"/>
                </a:lnTo>
                <a:cubicBezTo>
                  <a:pt x="463357" y="2661706"/>
                  <a:pt x="216000" y="2748872"/>
                  <a:pt x="216000" y="2853371"/>
                </a:cubicBezTo>
                <a:cubicBezTo>
                  <a:pt x="216000" y="2972665"/>
                  <a:pt x="538355" y="3069371"/>
                  <a:pt x="936000" y="3069371"/>
                </a:cubicBezTo>
                <a:cubicBezTo>
                  <a:pt x="1333645" y="3069371"/>
                  <a:pt x="1656000" y="2972665"/>
                  <a:pt x="1656000" y="2853371"/>
                </a:cubicBezTo>
                <a:cubicBezTo>
                  <a:pt x="1656000" y="2748872"/>
                  <a:pt x="1408644" y="2661706"/>
                  <a:pt x="1080000" y="2641726"/>
                </a:cubicBezTo>
                <a:lnTo>
                  <a:pt x="1080000" y="2498954"/>
                </a:lnTo>
                <a:cubicBezTo>
                  <a:pt x="1528614" y="2524263"/>
                  <a:pt x="1872000" y="2673393"/>
                  <a:pt x="1872000" y="2853371"/>
                </a:cubicBezTo>
                <a:cubicBezTo>
                  <a:pt x="1872000" y="3052194"/>
                  <a:pt x="1452939" y="3213371"/>
                  <a:pt x="936000" y="3213371"/>
                </a:cubicBezTo>
                <a:cubicBezTo>
                  <a:pt x="419061" y="3213371"/>
                  <a:pt x="0" y="3052194"/>
                  <a:pt x="0" y="2853371"/>
                </a:cubicBezTo>
                <a:cubicBezTo>
                  <a:pt x="0" y="2673393"/>
                  <a:pt x="343386" y="2524263"/>
                  <a:pt x="792000" y="2498954"/>
                </a:cubicBezTo>
                <a:close/>
                <a:moveTo>
                  <a:pt x="2190403" y="180020"/>
                </a:moveTo>
                <a:cubicBezTo>
                  <a:pt x="2388233" y="180020"/>
                  <a:pt x="2548531" y="236495"/>
                  <a:pt x="2548531" y="306081"/>
                </a:cubicBezTo>
                <a:lnTo>
                  <a:pt x="2548531" y="1314569"/>
                </a:lnTo>
                <a:cubicBezTo>
                  <a:pt x="2548531" y="1244983"/>
                  <a:pt x="2388233" y="1188508"/>
                  <a:pt x="2190403" y="1188508"/>
                </a:cubicBezTo>
                <a:cubicBezTo>
                  <a:pt x="1992574" y="1188508"/>
                  <a:pt x="1832276" y="1244983"/>
                  <a:pt x="1832276" y="1314569"/>
                </a:cubicBezTo>
                <a:cubicBezTo>
                  <a:pt x="1832276" y="1384155"/>
                  <a:pt x="1671978" y="1440630"/>
                  <a:pt x="1474148" y="1440630"/>
                </a:cubicBezTo>
                <a:cubicBezTo>
                  <a:pt x="1276318" y="1440630"/>
                  <a:pt x="1116020" y="1384155"/>
                  <a:pt x="1116020" y="1314569"/>
                </a:cubicBezTo>
                <a:lnTo>
                  <a:pt x="1116020" y="306081"/>
                </a:lnTo>
                <a:cubicBezTo>
                  <a:pt x="1116020" y="375667"/>
                  <a:pt x="1276318" y="432142"/>
                  <a:pt x="1474148" y="432142"/>
                </a:cubicBezTo>
                <a:cubicBezTo>
                  <a:pt x="1671978" y="432142"/>
                  <a:pt x="1832276" y="375667"/>
                  <a:pt x="1832276" y="306081"/>
                </a:cubicBezTo>
                <a:cubicBezTo>
                  <a:pt x="1832276" y="236495"/>
                  <a:pt x="1992574" y="180020"/>
                  <a:pt x="2190403" y="180020"/>
                </a:cubicBezTo>
                <a:close/>
                <a:moveTo>
                  <a:pt x="936000" y="0"/>
                </a:moveTo>
                <a:cubicBezTo>
                  <a:pt x="1035422" y="0"/>
                  <a:pt x="1116020" y="80598"/>
                  <a:pt x="1116020" y="180020"/>
                </a:cubicBezTo>
                <a:cubicBezTo>
                  <a:pt x="1116020" y="246019"/>
                  <a:pt x="1080504" y="303723"/>
                  <a:pt x="1026000" y="332457"/>
                </a:cubicBezTo>
                <a:lnTo>
                  <a:pt x="1026000" y="2887874"/>
                </a:lnTo>
                <a:lnTo>
                  <a:pt x="846000" y="2887874"/>
                </a:lnTo>
                <a:lnTo>
                  <a:pt x="846000" y="332457"/>
                </a:lnTo>
                <a:cubicBezTo>
                  <a:pt x="791497" y="303723"/>
                  <a:pt x="755980" y="246019"/>
                  <a:pt x="755980" y="180020"/>
                </a:cubicBezTo>
                <a:cubicBezTo>
                  <a:pt x="755980" y="80598"/>
                  <a:pt x="836578" y="0"/>
                  <a:pt x="93600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21268218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p:cNvSpPr>
            <a:spLocks noGrp="1"/>
          </p:cNvSpPr>
          <p:nvPr>
            <p:ph type="body" sz="quarter" idx="10"/>
          </p:nvPr>
        </p:nvSpPr>
        <p:spPr/>
        <p:txBody>
          <a:bodyPr>
            <a:normAutofit fontScale="92500" lnSpcReduction="20000"/>
          </a:bodyPr>
          <a:lstStyle/>
          <a:p>
            <a:r>
              <a:rPr lang="fa-IR" dirty="0">
                <a:cs typeface="B Nazanin" panose="00000700000000000000" pitchFamily="2" charset="-78"/>
              </a:rPr>
              <a:t>مجموعه آیکون های کاملاً قابل ویرایش: </a:t>
            </a:r>
            <a:r>
              <a:rPr lang="en-US" dirty="0">
                <a:cs typeface="B Nazanin" panose="00000700000000000000" pitchFamily="2" charset="-78"/>
              </a:rPr>
              <a:t>C</a:t>
            </a:r>
          </a:p>
        </p:txBody>
      </p:sp>
      <p:sp>
        <p:nvSpPr>
          <p:cNvPr id="54" name="Isosceles Triangle 68">
            <a:extLst>
              <a:ext uri="{FF2B5EF4-FFF2-40B4-BE49-F238E27FC236}">
                <a16:creationId xmlns:a16="http://schemas.microsoft.com/office/drawing/2014/main" id="{870C564B-4826-4504-AD55-BCA183FFA29B}"/>
              </a:ext>
            </a:extLst>
          </p:cNvPr>
          <p:cNvSpPr/>
          <p:nvPr/>
        </p:nvSpPr>
        <p:spPr>
          <a:xfrm rot="10800000">
            <a:off x="7871934" y="4610240"/>
            <a:ext cx="220703" cy="687310"/>
          </a:xfrm>
          <a:custGeom>
            <a:avLst/>
            <a:gdLst/>
            <a:ahLst/>
            <a:cxnLst/>
            <a:rect l="l" t="t" r="r" b="b"/>
            <a:pathLst>
              <a:path w="1040400" h="3240000">
                <a:moveTo>
                  <a:pt x="41345" y="940666"/>
                </a:moveTo>
                <a:lnTo>
                  <a:pt x="1242" y="653403"/>
                </a:lnTo>
                <a:lnTo>
                  <a:pt x="0" y="653403"/>
                </a:lnTo>
                <a:lnTo>
                  <a:pt x="1057" y="652077"/>
                </a:lnTo>
                <a:lnTo>
                  <a:pt x="447" y="647712"/>
                </a:lnTo>
                <a:lnTo>
                  <a:pt x="4531" y="647712"/>
                </a:lnTo>
                <a:lnTo>
                  <a:pt x="520200" y="0"/>
                </a:lnTo>
                <a:lnTo>
                  <a:pt x="659109" y="174478"/>
                </a:lnTo>
                <a:close/>
                <a:moveTo>
                  <a:pt x="101622" y="1372451"/>
                </a:moveTo>
                <a:lnTo>
                  <a:pt x="61820" y="1087335"/>
                </a:lnTo>
                <a:lnTo>
                  <a:pt x="728036" y="261055"/>
                </a:lnTo>
                <a:lnTo>
                  <a:pt x="870500" y="439998"/>
                </a:lnTo>
                <a:lnTo>
                  <a:pt x="860164" y="431664"/>
                </a:lnTo>
                <a:close/>
                <a:moveTo>
                  <a:pt x="161365" y="1800403"/>
                </a:moveTo>
                <a:lnTo>
                  <a:pt x="122098" y="1519120"/>
                </a:lnTo>
                <a:lnTo>
                  <a:pt x="930953" y="515931"/>
                </a:lnTo>
                <a:lnTo>
                  <a:pt x="1035869" y="647712"/>
                </a:lnTo>
                <a:lnTo>
                  <a:pt x="1039954" y="647712"/>
                </a:lnTo>
                <a:lnTo>
                  <a:pt x="1039345" y="652078"/>
                </a:lnTo>
                <a:lnTo>
                  <a:pt x="1040400" y="653403"/>
                </a:lnTo>
                <a:lnTo>
                  <a:pt x="1039160" y="653403"/>
                </a:lnTo>
                <a:lnTo>
                  <a:pt x="1029316" y="723920"/>
                </a:lnTo>
                <a:close/>
                <a:moveTo>
                  <a:pt x="217894" y="2205330"/>
                </a:moveTo>
                <a:lnTo>
                  <a:pt x="181840" y="1947070"/>
                </a:lnTo>
                <a:lnTo>
                  <a:pt x="1000266" y="932012"/>
                </a:lnTo>
                <a:lnTo>
                  <a:pt x="949113" y="1298429"/>
                </a:lnTo>
                <a:close/>
                <a:moveTo>
                  <a:pt x="330192" y="2564220"/>
                </a:moveTo>
                <a:lnTo>
                  <a:pt x="267995" y="2564220"/>
                </a:lnTo>
                <a:lnTo>
                  <a:pt x="237100" y="2342912"/>
                </a:lnTo>
                <a:lnTo>
                  <a:pt x="242309" y="2347112"/>
                </a:lnTo>
                <a:lnTo>
                  <a:pt x="920063" y="1506522"/>
                </a:lnTo>
                <a:lnTo>
                  <a:pt x="865005" y="1900914"/>
                </a:lnTo>
                <a:close/>
                <a:moveTo>
                  <a:pt x="772406" y="2564220"/>
                </a:moveTo>
                <a:lnTo>
                  <a:pt x="468924" y="2564220"/>
                </a:lnTo>
                <a:lnTo>
                  <a:pt x="835955" y="2109008"/>
                </a:lnTo>
                <a:close/>
                <a:moveTo>
                  <a:pt x="892044" y="3240000"/>
                </a:moveTo>
                <a:lnTo>
                  <a:pt x="148356" y="3240000"/>
                </a:lnTo>
                <a:lnTo>
                  <a:pt x="276144" y="2663936"/>
                </a:lnTo>
                <a:lnTo>
                  <a:pt x="764256"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5" name="Rectangle 9">
            <a:extLst>
              <a:ext uri="{FF2B5EF4-FFF2-40B4-BE49-F238E27FC236}">
                <a16:creationId xmlns:a16="http://schemas.microsoft.com/office/drawing/2014/main" id="{F4DF7C3C-D955-465B-A7ED-DA6CEFF74209}"/>
              </a:ext>
            </a:extLst>
          </p:cNvPr>
          <p:cNvSpPr/>
          <p:nvPr/>
        </p:nvSpPr>
        <p:spPr>
          <a:xfrm>
            <a:off x="8435540" y="4689594"/>
            <a:ext cx="529466" cy="528605"/>
          </a:xfrm>
          <a:custGeom>
            <a:avLst/>
            <a:gdLst/>
            <a:ahLst/>
            <a:cxnLst/>
            <a:rect l="l" t="t" r="r" b="b"/>
            <a:pathLst>
              <a:path w="3228210" h="3222968">
                <a:moveTo>
                  <a:pt x="1619999" y="642446"/>
                </a:moveTo>
                <a:lnTo>
                  <a:pt x="2664115" y="1686562"/>
                </a:lnTo>
                <a:lnTo>
                  <a:pt x="2664116" y="1686562"/>
                </a:lnTo>
                <a:lnTo>
                  <a:pt x="2664116" y="3222968"/>
                </a:lnTo>
                <a:lnTo>
                  <a:pt x="2015013" y="3222968"/>
                </a:lnTo>
                <a:lnTo>
                  <a:pt x="2015013" y="2511495"/>
                </a:lnTo>
                <a:cubicBezTo>
                  <a:pt x="2015013" y="2399422"/>
                  <a:pt x="1924159" y="2308568"/>
                  <a:pt x="1812086" y="2308568"/>
                </a:cubicBezTo>
                <a:lnTo>
                  <a:pt x="1427912" y="2308568"/>
                </a:lnTo>
                <a:cubicBezTo>
                  <a:pt x="1315839" y="2308568"/>
                  <a:pt x="1224985" y="2399422"/>
                  <a:pt x="1224985" y="2511495"/>
                </a:cubicBezTo>
                <a:lnTo>
                  <a:pt x="1224985" y="3222968"/>
                </a:lnTo>
                <a:lnTo>
                  <a:pt x="575882" y="3222968"/>
                </a:lnTo>
                <a:lnTo>
                  <a:pt x="575882" y="1686562"/>
                </a:lnTo>
                <a:lnTo>
                  <a:pt x="575884" y="1686562"/>
                </a:lnTo>
                <a:close/>
                <a:moveTo>
                  <a:pt x="509997" y="122689"/>
                </a:moveTo>
                <a:lnTo>
                  <a:pt x="942045" y="122689"/>
                </a:lnTo>
                <a:lnTo>
                  <a:pt x="942045" y="542556"/>
                </a:lnTo>
                <a:lnTo>
                  <a:pt x="509997" y="974604"/>
                </a:lnTo>
                <a:close/>
                <a:moveTo>
                  <a:pt x="1620001" y="7099"/>
                </a:moveTo>
                <a:lnTo>
                  <a:pt x="3228210" y="1686560"/>
                </a:lnTo>
                <a:lnTo>
                  <a:pt x="2900441" y="1686560"/>
                </a:lnTo>
                <a:lnTo>
                  <a:pt x="1620001" y="349390"/>
                </a:lnTo>
                <a:close/>
                <a:moveTo>
                  <a:pt x="1619999" y="0"/>
                </a:moveTo>
                <a:lnTo>
                  <a:pt x="1619999" y="342291"/>
                </a:lnTo>
                <a:lnTo>
                  <a:pt x="330172" y="1679462"/>
                </a:lnTo>
                <a:lnTo>
                  <a:pt x="0" y="1679462"/>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6" name="Isosceles Triangle 8">
            <a:extLst>
              <a:ext uri="{FF2B5EF4-FFF2-40B4-BE49-F238E27FC236}">
                <a16:creationId xmlns:a16="http://schemas.microsoft.com/office/drawing/2014/main" id="{FED1BF7A-7546-4AF8-89CC-3CEC8A5874C0}"/>
              </a:ext>
            </a:extLst>
          </p:cNvPr>
          <p:cNvSpPr/>
          <p:nvPr/>
        </p:nvSpPr>
        <p:spPr>
          <a:xfrm rot="16200000">
            <a:off x="4359308" y="3634371"/>
            <a:ext cx="444149" cy="529543"/>
          </a:xfrm>
          <a:custGeom>
            <a:avLst/>
            <a:gdLst/>
            <a:ahLst/>
            <a:cxnLst/>
            <a:rect l="l" t="t" r="r" b="b"/>
            <a:pathLst>
              <a:path w="2708011" h="3228660">
                <a:moveTo>
                  <a:pt x="1895121" y="2005092"/>
                </a:moveTo>
                <a:cubicBezTo>
                  <a:pt x="1769067" y="2196199"/>
                  <a:pt x="1559641" y="2315968"/>
                  <a:pt x="1331007" y="2327705"/>
                </a:cubicBezTo>
                <a:cubicBezTo>
                  <a:pt x="1102373" y="2339443"/>
                  <a:pt x="881783" y="2241749"/>
                  <a:pt x="736821" y="2064556"/>
                </a:cubicBezTo>
                <a:lnTo>
                  <a:pt x="885891" y="1942602"/>
                </a:lnTo>
                <a:cubicBezTo>
                  <a:pt x="992076" y="2072396"/>
                  <a:pt x="1153658" y="2143956"/>
                  <a:pt x="1321132" y="2135359"/>
                </a:cubicBezTo>
                <a:cubicBezTo>
                  <a:pt x="1488607" y="2126761"/>
                  <a:pt x="1642011" y="2039030"/>
                  <a:pt x="1734346" y="1899045"/>
                </a:cubicBezTo>
                <a:close/>
                <a:moveTo>
                  <a:pt x="2315256" y="2179725"/>
                </a:moveTo>
                <a:cubicBezTo>
                  <a:pt x="2124977" y="2519973"/>
                  <a:pt x="1777729" y="2743099"/>
                  <a:pt x="1389179" y="2774782"/>
                </a:cubicBezTo>
                <a:cubicBezTo>
                  <a:pt x="1000629" y="2806465"/>
                  <a:pt x="621821" y="2642541"/>
                  <a:pt x="378934" y="2337614"/>
                </a:cubicBezTo>
                <a:lnTo>
                  <a:pt x="519502" y="2225645"/>
                </a:lnTo>
                <a:cubicBezTo>
                  <a:pt x="725082" y="2483736"/>
                  <a:pt x="1045705" y="2622480"/>
                  <a:pt x="1374574" y="2595664"/>
                </a:cubicBezTo>
                <a:cubicBezTo>
                  <a:pt x="1703443" y="2568848"/>
                  <a:pt x="1997353" y="2379994"/>
                  <a:pt x="2158406" y="2092008"/>
                </a:cubicBezTo>
                <a:close/>
                <a:moveTo>
                  <a:pt x="2315941" y="1615003"/>
                </a:moveTo>
                <a:lnTo>
                  <a:pt x="272242" y="1615003"/>
                </a:lnTo>
                <a:lnTo>
                  <a:pt x="872561" y="666216"/>
                </a:lnTo>
                <a:lnTo>
                  <a:pt x="872561" y="219906"/>
                </a:lnTo>
                <a:cubicBezTo>
                  <a:pt x="872561" y="98674"/>
                  <a:pt x="970839" y="396"/>
                  <a:pt x="1092071" y="396"/>
                </a:cubicBezTo>
                <a:lnTo>
                  <a:pt x="1293841" y="396"/>
                </a:lnTo>
                <a:lnTo>
                  <a:pt x="1294092" y="0"/>
                </a:lnTo>
                <a:lnTo>
                  <a:pt x="1294343" y="396"/>
                </a:lnTo>
                <a:lnTo>
                  <a:pt x="1470231" y="396"/>
                </a:lnTo>
                <a:cubicBezTo>
                  <a:pt x="1591463" y="396"/>
                  <a:pt x="1689741" y="98674"/>
                  <a:pt x="1689741" y="219906"/>
                </a:cubicBezTo>
                <a:lnTo>
                  <a:pt x="1689741" y="625313"/>
                </a:lnTo>
                <a:close/>
                <a:moveTo>
                  <a:pt x="2708011" y="2399368"/>
                </a:moveTo>
                <a:cubicBezTo>
                  <a:pt x="2440740" y="2877288"/>
                  <a:pt x="1950128" y="3187847"/>
                  <a:pt x="1403807" y="3224932"/>
                </a:cubicBezTo>
                <a:cubicBezTo>
                  <a:pt x="857486" y="3262017"/>
                  <a:pt x="329406" y="3020609"/>
                  <a:pt x="0" y="2583191"/>
                </a:cubicBezTo>
                <a:lnTo>
                  <a:pt x="143153" y="2475389"/>
                </a:lnTo>
                <a:cubicBezTo>
                  <a:pt x="436120" y="2864419"/>
                  <a:pt x="905784" y="3079123"/>
                  <a:pt x="1391671" y="3046140"/>
                </a:cubicBezTo>
                <a:cubicBezTo>
                  <a:pt x="1877558" y="3013157"/>
                  <a:pt x="2313899" y="2736952"/>
                  <a:pt x="2551604" y="23118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7" name="Donut 8">
            <a:extLst>
              <a:ext uri="{FF2B5EF4-FFF2-40B4-BE49-F238E27FC236}">
                <a16:creationId xmlns:a16="http://schemas.microsoft.com/office/drawing/2014/main" id="{E6D41FF5-B672-4C8A-A062-73A4028D9602}"/>
              </a:ext>
            </a:extLst>
          </p:cNvPr>
          <p:cNvSpPr/>
          <p:nvPr/>
        </p:nvSpPr>
        <p:spPr>
          <a:xfrm>
            <a:off x="9475134" y="3608548"/>
            <a:ext cx="486216" cy="581184"/>
          </a:xfrm>
          <a:custGeom>
            <a:avLst/>
            <a:gdLst/>
            <a:ahLst/>
            <a:cxnLst/>
            <a:rect l="l" t="t" r="r" b="b"/>
            <a:pathLst>
              <a:path w="2688046" h="3213079">
                <a:moveTo>
                  <a:pt x="1056023" y="556744"/>
                </a:moveTo>
                <a:lnTo>
                  <a:pt x="1056023" y="906412"/>
                </a:lnTo>
                <a:cubicBezTo>
                  <a:pt x="641240" y="1029807"/>
                  <a:pt x="338989" y="1414134"/>
                  <a:pt x="338989" y="1869056"/>
                </a:cubicBezTo>
                <a:cubicBezTo>
                  <a:pt x="338989" y="2424121"/>
                  <a:pt x="788958" y="2874090"/>
                  <a:pt x="1344023" y="2874090"/>
                </a:cubicBezTo>
                <a:cubicBezTo>
                  <a:pt x="1899088" y="2874090"/>
                  <a:pt x="2349057" y="2424121"/>
                  <a:pt x="2349057" y="1869056"/>
                </a:cubicBezTo>
                <a:cubicBezTo>
                  <a:pt x="2349057" y="1414134"/>
                  <a:pt x="2046806" y="1029807"/>
                  <a:pt x="1632023" y="906412"/>
                </a:cubicBezTo>
                <a:lnTo>
                  <a:pt x="1632023" y="556744"/>
                </a:lnTo>
                <a:cubicBezTo>
                  <a:pt x="2235992" y="687900"/>
                  <a:pt x="2688046" y="1225687"/>
                  <a:pt x="2688046" y="1869056"/>
                </a:cubicBezTo>
                <a:cubicBezTo>
                  <a:pt x="2688046" y="2611339"/>
                  <a:pt x="2086306" y="3213079"/>
                  <a:pt x="1344023" y="3213079"/>
                </a:cubicBezTo>
                <a:cubicBezTo>
                  <a:pt x="601740" y="3213079"/>
                  <a:pt x="0" y="2611339"/>
                  <a:pt x="0" y="1869056"/>
                </a:cubicBezTo>
                <a:cubicBezTo>
                  <a:pt x="0" y="1225687"/>
                  <a:pt x="452054" y="687900"/>
                  <a:pt x="1056023" y="556744"/>
                </a:cubicBezTo>
                <a:close/>
                <a:moveTo>
                  <a:pt x="1344023" y="0"/>
                </a:moveTo>
                <a:cubicBezTo>
                  <a:pt x="1443445" y="0"/>
                  <a:pt x="1524043" y="80598"/>
                  <a:pt x="1524043" y="180020"/>
                </a:cubicBezTo>
                <a:lnTo>
                  <a:pt x="1524043" y="1413058"/>
                </a:lnTo>
                <a:cubicBezTo>
                  <a:pt x="1524043" y="1512480"/>
                  <a:pt x="1443445" y="1593078"/>
                  <a:pt x="1344023" y="1593078"/>
                </a:cubicBezTo>
                <a:cubicBezTo>
                  <a:pt x="1244601" y="1593078"/>
                  <a:pt x="1164003" y="1512480"/>
                  <a:pt x="1164003" y="1413058"/>
                </a:cubicBezTo>
                <a:lnTo>
                  <a:pt x="1164003" y="180020"/>
                </a:lnTo>
                <a:cubicBezTo>
                  <a:pt x="1164003" y="80598"/>
                  <a:pt x="1244601" y="0"/>
                  <a:pt x="1344023"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58" name="Freeform 18">
            <a:extLst>
              <a:ext uri="{FF2B5EF4-FFF2-40B4-BE49-F238E27FC236}">
                <a16:creationId xmlns:a16="http://schemas.microsoft.com/office/drawing/2014/main" id="{F57ADD61-A5C9-4BA6-A485-F46349246C4A}"/>
              </a:ext>
            </a:extLst>
          </p:cNvPr>
          <p:cNvSpPr/>
          <p:nvPr/>
        </p:nvSpPr>
        <p:spPr>
          <a:xfrm>
            <a:off x="10104940" y="4747559"/>
            <a:ext cx="511325" cy="412677"/>
          </a:xfrm>
          <a:custGeom>
            <a:avLst/>
            <a:gdLst/>
            <a:ahLst/>
            <a:cxnLst/>
            <a:rect l="l" t="t" r="r" b="b"/>
            <a:pathLst>
              <a:path w="3307788" h="2669631">
                <a:moveTo>
                  <a:pt x="2793832" y="1478391"/>
                </a:moveTo>
                <a:cubicBezTo>
                  <a:pt x="2772990" y="1635402"/>
                  <a:pt x="2717678" y="1784517"/>
                  <a:pt x="2633007" y="1915952"/>
                </a:cubicBezTo>
                <a:cubicBezTo>
                  <a:pt x="2695386" y="1951862"/>
                  <a:pt x="2772768" y="1955673"/>
                  <a:pt x="2841607" y="1924185"/>
                </a:cubicBezTo>
                <a:cubicBezTo>
                  <a:pt x="2943442" y="1877605"/>
                  <a:pt x="2999062" y="1766364"/>
                  <a:pt x="2975226" y="1656948"/>
                </a:cubicBezTo>
                <a:cubicBezTo>
                  <a:pt x="2955176" y="1564911"/>
                  <a:pt x="2883463" y="1495086"/>
                  <a:pt x="2793832" y="1478391"/>
                </a:cubicBezTo>
                <a:close/>
                <a:moveTo>
                  <a:pt x="2807611" y="1247700"/>
                </a:moveTo>
                <a:lnTo>
                  <a:pt x="2807472" y="1256060"/>
                </a:lnTo>
                <a:cubicBezTo>
                  <a:pt x="2994195" y="1281771"/>
                  <a:pt x="3148201" y="1421768"/>
                  <a:pt x="3189276" y="1610317"/>
                </a:cubicBezTo>
                <a:cubicBezTo>
                  <a:pt x="3235041" y="1820393"/>
                  <a:pt x="3128252" y="2033972"/>
                  <a:pt x="2932732" y="2123406"/>
                </a:cubicBezTo>
                <a:cubicBezTo>
                  <a:pt x="2789297" y="2189015"/>
                  <a:pt x="2626543" y="2174805"/>
                  <a:pt x="2499470" y="2094044"/>
                </a:cubicBezTo>
                <a:cubicBezTo>
                  <a:pt x="2427194" y="2172627"/>
                  <a:pt x="2343030" y="2241391"/>
                  <a:pt x="2248861" y="2297980"/>
                </a:cubicBezTo>
                <a:cubicBezTo>
                  <a:pt x="2178351" y="2340352"/>
                  <a:pt x="2104446" y="2374567"/>
                  <a:pt x="2027600" y="2398134"/>
                </a:cubicBezTo>
                <a:lnTo>
                  <a:pt x="3307788" y="2397615"/>
                </a:lnTo>
                <a:cubicBezTo>
                  <a:pt x="3265361" y="2549905"/>
                  <a:pt x="2537441" y="2669620"/>
                  <a:pt x="1653814" y="2669631"/>
                </a:cubicBezTo>
                <a:cubicBezTo>
                  <a:pt x="773102" y="2669642"/>
                  <a:pt x="46417" y="2550707"/>
                  <a:pt x="0" y="2398955"/>
                </a:cubicBezTo>
                <a:lnTo>
                  <a:pt x="1280678" y="2398436"/>
                </a:lnTo>
                <a:cubicBezTo>
                  <a:pt x="1203764" y="2374915"/>
                  <a:pt x="1129786" y="2340732"/>
                  <a:pt x="1059201" y="2298380"/>
                </a:cubicBezTo>
                <a:cubicBezTo>
                  <a:pt x="693039" y="2078675"/>
                  <a:pt x="477900" y="1674935"/>
                  <a:pt x="499745" y="1248476"/>
                </a:cubicBezTo>
                <a:close/>
                <a:moveTo>
                  <a:pt x="1331611" y="201752"/>
                </a:moveTo>
                <a:cubicBezTo>
                  <a:pt x="1206335" y="290902"/>
                  <a:pt x="1124761" y="308382"/>
                  <a:pt x="1132336" y="435988"/>
                </a:cubicBezTo>
                <a:cubicBezTo>
                  <a:pt x="1160888" y="640507"/>
                  <a:pt x="1527973" y="617783"/>
                  <a:pt x="1498839" y="840365"/>
                </a:cubicBezTo>
                <a:cubicBezTo>
                  <a:pt x="1455138" y="960979"/>
                  <a:pt x="1395705" y="987199"/>
                  <a:pt x="1213910" y="1052459"/>
                </a:cubicBezTo>
                <a:cubicBezTo>
                  <a:pt x="1331028" y="972050"/>
                  <a:pt x="1364241" y="921357"/>
                  <a:pt x="1360745" y="809484"/>
                </a:cubicBezTo>
                <a:cubicBezTo>
                  <a:pt x="1360746" y="646916"/>
                  <a:pt x="1111360" y="626523"/>
                  <a:pt x="1020462" y="495421"/>
                </a:cubicBezTo>
                <a:cubicBezTo>
                  <a:pt x="941218" y="374224"/>
                  <a:pt x="1061250" y="280996"/>
                  <a:pt x="1331611" y="201752"/>
                </a:cubicBezTo>
                <a:close/>
                <a:moveTo>
                  <a:pt x="2164365" y="80223"/>
                </a:moveTo>
                <a:cubicBezTo>
                  <a:pt x="2021192" y="182108"/>
                  <a:pt x="1927964" y="202086"/>
                  <a:pt x="1936621" y="347922"/>
                </a:cubicBezTo>
                <a:cubicBezTo>
                  <a:pt x="1969252" y="581657"/>
                  <a:pt x="2388778" y="555687"/>
                  <a:pt x="2355482" y="810066"/>
                </a:cubicBezTo>
                <a:cubicBezTo>
                  <a:pt x="2305538" y="947910"/>
                  <a:pt x="2237615" y="977876"/>
                  <a:pt x="2029849" y="1052459"/>
                </a:cubicBezTo>
                <a:cubicBezTo>
                  <a:pt x="2163698" y="960563"/>
                  <a:pt x="2201656" y="902628"/>
                  <a:pt x="2197660" y="774773"/>
                </a:cubicBezTo>
                <a:cubicBezTo>
                  <a:pt x="2197661" y="588982"/>
                  <a:pt x="1912649" y="565676"/>
                  <a:pt x="1808765" y="415844"/>
                </a:cubicBezTo>
                <a:cubicBezTo>
                  <a:pt x="1718201" y="277334"/>
                  <a:pt x="1855380" y="170787"/>
                  <a:pt x="2164365" y="80223"/>
                </a:cubicBezTo>
                <a:close/>
                <a:moveTo>
                  <a:pt x="1754169" y="0"/>
                </a:moveTo>
                <a:cubicBezTo>
                  <a:pt x="1583512" y="121444"/>
                  <a:pt x="1472387" y="145257"/>
                  <a:pt x="1482706" y="319088"/>
                </a:cubicBezTo>
                <a:cubicBezTo>
                  <a:pt x="1521601" y="597693"/>
                  <a:pt x="2021663" y="566738"/>
                  <a:pt x="1981975" y="869950"/>
                </a:cubicBezTo>
                <a:cubicBezTo>
                  <a:pt x="1922443" y="1034256"/>
                  <a:pt x="1841481" y="1069974"/>
                  <a:pt x="1593831" y="1158875"/>
                </a:cubicBezTo>
                <a:cubicBezTo>
                  <a:pt x="1753374" y="1049338"/>
                  <a:pt x="1798619" y="980281"/>
                  <a:pt x="1793856" y="827882"/>
                </a:cubicBezTo>
                <a:cubicBezTo>
                  <a:pt x="1793857" y="606424"/>
                  <a:pt x="1454132" y="578644"/>
                  <a:pt x="1330306" y="400050"/>
                </a:cubicBezTo>
                <a:cubicBezTo>
                  <a:pt x="1222356" y="234950"/>
                  <a:pt x="1385869" y="107950"/>
                  <a:pt x="175416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59" name="Oval 7">
            <a:extLst>
              <a:ext uri="{FF2B5EF4-FFF2-40B4-BE49-F238E27FC236}">
                <a16:creationId xmlns:a16="http://schemas.microsoft.com/office/drawing/2014/main" id="{5B3365E1-0E4A-4E37-8487-402BEAEC4C18}"/>
              </a:ext>
            </a:extLst>
          </p:cNvPr>
          <p:cNvSpPr/>
          <p:nvPr/>
        </p:nvSpPr>
        <p:spPr>
          <a:xfrm>
            <a:off x="10252271" y="3641889"/>
            <a:ext cx="514505" cy="514505"/>
          </a:xfrm>
          <a:custGeom>
            <a:avLst/>
            <a:gdLst/>
            <a:ahLst/>
            <a:cxnLst/>
            <a:rect l="l" t="t" r="r" b="b"/>
            <a:pathLst>
              <a:path w="3240000" h="3240000">
                <a:moveTo>
                  <a:pt x="1415334" y="1947658"/>
                </a:moveTo>
                <a:lnTo>
                  <a:pt x="838053" y="2871852"/>
                </a:lnTo>
                <a:cubicBezTo>
                  <a:pt x="1312591" y="3168264"/>
                  <a:pt x="1913932" y="3170879"/>
                  <a:pt x="2391030" y="2878606"/>
                </a:cubicBezTo>
                <a:lnTo>
                  <a:pt x="1821709" y="1949263"/>
                </a:lnTo>
                <a:cubicBezTo>
                  <a:pt x="1763478" y="1986502"/>
                  <a:pt x="1694174" y="2007350"/>
                  <a:pt x="1620000" y="2007350"/>
                </a:cubicBezTo>
                <a:cubicBezTo>
                  <a:pt x="1544621" y="2007350"/>
                  <a:pt x="1474270" y="1985818"/>
                  <a:pt x="1415334" y="1947658"/>
                </a:cubicBezTo>
                <a:close/>
                <a:moveTo>
                  <a:pt x="1620001" y="1350973"/>
                </a:moveTo>
                <a:cubicBezTo>
                  <a:pt x="1471421" y="1350973"/>
                  <a:pt x="1350973" y="1471421"/>
                  <a:pt x="1350973" y="1620001"/>
                </a:cubicBezTo>
                <a:cubicBezTo>
                  <a:pt x="1350973" y="1768581"/>
                  <a:pt x="1471421" y="1889029"/>
                  <a:pt x="1620001" y="1889029"/>
                </a:cubicBezTo>
                <a:cubicBezTo>
                  <a:pt x="1768581" y="1889029"/>
                  <a:pt x="1889029" y="1768581"/>
                  <a:pt x="1889029" y="1620001"/>
                </a:cubicBezTo>
                <a:cubicBezTo>
                  <a:pt x="1889029" y="1471421"/>
                  <a:pt x="1768581" y="1350973"/>
                  <a:pt x="1620001" y="1350973"/>
                </a:cubicBezTo>
                <a:close/>
                <a:moveTo>
                  <a:pt x="2324470" y="322965"/>
                </a:moveTo>
                <a:lnTo>
                  <a:pt x="1804044" y="1281148"/>
                </a:lnTo>
                <a:cubicBezTo>
                  <a:pt x="1925507" y="1345192"/>
                  <a:pt x="2007350" y="1473038"/>
                  <a:pt x="2007350" y="1620000"/>
                </a:cubicBezTo>
                <a:lnTo>
                  <a:pt x="2005998" y="1633413"/>
                </a:lnTo>
                <a:lnTo>
                  <a:pt x="3095109" y="1671260"/>
                </a:lnTo>
                <a:cubicBezTo>
                  <a:pt x="3114541" y="1112092"/>
                  <a:pt x="2816135" y="590008"/>
                  <a:pt x="2324470" y="322965"/>
                </a:cubicBezTo>
                <a:close/>
                <a:moveTo>
                  <a:pt x="926838" y="316888"/>
                </a:moveTo>
                <a:cubicBezTo>
                  <a:pt x="432869" y="579644"/>
                  <a:pt x="129933" y="1099113"/>
                  <a:pt x="144500" y="1658429"/>
                </a:cubicBezTo>
                <a:lnTo>
                  <a:pt x="1233664" y="1630062"/>
                </a:lnTo>
                <a:cubicBezTo>
                  <a:pt x="1232693" y="1626734"/>
                  <a:pt x="1232650" y="1623372"/>
                  <a:pt x="1232650" y="1620000"/>
                </a:cubicBezTo>
                <a:cubicBezTo>
                  <a:pt x="1232650" y="1471836"/>
                  <a:pt x="1315838" y="1343102"/>
                  <a:pt x="1438904" y="1279548"/>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0" name="Freeform 20">
            <a:extLst>
              <a:ext uri="{FF2B5EF4-FFF2-40B4-BE49-F238E27FC236}">
                <a16:creationId xmlns:a16="http://schemas.microsoft.com/office/drawing/2014/main" id="{E674EC10-6DF4-4D79-8C68-8E0E302F4814}"/>
              </a:ext>
            </a:extLst>
          </p:cNvPr>
          <p:cNvSpPr/>
          <p:nvPr/>
        </p:nvSpPr>
        <p:spPr>
          <a:xfrm>
            <a:off x="10998217" y="5652772"/>
            <a:ext cx="536427" cy="573297"/>
          </a:xfrm>
          <a:custGeom>
            <a:avLst/>
            <a:gdLst>
              <a:gd name="connsiteX0" fmla="*/ 795647 w 2149434"/>
              <a:gd name="connsiteY0" fmla="*/ 2933205 h 2933205"/>
              <a:gd name="connsiteX1" fmla="*/ 0 w 2149434"/>
              <a:gd name="connsiteY1" fmla="*/ 1531917 h 2933205"/>
              <a:gd name="connsiteX2" fmla="*/ 463138 w 2149434"/>
              <a:gd name="connsiteY2" fmla="*/ 1733797 h 2933205"/>
              <a:gd name="connsiteX3" fmla="*/ 700645 w 2149434"/>
              <a:gd name="connsiteY3" fmla="*/ 166255 h 2933205"/>
              <a:gd name="connsiteX4" fmla="*/ 676894 w 2149434"/>
              <a:gd name="connsiteY4" fmla="*/ 0 h 2933205"/>
              <a:gd name="connsiteX5" fmla="*/ 2066307 w 2149434"/>
              <a:gd name="connsiteY5" fmla="*/ 819397 h 2933205"/>
              <a:gd name="connsiteX6" fmla="*/ 2149434 w 2149434"/>
              <a:gd name="connsiteY6" fmla="*/ 593766 h 2933205"/>
              <a:gd name="connsiteX7" fmla="*/ 1816925 w 2149434"/>
              <a:gd name="connsiteY7" fmla="*/ 2933205 h 2933205"/>
              <a:gd name="connsiteX8" fmla="*/ 1187533 w 2149434"/>
              <a:gd name="connsiteY8" fmla="*/ 926275 h 2933205"/>
              <a:gd name="connsiteX9" fmla="*/ 1080655 w 2149434"/>
              <a:gd name="connsiteY9" fmla="*/ 1828800 h 2933205"/>
              <a:gd name="connsiteX10" fmla="*/ 914400 w 2149434"/>
              <a:gd name="connsiteY10" fmla="*/ 1448790 h 2933205"/>
              <a:gd name="connsiteX11" fmla="*/ 795647 w 2149434"/>
              <a:gd name="connsiteY11" fmla="*/ 2933205 h 2933205"/>
              <a:gd name="connsiteX0" fmla="*/ 795647 w 2149434"/>
              <a:gd name="connsiteY0" fmla="*/ 2933205 h 2933205"/>
              <a:gd name="connsiteX1" fmla="*/ 0 w 2149434"/>
              <a:gd name="connsiteY1" fmla="*/ 1531917 h 2933205"/>
              <a:gd name="connsiteX2" fmla="*/ 463138 w 2149434"/>
              <a:gd name="connsiteY2" fmla="*/ 1733797 h 2933205"/>
              <a:gd name="connsiteX3" fmla="*/ 676894 w 2149434"/>
              <a:gd name="connsiteY3" fmla="*/ 0 h 2933205"/>
              <a:gd name="connsiteX4" fmla="*/ 2066307 w 2149434"/>
              <a:gd name="connsiteY4" fmla="*/ 819397 h 2933205"/>
              <a:gd name="connsiteX5" fmla="*/ 2149434 w 2149434"/>
              <a:gd name="connsiteY5" fmla="*/ 593766 h 2933205"/>
              <a:gd name="connsiteX6" fmla="*/ 1816925 w 2149434"/>
              <a:gd name="connsiteY6" fmla="*/ 2933205 h 2933205"/>
              <a:gd name="connsiteX7" fmla="*/ 1187533 w 2149434"/>
              <a:gd name="connsiteY7" fmla="*/ 926275 h 2933205"/>
              <a:gd name="connsiteX8" fmla="*/ 1080655 w 2149434"/>
              <a:gd name="connsiteY8" fmla="*/ 1828800 h 2933205"/>
              <a:gd name="connsiteX9" fmla="*/ 914400 w 2149434"/>
              <a:gd name="connsiteY9" fmla="*/ 1448790 h 2933205"/>
              <a:gd name="connsiteX10" fmla="*/ 795647 w 2149434"/>
              <a:gd name="connsiteY10" fmla="*/ 2933205 h 2933205"/>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2066307 w 2149434"/>
              <a:gd name="connsiteY4" fmla="*/ 1036680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149434"/>
              <a:gd name="connsiteY0" fmla="*/ 3150488 h 3150488"/>
              <a:gd name="connsiteX1" fmla="*/ 0 w 2149434"/>
              <a:gd name="connsiteY1" fmla="*/ 1749200 h 3150488"/>
              <a:gd name="connsiteX2" fmla="*/ 463138 w 2149434"/>
              <a:gd name="connsiteY2" fmla="*/ 1951080 h 3150488"/>
              <a:gd name="connsiteX3" fmla="*/ 776482 w 2149434"/>
              <a:gd name="connsiteY3" fmla="*/ 0 h 3150488"/>
              <a:gd name="connsiteX4" fmla="*/ 1975772 w 2149434"/>
              <a:gd name="connsiteY4" fmla="*/ 991413 h 3150488"/>
              <a:gd name="connsiteX5" fmla="*/ 2149434 w 2149434"/>
              <a:gd name="connsiteY5" fmla="*/ 811049 h 3150488"/>
              <a:gd name="connsiteX6" fmla="*/ 1816925 w 2149434"/>
              <a:gd name="connsiteY6" fmla="*/ 3150488 h 3150488"/>
              <a:gd name="connsiteX7" fmla="*/ 1187533 w 2149434"/>
              <a:gd name="connsiteY7" fmla="*/ 1143558 h 3150488"/>
              <a:gd name="connsiteX8" fmla="*/ 1080655 w 2149434"/>
              <a:gd name="connsiteY8" fmla="*/ 2046083 h 3150488"/>
              <a:gd name="connsiteX9" fmla="*/ 914400 w 2149434"/>
              <a:gd name="connsiteY9" fmla="*/ 1666073 h 3150488"/>
              <a:gd name="connsiteX10" fmla="*/ 795647 w 2149434"/>
              <a:gd name="connsiteY10" fmla="*/ 3150488 h 3150488"/>
              <a:gd name="connsiteX0" fmla="*/ 795647 w 2095113"/>
              <a:gd name="connsiteY0" fmla="*/ 3150488 h 3150488"/>
              <a:gd name="connsiteX1" fmla="*/ 0 w 2095113"/>
              <a:gd name="connsiteY1" fmla="*/ 1749200 h 3150488"/>
              <a:gd name="connsiteX2" fmla="*/ 463138 w 2095113"/>
              <a:gd name="connsiteY2" fmla="*/ 1951080 h 3150488"/>
              <a:gd name="connsiteX3" fmla="*/ 776482 w 2095113"/>
              <a:gd name="connsiteY3" fmla="*/ 0 h 3150488"/>
              <a:gd name="connsiteX4" fmla="*/ 1975772 w 2095113"/>
              <a:gd name="connsiteY4" fmla="*/ 991413 h 3150488"/>
              <a:gd name="connsiteX5" fmla="*/ 2095113 w 2095113"/>
              <a:gd name="connsiteY5" fmla="*/ 702407 h 3150488"/>
              <a:gd name="connsiteX6" fmla="*/ 1816925 w 2095113"/>
              <a:gd name="connsiteY6" fmla="*/ 3150488 h 3150488"/>
              <a:gd name="connsiteX7" fmla="*/ 1187533 w 2095113"/>
              <a:gd name="connsiteY7" fmla="*/ 1143558 h 3150488"/>
              <a:gd name="connsiteX8" fmla="*/ 1080655 w 2095113"/>
              <a:gd name="connsiteY8" fmla="*/ 2046083 h 3150488"/>
              <a:gd name="connsiteX9" fmla="*/ 914400 w 2095113"/>
              <a:gd name="connsiteY9" fmla="*/ 1666073 h 3150488"/>
              <a:gd name="connsiteX10" fmla="*/ 795647 w 2095113"/>
              <a:gd name="connsiteY10" fmla="*/ 3150488 h 3150488"/>
              <a:gd name="connsiteX0" fmla="*/ 795647 w 2760540"/>
              <a:gd name="connsiteY0" fmla="*/ 3150488 h 3150488"/>
              <a:gd name="connsiteX1" fmla="*/ 0 w 2760540"/>
              <a:gd name="connsiteY1" fmla="*/ 1749200 h 3150488"/>
              <a:gd name="connsiteX2" fmla="*/ 463138 w 2760540"/>
              <a:gd name="connsiteY2" fmla="*/ 1951080 h 3150488"/>
              <a:gd name="connsiteX3" fmla="*/ 776482 w 2760540"/>
              <a:gd name="connsiteY3" fmla="*/ 0 h 3150488"/>
              <a:gd name="connsiteX4" fmla="*/ 1975772 w 2760540"/>
              <a:gd name="connsiteY4" fmla="*/ 991413 h 3150488"/>
              <a:gd name="connsiteX5" fmla="*/ 2095113 w 2760540"/>
              <a:gd name="connsiteY5" fmla="*/ 702407 h 3150488"/>
              <a:gd name="connsiteX6" fmla="*/ 1816925 w 2760540"/>
              <a:gd name="connsiteY6" fmla="*/ 3150488 h 3150488"/>
              <a:gd name="connsiteX7" fmla="*/ 1187533 w 2760540"/>
              <a:gd name="connsiteY7" fmla="*/ 1143558 h 3150488"/>
              <a:gd name="connsiteX8" fmla="*/ 1080655 w 2760540"/>
              <a:gd name="connsiteY8" fmla="*/ 2046083 h 3150488"/>
              <a:gd name="connsiteX9" fmla="*/ 914400 w 2760540"/>
              <a:gd name="connsiteY9" fmla="*/ 1666073 h 3150488"/>
              <a:gd name="connsiteX10" fmla="*/ 795647 w 2760540"/>
              <a:gd name="connsiteY10" fmla="*/ 3150488 h 3150488"/>
              <a:gd name="connsiteX0" fmla="*/ 795647 w 2904019"/>
              <a:gd name="connsiteY0" fmla="*/ 3150488 h 3150488"/>
              <a:gd name="connsiteX1" fmla="*/ 0 w 2904019"/>
              <a:gd name="connsiteY1" fmla="*/ 1749200 h 3150488"/>
              <a:gd name="connsiteX2" fmla="*/ 463138 w 2904019"/>
              <a:gd name="connsiteY2" fmla="*/ 1951080 h 3150488"/>
              <a:gd name="connsiteX3" fmla="*/ 776482 w 2904019"/>
              <a:gd name="connsiteY3" fmla="*/ 0 h 3150488"/>
              <a:gd name="connsiteX4" fmla="*/ 1975772 w 2904019"/>
              <a:gd name="connsiteY4" fmla="*/ 991413 h 3150488"/>
              <a:gd name="connsiteX5" fmla="*/ 2095113 w 2904019"/>
              <a:gd name="connsiteY5" fmla="*/ 702407 h 3150488"/>
              <a:gd name="connsiteX6" fmla="*/ 1816925 w 2904019"/>
              <a:gd name="connsiteY6" fmla="*/ 3150488 h 3150488"/>
              <a:gd name="connsiteX7" fmla="*/ 1187533 w 2904019"/>
              <a:gd name="connsiteY7" fmla="*/ 1143558 h 3150488"/>
              <a:gd name="connsiteX8" fmla="*/ 1080655 w 2904019"/>
              <a:gd name="connsiteY8" fmla="*/ 2046083 h 3150488"/>
              <a:gd name="connsiteX9" fmla="*/ 914400 w 2904019"/>
              <a:gd name="connsiteY9" fmla="*/ 1666073 h 3150488"/>
              <a:gd name="connsiteX10" fmla="*/ 795647 w 2904019"/>
              <a:gd name="connsiteY10" fmla="*/ 3150488 h 3150488"/>
              <a:gd name="connsiteX0" fmla="*/ 795647 w 2905418"/>
              <a:gd name="connsiteY0" fmla="*/ 3150488 h 3186701"/>
              <a:gd name="connsiteX1" fmla="*/ 0 w 2905418"/>
              <a:gd name="connsiteY1" fmla="*/ 1749200 h 3186701"/>
              <a:gd name="connsiteX2" fmla="*/ 463138 w 2905418"/>
              <a:gd name="connsiteY2" fmla="*/ 1951080 h 3186701"/>
              <a:gd name="connsiteX3" fmla="*/ 776482 w 2905418"/>
              <a:gd name="connsiteY3" fmla="*/ 0 h 3186701"/>
              <a:gd name="connsiteX4" fmla="*/ 1975772 w 2905418"/>
              <a:gd name="connsiteY4" fmla="*/ 991413 h 3186701"/>
              <a:gd name="connsiteX5" fmla="*/ 2095113 w 2905418"/>
              <a:gd name="connsiteY5" fmla="*/ 702407 h 3186701"/>
              <a:gd name="connsiteX6" fmla="*/ 1821452 w 2905418"/>
              <a:gd name="connsiteY6" fmla="*/ 3186701 h 3186701"/>
              <a:gd name="connsiteX7" fmla="*/ 1187533 w 2905418"/>
              <a:gd name="connsiteY7" fmla="*/ 1143558 h 3186701"/>
              <a:gd name="connsiteX8" fmla="*/ 1080655 w 2905418"/>
              <a:gd name="connsiteY8" fmla="*/ 2046083 h 3186701"/>
              <a:gd name="connsiteX9" fmla="*/ 914400 w 2905418"/>
              <a:gd name="connsiteY9" fmla="*/ 1666073 h 3186701"/>
              <a:gd name="connsiteX10" fmla="*/ 795647 w 2905418"/>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1975772 w 2937337"/>
              <a:gd name="connsiteY4" fmla="*/ 991413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120628 w 2937337"/>
              <a:gd name="connsiteY4" fmla="*/ 130828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937337"/>
              <a:gd name="connsiteY0" fmla="*/ 3150488 h 3186701"/>
              <a:gd name="connsiteX1" fmla="*/ 0 w 2937337"/>
              <a:gd name="connsiteY1" fmla="*/ 1749200 h 3186701"/>
              <a:gd name="connsiteX2" fmla="*/ 463138 w 2937337"/>
              <a:gd name="connsiteY2" fmla="*/ 1951080 h 3186701"/>
              <a:gd name="connsiteX3" fmla="*/ 776482 w 2937337"/>
              <a:gd name="connsiteY3" fmla="*/ 0 h 3186701"/>
              <a:gd name="connsiteX4" fmla="*/ 2034620 w 2937337"/>
              <a:gd name="connsiteY4" fmla="*/ 1294704 h 3186701"/>
              <a:gd name="connsiteX5" fmla="*/ 2095113 w 2937337"/>
              <a:gd name="connsiteY5" fmla="*/ 702407 h 3186701"/>
              <a:gd name="connsiteX6" fmla="*/ 1821452 w 2937337"/>
              <a:gd name="connsiteY6" fmla="*/ 3186701 h 3186701"/>
              <a:gd name="connsiteX7" fmla="*/ 1187533 w 2937337"/>
              <a:gd name="connsiteY7" fmla="*/ 1143558 h 3186701"/>
              <a:gd name="connsiteX8" fmla="*/ 1080655 w 2937337"/>
              <a:gd name="connsiteY8" fmla="*/ 2046083 h 3186701"/>
              <a:gd name="connsiteX9" fmla="*/ 914400 w 2937337"/>
              <a:gd name="connsiteY9" fmla="*/ 1666073 h 3186701"/>
              <a:gd name="connsiteX10" fmla="*/ 795647 w 2937337"/>
              <a:gd name="connsiteY10" fmla="*/ 3150488 h 3186701"/>
              <a:gd name="connsiteX0" fmla="*/ 795647 w 2893849"/>
              <a:gd name="connsiteY0" fmla="*/ 3150488 h 3186701"/>
              <a:gd name="connsiteX1" fmla="*/ 0 w 2893849"/>
              <a:gd name="connsiteY1" fmla="*/ 1749200 h 3186701"/>
              <a:gd name="connsiteX2" fmla="*/ 463138 w 2893849"/>
              <a:gd name="connsiteY2" fmla="*/ 1951080 h 3186701"/>
              <a:gd name="connsiteX3" fmla="*/ 776482 w 2893849"/>
              <a:gd name="connsiteY3" fmla="*/ 0 h 3186701"/>
              <a:gd name="connsiteX4" fmla="*/ 2034620 w 2893849"/>
              <a:gd name="connsiteY4" fmla="*/ 1294704 h 3186701"/>
              <a:gd name="connsiteX5" fmla="*/ 2031739 w 2893849"/>
              <a:gd name="connsiteY5" fmla="*/ 711461 h 3186701"/>
              <a:gd name="connsiteX6" fmla="*/ 1821452 w 2893849"/>
              <a:gd name="connsiteY6" fmla="*/ 3186701 h 3186701"/>
              <a:gd name="connsiteX7" fmla="*/ 1187533 w 2893849"/>
              <a:gd name="connsiteY7" fmla="*/ 1143558 h 3186701"/>
              <a:gd name="connsiteX8" fmla="*/ 1080655 w 2893849"/>
              <a:gd name="connsiteY8" fmla="*/ 2046083 h 3186701"/>
              <a:gd name="connsiteX9" fmla="*/ 914400 w 2893849"/>
              <a:gd name="connsiteY9" fmla="*/ 1666073 h 3186701"/>
              <a:gd name="connsiteX10" fmla="*/ 795647 w 2893849"/>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795647 w 2931612"/>
              <a:gd name="connsiteY0" fmla="*/ 3150488 h 3186701"/>
              <a:gd name="connsiteX1" fmla="*/ 0 w 2931612"/>
              <a:gd name="connsiteY1" fmla="*/ 1749200 h 3186701"/>
              <a:gd name="connsiteX2" fmla="*/ 463138 w 2931612"/>
              <a:gd name="connsiteY2" fmla="*/ 1951080 h 3186701"/>
              <a:gd name="connsiteX3" fmla="*/ 776482 w 2931612"/>
              <a:gd name="connsiteY3" fmla="*/ 0 h 3186701"/>
              <a:gd name="connsiteX4" fmla="*/ 2034620 w 2931612"/>
              <a:gd name="connsiteY4" fmla="*/ 1294704 h 3186701"/>
              <a:gd name="connsiteX5" fmla="*/ 2031739 w 2931612"/>
              <a:gd name="connsiteY5" fmla="*/ 711461 h 3186701"/>
              <a:gd name="connsiteX6" fmla="*/ 1821452 w 2931612"/>
              <a:gd name="connsiteY6" fmla="*/ 3186701 h 3186701"/>
              <a:gd name="connsiteX7" fmla="*/ 1187533 w 2931612"/>
              <a:gd name="connsiteY7" fmla="*/ 1143558 h 3186701"/>
              <a:gd name="connsiteX8" fmla="*/ 1080655 w 2931612"/>
              <a:gd name="connsiteY8" fmla="*/ 2046083 h 3186701"/>
              <a:gd name="connsiteX9" fmla="*/ 914400 w 2931612"/>
              <a:gd name="connsiteY9" fmla="*/ 1666073 h 3186701"/>
              <a:gd name="connsiteX10" fmla="*/ 795647 w 2931612"/>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813754 w 2949719"/>
              <a:gd name="connsiteY0" fmla="*/ 3150488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813754 w 2949719"/>
              <a:gd name="connsiteY10" fmla="*/ 3150488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81245 w 2949719"/>
              <a:gd name="connsiteY2" fmla="*/ 1951080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17045 w 2949719"/>
              <a:gd name="connsiteY0" fmla="*/ 3168594 h 3186701"/>
              <a:gd name="connsiteX1" fmla="*/ 0 w 2949719"/>
              <a:gd name="connsiteY1" fmla="*/ 1726566 h 3186701"/>
              <a:gd name="connsiteX2" fmla="*/ 417871 w 2949719"/>
              <a:gd name="connsiteY2" fmla="*/ 2009927 h 3186701"/>
              <a:gd name="connsiteX3" fmla="*/ 794589 w 2949719"/>
              <a:gd name="connsiteY3" fmla="*/ 0 h 3186701"/>
              <a:gd name="connsiteX4" fmla="*/ 2052727 w 2949719"/>
              <a:gd name="connsiteY4" fmla="*/ 1294704 h 3186701"/>
              <a:gd name="connsiteX5" fmla="*/ 2049846 w 2949719"/>
              <a:gd name="connsiteY5" fmla="*/ 711461 h 3186701"/>
              <a:gd name="connsiteX6" fmla="*/ 1839559 w 2949719"/>
              <a:gd name="connsiteY6" fmla="*/ 3186701 h 3186701"/>
              <a:gd name="connsiteX7" fmla="*/ 1205640 w 2949719"/>
              <a:gd name="connsiteY7" fmla="*/ 1143558 h 3186701"/>
              <a:gd name="connsiteX8" fmla="*/ 1098762 w 2949719"/>
              <a:gd name="connsiteY8" fmla="*/ 2046083 h 3186701"/>
              <a:gd name="connsiteX9" fmla="*/ 932507 w 2949719"/>
              <a:gd name="connsiteY9" fmla="*/ 1666073 h 3186701"/>
              <a:gd name="connsiteX10" fmla="*/ 1117045 w 2949719"/>
              <a:gd name="connsiteY10" fmla="*/ 3168594 h 3186701"/>
              <a:gd name="connsiteX0" fmla="*/ 1103465 w 2936139"/>
              <a:gd name="connsiteY0" fmla="*/ 3168594 h 3186701"/>
              <a:gd name="connsiteX1" fmla="*/ 0 w 2936139"/>
              <a:gd name="connsiteY1" fmla="*/ 1726566 h 3186701"/>
              <a:gd name="connsiteX2" fmla="*/ 404291 w 2936139"/>
              <a:gd name="connsiteY2" fmla="*/ 2009927 h 3186701"/>
              <a:gd name="connsiteX3" fmla="*/ 781009 w 2936139"/>
              <a:gd name="connsiteY3" fmla="*/ 0 h 3186701"/>
              <a:gd name="connsiteX4" fmla="*/ 2039147 w 2936139"/>
              <a:gd name="connsiteY4" fmla="*/ 1294704 h 3186701"/>
              <a:gd name="connsiteX5" fmla="*/ 2036266 w 2936139"/>
              <a:gd name="connsiteY5" fmla="*/ 711461 h 3186701"/>
              <a:gd name="connsiteX6" fmla="*/ 1825979 w 2936139"/>
              <a:gd name="connsiteY6" fmla="*/ 3186701 h 3186701"/>
              <a:gd name="connsiteX7" fmla="*/ 1192060 w 2936139"/>
              <a:gd name="connsiteY7" fmla="*/ 1143558 h 3186701"/>
              <a:gd name="connsiteX8" fmla="*/ 1085182 w 2936139"/>
              <a:gd name="connsiteY8" fmla="*/ 2046083 h 3186701"/>
              <a:gd name="connsiteX9" fmla="*/ 918927 w 2936139"/>
              <a:gd name="connsiteY9" fmla="*/ 1666073 h 3186701"/>
              <a:gd name="connsiteX10" fmla="*/ 1103465 w 2936139"/>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64195 w 2981407"/>
              <a:gd name="connsiteY9" fmla="*/ 1666073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981407"/>
              <a:gd name="connsiteY0" fmla="*/ 3168594 h 3186701"/>
              <a:gd name="connsiteX1" fmla="*/ 0 w 2981407"/>
              <a:gd name="connsiteY1" fmla="*/ 1749200 h 3186701"/>
              <a:gd name="connsiteX2" fmla="*/ 449559 w 2981407"/>
              <a:gd name="connsiteY2" fmla="*/ 2009927 h 3186701"/>
              <a:gd name="connsiteX3" fmla="*/ 826277 w 2981407"/>
              <a:gd name="connsiteY3" fmla="*/ 0 h 3186701"/>
              <a:gd name="connsiteX4" fmla="*/ 2084415 w 2981407"/>
              <a:gd name="connsiteY4" fmla="*/ 1294704 h 3186701"/>
              <a:gd name="connsiteX5" fmla="*/ 2081534 w 2981407"/>
              <a:gd name="connsiteY5" fmla="*/ 711461 h 3186701"/>
              <a:gd name="connsiteX6" fmla="*/ 1871247 w 2981407"/>
              <a:gd name="connsiteY6" fmla="*/ 3186701 h 3186701"/>
              <a:gd name="connsiteX7" fmla="*/ 1237328 w 2981407"/>
              <a:gd name="connsiteY7" fmla="*/ 1143558 h 3186701"/>
              <a:gd name="connsiteX8" fmla="*/ 1130450 w 2981407"/>
              <a:gd name="connsiteY8" fmla="*/ 2046083 h 3186701"/>
              <a:gd name="connsiteX9" fmla="*/ 918927 w 2981407"/>
              <a:gd name="connsiteY9" fmla="*/ 1697760 h 3186701"/>
              <a:gd name="connsiteX10" fmla="*/ 1148733 w 2981407"/>
              <a:gd name="connsiteY10" fmla="*/ 3168594 h 3186701"/>
              <a:gd name="connsiteX0" fmla="*/ 1148733 w 2897156"/>
              <a:gd name="connsiteY0" fmla="*/ 3168594 h 3173121"/>
              <a:gd name="connsiteX1" fmla="*/ 0 w 2897156"/>
              <a:gd name="connsiteY1" fmla="*/ 1749200 h 3173121"/>
              <a:gd name="connsiteX2" fmla="*/ 449559 w 2897156"/>
              <a:gd name="connsiteY2" fmla="*/ 2009927 h 3173121"/>
              <a:gd name="connsiteX3" fmla="*/ 826277 w 2897156"/>
              <a:gd name="connsiteY3" fmla="*/ 0 h 3173121"/>
              <a:gd name="connsiteX4" fmla="*/ 2084415 w 2897156"/>
              <a:gd name="connsiteY4" fmla="*/ 1294704 h 3173121"/>
              <a:gd name="connsiteX5" fmla="*/ 2081534 w 2897156"/>
              <a:gd name="connsiteY5" fmla="*/ 711461 h 3173121"/>
              <a:gd name="connsiteX6" fmla="*/ 1581537 w 2897156"/>
              <a:gd name="connsiteY6" fmla="*/ 3173121 h 3173121"/>
              <a:gd name="connsiteX7" fmla="*/ 1237328 w 2897156"/>
              <a:gd name="connsiteY7" fmla="*/ 1143558 h 3173121"/>
              <a:gd name="connsiteX8" fmla="*/ 1130450 w 2897156"/>
              <a:gd name="connsiteY8" fmla="*/ 2046083 h 3173121"/>
              <a:gd name="connsiteX9" fmla="*/ 918927 w 2897156"/>
              <a:gd name="connsiteY9" fmla="*/ 1697760 h 3173121"/>
              <a:gd name="connsiteX10" fmla="*/ 1148733 w 2897156"/>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30450 w 2969045"/>
              <a:gd name="connsiteY8" fmla="*/ 2046083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288886 w 2969045"/>
              <a:gd name="connsiteY8" fmla="*/ 2367481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 name="connsiteX0" fmla="*/ 1148733 w 2969045"/>
              <a:gd name="connsiteY0" fmla="*/ 3168594 h 3173121"/>
              <a:gd name="connsiteX1" fmla="*/ 0 w 2969045"/>
              <a:gd name="connsiteY1" fmla="*/ 1749200 h 3173121"/>
              <a:gd name="connsiteX2" fmla="*/ 449559 w 2969045"/>
              <a:gd name="connsiteY2" fmla="*/ 2009927 h 3173121"/>
              <a:gd name="connsiteX3" fmla="*/ 826277 w 2969045"/>
              <a:gd name="connsiteY3" fmla="*/ 0 h 3173121"/>
              <a:gd name="connsiteX4" fmla="*/ 2084415 w 2969045"/>
              <a:gd name="connsiteY4" fmla="*/ 1294704 h 3173121"/>
              <a:gd name="connsiteX5" fmla="*/ 2081534 w 2969045"/>
              <a:gd name="connsiteY5" fmla="*/ 711461 h 3173121"/>
              <a:gd name="connsiteX6" fmla="*/ 1581537 w 2969045"/>
              <a:gd name="connsiteY6" fmla="*/ 3173121 h 3173121"/>
              <a:gd name="connsiteX7" fmla="*/ 1237328 w 2969045"/>
              <a:gd name="connsiteY7" fmla="*/ 1143558 h 3173121"/>
              <a:gd name="connsiteX8" fmla="*/ 1162138 w 2969045"/>
              <a:gd name="connsiteY8" fmla="*/ 2408222 h 3173121"/>
              <a:gd name="connsiteX9" fmla="*/ 918927 w 2969045"/>
              <a:gd name="connsiteY9" fmla="*/ 1697760 h 3173121"/>
              <a:gd name="connsiteX10" fmla="*/ 1148733 w 2969045"/>
              <a:gd name="connsiteY10" fmla="*/ 3168594 h 317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9045" h="3173121">
                <a:moveTo>
                  <a:pt x="1148733" y="3168594"/>
                </a:moveTo>
                <a:cubicBezTo>
                  <a:pt x="-68605" y="2992718"/>
                  <a:pt x="289357" y="2373225"/>
                  <a:pt x="0" y="1749200"/>
                </a:cubicBezTo>
                <a:cubicBezTo>
                  <a:pt x="211718" y="1712379"/>
                  <a:pt x="518500" y="2277611"/>
                  <a:pt x="449559" y="2009927"/>
                </a:cubicBezTo>
                <a:cubicBezTo>
                  <a:pt x="87752" y="952162"/>
                  <a:pt x="1169975" y="921963"/>
                  <a:pt x="826277" y="0"/>
                </a:cubicBezTo>
                <a:cubicBezTo>
                  <a:pt x="1894489" y="60376"/>
                  <a:pt x="1582046" y="1053258"/>
                  <a:pt x="2084415" y="1294704"/>
                </a:cubicBezTo>
                <a:cubicBezTo>
                  <a:pt x="2220765" y="1319082"/>
                  <a:pt x="2384277" y="1207659"/>
                  <a:pt x="2081534" y="711461"/>
                </a:cubicBezTo>
                <a:cubicBezTo>
                  <a:pt x="3844765" y="2025429"/>
                  <a:pt x="2606774" y="3099478"/>
                  <a:pt x="1581537" y="3173121"/>
                </a:cubicBezTo>
                <a:cubicBezTo>
                  <a:pt x="2049242" y="2917586"/>
                  <a:pt x="2204598" y="1824606"/>
                  <a:pt x="1237328" y="1143558"/>
                </a:cubicBezTo>
                <a:cubicBezTo>
                  <a:pt x="1479342" y="1777869"/>
                  <a:pt x="1318476" y="2090782"/>
                  <a:pt x="1162138" y="2408222"/>
                </a:cubicBezTo>
                <a:cubicBezTo>
                  <a:pt x="1159532" y="2246847"/>
                  <a:pt x="1324413" y="1899876"/>
                  <a:pt x="918927" y="1697760"/>
                </a:cubicBezTo>
                <a:cubicBezTo>
                  <a:pt x="1108697" y="2305733"/>
                  <a:pt x="307113" y="2497246"/>
                  <a:pt x="1148733" y="3168594"/>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1" name="Rounded Rectangle 25">
            <a:extLst>
              <a:ext uri="{FF2B5EF4-FFF2-40B4-BE49-F238E27FC236}">
                <a16:creationId xmlns:a16="http://schemas.microsoft.com/office/drawing/2014/main" id="{52251A18-A73B-4A26-9FEC-6B831E23205B}"/>
              </a:ext>
            </a:extLst>
          </p:cNvPr>
          <p:cNvSpPr/>
          <p:nvPr/>
        </p:nvSpPr>
        <p:spPr>
          <a:xfrm>
            <a:off x="10972939" y="2640819"/>
            <a:ext cx="586980" cy="430164"/>
          </a:xfrm>
          <a:custGeom>
            <a:avLst/>
            <a:gdLst/>
            <a:ahLst/>
            <a:cxnLst/>
            <a:rect l="l" t="t" r="r" b="b"/>
            <a:pathLst>
              <a:path w="3248842" h="2380886">
                <a:moveTo>
                  <a:pt x="1194785" y="1472263"/>
                </a:moveTo>
                <a:cubicBezTo>
                  <a:pt x="1150014" y="1472263"/>
                  <a:pt x="1113720" y="1508557"/>
                  <a:pt x="1113720" y="1553328"/>
                </a:cubicBezTo>
                <a:lnTo>
                  <a:pt x="1113720" y="1600880"/>
                </a:lnTo>
                <a:cubicBezTo>
                  <a:pt x="1113720" y="1645651"/>
                  <a:pt x="1150014" y="1681945"/>
                  <a:pt x="1194785" y="1681945"/>
                </a:cubicBezTo>
                <a:lnTo>
                  <a:pt x="2067186" y="1681945"/>
                </a:lnTo>
                <a:cubicBezTo>
                  <a:pt x="2111957" y="1681945"/>
                  <a:pt x="2148251" y="1645651"/>
                  <a:pt x="2148251" y="1600880"/>
                </a:cubicBezTo>
                <a:lnTo>
                  <a:pt x="2148251" y="1553328"/>
                </a:lnTo>
                <a:cubicBezTo>
                  <a:pt x="2148251" y="1508557"/>
                  <a:pt x="2111957" y="1472263"/>
                  <a:pt x="2067186" y="1472263"/>
                </a:cubicBezTo>
                <a:close/>
                <a:moveTo>
                  <a:pt x="2582402" y="986449"/>
                </a:moveTo>
                <a:cubicBezTo>
                  <a:pt x="2477247" y="986449"/>
                  <a:pt x="2392002" y="1071694"/>
                  <a:pt x="2392002" y="1176848"/>
                </a:cubicBezTo>
                <a:cubicBezTo>
                  <a:pt x="2392002" y="1282003"/>
                  <a:pt x="2477247" y="1367248"/>
                  <a:pt x="2582402" y="1367248"/>
                </a:cubicBezTo>
                <a:cubicBezTo>
                  <a:pt x="2687557" y="1367248"/>
                  <a:pt x="2772801" y="1282003"/>
                  <a:pt x="2772801" y="1176848"/>
                </a:cubicBezTo>
                <a:cubicBezTo>
                  <a:pt x="2772801" y="1071694"/>
                  <a:pt x="2687557" y="986449"/>
                  <a:pt x="2582402" y="986449"/>
                </a:cubicBezTo>
                <a:close/>
                <a:moveTo>
                  <a:pt x="679570" y="986449"/>
                </a:moveTo>
                <a:cubicBezTo>
                  <a:pt x="574415" y="986449"/>
                  <a:pt x="489171" y="1071694"/>
                  <a:pt x="489171" y="1176848"/>
                </a:cubicBezTo>
                <a:cubicBezTo>
                  <a:pt x="489171" y="1282003"/>
                  <a:pt x="574415" y="1367248"/>
                  <a:pt x="679570" y="1367248"/>
                </a:cubicBezTo>
                <a:cubicBezTo>
                  <a:pt x="784725" y="1367248"/>
                  <a:pt x="869970" y="1282003"/>
                  <a:pt x="869970" y="1176848"/>
                </a:cubicBezTo>
                <a:cubicBezTo>
                  <a:pt x="869970" y="1071694"/>
                  <a:pt x="784725" y="986449"/>
                  <a:pt x="679570" y="986449"/>
                </a:cubicBezTo>
                <a:close/>
                <a:moveTo>
                  <a:pt x="867954" y="155801"/>
                </a:moveTo>
                <a:lnTo>
                  <a:pt x="726849" y="858549"/>
                </a:lnTo>
                <a:lnTo>
                  <a:pt x="2535122" y="858549"/>
                </a:lnTo>
                <a:lnTo>
                  <a:pt x="2394017" y="155801"/>
                </a:lnTo>
                <a:close/>
                <a:moveTo>
                  <a:pt x="677268" y="0"/>
                </a:moveTo>
                <a:lnTo>
                  <a:pt x="2584703" y="0"/>
                </a:lnTo>
                <a:lnTo>
                  <a:pt x="2736658" y="607820"/>
                </a:lnTo>
                <a:cubicBezTo>
                  <a:pt x="2766265" y="579906"/>
                  <a:pt x="2806392" y="564164"/>
                  <a:pt x="2850195" y="564164"/>
                </a:cubicBezTo>
                <a:lnTo>
                  <a:pt x="3069929" y="564164"/>
                </a:lnTo>
                <a:cubicBezTo>
                  <a:pt x="3168740" y="564164"/>
                  <a:pt x="3248842" y="644266"/>
                  <a:pt x="3248842" y="743077"/>
                </a:cubicBezTo>
                <a:lnTo>
                  <a:pt x="3248842" y="792706"/>
                </a:lnTo>
                <a:cubicBezTo>
                  <a:pt x="3248842" y="891517"/>
                  <a:pt x="3168740" y="971619"/>
                  <a:pt x="3069929" y="971619"/>
                </a:cubicBezTo>
                <a:lnTo>
                  <a:pt x="3054536" y="971619"/>
                </a:lnTo>
                <a:cubicBezTo>
                  <a:pt x="3060628" y="989042"/>
                  <a:pt x="3063411" y="1007758"/>
                  <a:pt x="3063411" y="1027125"/>
                </a:cubicBezTo>
                <a:lnTo>
                  <a:pt x="3063411" y="2015961"/>
                </a:lnTo>
                <a:lnTo>
                  <a:pt x="2889080" y="2015961"/>
                </a:lnTo>
                <a:lnTo>
                  <a:pt x="2889080" y="2260325"/>
                </a:lnTo>
                <a:cubicBezTo>
                  <a:pt x="2889080" y="2326909"/>
                  <a:pt x="2835102" y="2380886"/>
                  <a:pt x="2768518" y="2380886"/>
                </a:cubicBezTo>
                <a:lnTo>
                  <a:pt x="2286284" y="2380886"/>
                </a:lnTo>
                <a:cubicBezTo>
                  <a:pt x="2219700" y="2380886"/>
                  <a:pt x="2165723" y="2326909"/>
                  <a:pt x="2165723" y="2260325"/>
                </a:cubicBezTo>
                <a:lnTo>
                  <a:pt x="2165723" y="2015961"/>
                </a:lnTo>
                <a:lnTo>
                  <a:pt x="1096248" y="2015961"/>
                </a:lnTo>
                <a:lnTo>
                  <a:pt x="1096248" y="2260325"/>
                </a:lnTo>
                <a:cubicBezTo>
                  <a:pt x="1096248" y="2326909"/>
                  <a:pt x="1042270" y="2380886"/>
                  <a:pt x="975686" y="2380886"/>
                </a:cubicBezTo>
                <a:lnTo>
                  <a:pt x="493453" y="2380886"/>
                </a:lnTo>
                <a:cubicBezTo>
                  <a:pt x="426869" y="2380886"/>
                  <a:pt x="372891" y="2326909"/>
                  <a:pt x="372891" y="2260325"/>
                </a:cubicBezTo>
                <a:lnTo>
                  <a:pt x="372891" y="2015961"/>
                </a:lnTo>
                <a:lnTo>
                  <a:pt x="198560" y="2015961"/>
                </a:lnTo>
                <a:lnTo>
                  <a:pt x="198560" y="1027125"/>
                </a:lnTo>
                <a:cubicBezTo>
                  <a:pt x="198560" y="1007758"/>
                  <a:pt x="201343" y="989042"/>
                  <a:pt x="207435" y="971619"/>
                </a:cubicBezTo>
                <a:lnTo>
                  <a:pt x="178913" y="971619"/>
                </a:lnTo>
                <a:cubicBezTo>
                  <a:pt x="80102" y="971619"/>
                  <a:pt x="0" y="891517"/>
                  <a:pt x="0" y="792706"/>
                </a:cubicBezTo>
                <a:lnTo>
                  <a:pt x="0" y="743077"/>
                </a:lnTo>
                <a:cubicBezTo>
                  <a:pt x="0" y="644266"/>
                  <a:pt x="80102" y="564164"/>
                  <a:pt x="178913" y="564164"/>
                </a:cubicBezTo>
                <a:lnTo>
                  <a:pt x="398647" y="564164"/>
                </a:lnTo>
                <a:cubicBezTo>
                  <a:pt x="447310" y="564164"/>
                  <a:pt x="491436" y="583593"/>
                  <a:pt x="523419" y="615395"/>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2" name="Block Arc 41">
            <a:extLst>
              <a:ext uri="{FF2B5EF4-FFF2-40B4-BE49-F238E27FC236}">
                <a16:creationId xmlns:a16="http://schemas.microsoft.com/office/drawing/2014/main" id="{36DCD789-FED8-401C-8C81-CF9F331DAB6D}"/>
              </a:ext>
            </a:extLst>
          </p:cNvPr>
          <p:cNvSpPr/>
          <p:nvPr/>
        </p:nvSpPr>
        <p:spPr>
          <a:xfrm>
            <a:off x="9454085" y="5654191"/>
            <a:ext cx="563324" cy="570461"/>
          </a:xfrm>
          <a:custGeom>
            <a:avLst/>
            <a:gdLst/>
            <a:ahLst/>
            <a:cxnLst/>
            <a:rect l="l" t="t" r="r" b="b"/>
            <a:pathLst>
              <a:path w="2844151" h="2880180">
                <a:moveTo>
                  <a:pt x="2390187" y="1502145"/>
                </a:moveTo>
                <a:lnTo>
                  <a:pt x="2844151" y="1530794"/>
                </a:lnTo>
                <a:cubicBezTo>
                  <a:pt x="2804784" y="2154619"/>
                  <a:pt x="2367464" y="2681809"/>
                  <a:pt x="1761650" y="2835749"/>
                </a:cubicBezTo>
                <a:cubicBezTo>
                  <a:pt x="1191486" y="2980631"/>
                  <a:pt x="594633" y="2763755"/>
                  <a:pt x="252983" y="2293680"/>
                </a:cubicBezTo>
                <a:lnTo>
                  <a:pt x="102982" y="2380283"/>
                </a:lnTo>
                <a:lnTo>
                  <a:pt x="104524" y="1603708"/>
                </a:lnTo>
                <a:lnTo>
                  <a:pt x="777828" y="1990661"/>
                </a:lnTo>
                <a:lnTo>
                  <a:pt x="648358" y="2065410"/>
                </a:lnTo>
                <a:cubicBezTo>
                  <a:pt x="886760" y="2358087"/>
                  <a:pt x="1276546" y="2489694"/>
                  <a:pt x="1649627" y="2394891"/>
                </a:cubicBezTo>
                <a:cubicBezTo>
                  <a:pt x="2064076" y="2289577"/>
                  <a:pt x="2363256" y="1928916"/>
                  <a:pt x="2390187" y="1502145"/>
                </a:cubicBezTo>
                <a:close/>
                <a:moveTo>
                  <a:pt x="1424249" y="58"/>
                </a:moveTo>
                <a:cubicBezTo>
                  <a:pt x="1880498" y="-4073"/>
                  <a:pt x="2318325" y="209551"/>
                  <a:pt x="2591169" y="586524"/>
                </a:cubicBezTo>
                <a:lnTo>
                  <a:pt x="2741170" y="499921"/>
                </a:lnTo>
                <a:lnTo>
                  <a:pt x="2739628" y="1276497"/>
                </a:lnTo>
                <a:lnTo>
                  <a:pt x="2066324" y="889544"/>
                </a:lnTo>
                <a:lnTo>
                  <a:pt x="2195793" y="814795"/>
                </a:lnTo>
                <a:cubicBezTo>
                  <a:pt x="1957391" y="522118"/>
                  <a:pt x="1567606" y="390511"/>
                  <a:pt x="1194524" y="485313"/>
                </a:cubicBezTo>
                <a:cubicBezTo>
                  <a:pt x="780075" y="590627"/>
                  <a:pt x="480895" y="951288"/>
                  <a:pt x="453964" y="1378059"/>
                </a:cubicBezTo>
                <a:lnTo>
                  <a:pt x="0" y="1349410"/>
                </a:lnTo>
                <a:cubicBezTo>
                  <a:pt x="39367" y="725585"/>
                  <a:pt x="476687" y="198395"/>
                  <a:pt x="1082501" y="44455"/>
                </a:cubicBezTo>
                <a:cubicBezTo>
                  <a:pt x="1196091" y="15591"/>
                  <a:pt x="1310740" y="1086"/>
                  <a:pt x="1424249" y="5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3" name="Round Same Side Corner Rectangle 11">
            <a:extLst>
              <a:ext uri="{FF2B5EF4-FFF2-40B4-BE49-F238E27FC236}">
                <a16:creationId xmlns:a16="http://schemas.microsoft.com/office/drawing/2014/main" id="{AFBCEF67-A3DE-45DE-97FD-374E910A67D8}"/>
              </a:ext>
            </a:extLst>
          </p:cNvPr>
          <p:cNvSpPr/>
          <p:nvPr/>
        </p:nvSpPr>
        <p:spPr>
          <a:xfrm rot="9900000">
            <a:off x="10208910" y="1534987"/>
            <a:ext cx="579867" cy="492485"/>
          </a:xfrm>
          <a:custGeom>
            <a:avLst/>
            <a:gdLst/>
            <a:ahLst/>
            <a:cxnLst/>
            <a:rect l="l" t="t" r="r" b="b"/>
            <a:pathLst>
              <a:path w="2911009" h="2472345">
                <a:moveTo>
                  <a:pt x="2219598" y="1335309"/>
                </a:moveTo>
                <a:lnTo>
                  <a:pt x="2219598" y="1222573"/>
                </a:lnTo>
                <a:cubicBezTo>
                  <a:pt x="2219598" y="1176944"/>
                  <a:pt x="2241926" y="1136530"/>
                  <a:pt x="2277694" y="1113650"/>
                </a:cubicBezTo>
                <a:lnTo>
                  <a:pt x="2277694" y="137786"/>
                </a:lnTo>
                <a:cubicBezTo>
                  <a:pt x="2277694" y="61689"/>
                  <a:pt x="2339383" y="0"/>
                  <a:pt x="2415480" y="0"/>
                </a:cubicBezTo>
                <a:lnTo>
                  <a:pt x="2545196" y="0"/>
                </a:lnTo>
                <a:cubicBezTo>
                  <a:pt x="2621293" y="0"/>
                  <a:pt x="2682982" y="61689"/>
                  <a:pt x="2682982" y="137786"/>
                </a:cubicBezTo>
                <a:lnTo>
                  <a:pt x="2682982" y="1099067"/>
                </a:lnTo>
                <a:cubicBezTo>
                  <a:pt x="2730197" y="1120049"/>
                  <a:pt x="2762708" y="1167515"/>
                  <a:pt x="2762708" y="1222573"/>
                </a:cubicBezTo>
                <a:lnTo>
                  <a:pt x="2762708" y="1480834"/>
                </a:lnTo>
                <a:close/>
                <a:moveTo>
                  <a:pt x="241900" y="1676361"/>
                </a:moveTo>
                <a:cubicBezTo>
                  <a:pt x="69371" y="1631107"/>
                  <a:pt x="-34146" y="1454930"/>
                  <a:pt x="10296" y="1282189"/>
                </a:cubicBezTo>
                <a:cubicBezTo>
                  <a:pt x="54739" y="1109449"/>
                  <a:pt x="230428" y="1005105"/>
                  <a:pt x="403375" y="1048736"/>
                </a:cubicBezTo>
                <a:cubicBezTo>
                  <a:pt x="349550" y="1257945"/>
                  <a:pt x="295726" y="1467153"/>
                  <a:pt x="241900" y="1676361"/>
                </a:cubicBezTo>
                <a:close/>
                <a:moveTo>
                  <a:pt x="2578947" y="2467929"/>
                </a:moveTo>
                <a:lnTo>
                  <a:pt x="1957545" y="2301425"/>
                </a:lnTo>
                <a:lnTo>
                  <a:pt x="2194209" y="1418183"/>
                </a:lnTo>
                <a:lnTo>
                  <a:pt x="2815611" y="1584687"/>
                </a:lnTo>
                <a:cubicBezTo>
                  <a:pt x="2884250" y="1603079"/>
                  <a:pt x="2924985" y="1673632"/>
                  <a:pt x="2906593" y="1742272"/>
                </a:cubicBezTo>
                <a:lnTo>
                  <a:pt x="2736532" y="2376947"/>
                </a:lnTo>
                <a:cubicBezTo>
                  <a:pt x="2718140" y="2445587"/>
                  <a:pt x="2647586" y="2486321"/>
                  <a:pt x="2578947" y="2467929"/>
                </a:cubicBezTo>
                <a:close/>
                <a:moveTo>
                  <a:pt x="610249" y="2287120"/>
                </a:moveTo>
                <a:lnTo>
                  <a:pt x="1020264" y="756923"/>
                </a:lnTo>
                <a:lnTo>
                  <a:pt x="2107356" y="1398691"/>
                </a:lnTo>
                <a:lnTo>
                  <a:pt x="1872582" y="2274879"/>
                </a:lnTo>
                <a:close/>
                <a:moveTo>
                  <a:pt x="426016" y="2349577"/>
                </a:moveTo>
                <a:lnTo>
                  <a:pt x="243978" y="2300800"/>
                </a:lnTo>
                <a:cubicBezTo>
                  <a:pt x="205115" y="2290387"/>
                  <a:pt x="182051" y="2250439"/>
                  <a:pt x="192464" y="2211576"/>
                </a:cubicBezTo>
                <a:lnTo>
                  <a:pt x="620679" y="613455"/>
                </a:lnTo>
                <a:cubicBezTo>
                  <a:pt x="631093" y="574592"/>
                  <a:pt x="671040" y="551528"/>
                  <a:pt x="709903" y="561941"/>
                </a:cubicBezTo>
                <a:lnTo>
                  <a:pt x="891942" y="610718"/>
                </a:lnTo>
                <a:cubicBezTo>
                  <a:pt x="930805" y="621132"/>
                  <a:pt x="953869" y="661079"/>
                  <a:pt x="943455" y="699942"/>
                </a:cubicBezTo>
                <a:lnTo>
                  <a:pt x="515240" y="2298064"/>
                </a:lnTo>
                <a:cubicBezTo>
                  <a:pt x="504827" y="2336927"/>
                  <a:pt x="464879" y="2359990"/>
                  <a:pt x="426016" y="2349577"/>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4" name="Donut 39">
            <a:extLst>
              <a:ext uri="{FF2B5EF4-FFF2-40B4-BE49-F238E27FC236}">
                <a16:creationId xmlns:a16="http://schemas.microsoft.com/office/drawing/2014/main" id="{439297A1-2150-467C-8B3E-08A8C9E0E56F}"/>
              </a:ext>
            </a:extLst>
          </p:cNvPr>
          <p:cNvSpPr/>
          <p:nvPr/>
        </p:nvSpPr>
        <p:spPr>
          <a:xfrm>
            <a:off x="4246301" y="4666128"/>
            <a:ext cx="575536" cy="575536"/>
          </a:xfrm>
          <a:custGeom>
            <a:avLst/>
            <a:gdLst/>
            <a:ahLst/>
            <a:cxnLst/>
            <a:rect l="l" t="t" r="r" b="b"/>
            <a:pathLst>
              <a:path w="3240000" h="3240000">
                <a:moveTo>
                  <a:pt x="1152300" y="922782"/>
                </a:moveTo>
                <a:lnTo>
                  <a:pt x="2354400" y="1620000"/>
                </a:lnTo>
                <a:lnTo>
                  <a:pt x="1152300" y="2317218"/>
                </a:lnTo>
                <a:close/>
                <a:moveTo>
                  <a:pt x="1620000" y="342403"/>
                </a:moveTo>
                <a:cubicBezTo>
                  <a:pt x="914403" y="342403"/>
                  <a:pt x="342403" y="914403"/>
                  <a:pt x="342403" y="1620000"/>
                </a:cubicBezTo>
                <a:cubicBezTo>
                  <a:pt x="342403" y="2325597"/>
                  <a:pt x="914403" y="2897597"/>
                  <a:pt x="1620000" y="2897597"/>
                </a:cubicBezTo>
                <a:cubicBezTo>
                  <a:pt x="2325597" y="2897597"/>
                  <a:pt x="2897597" y="2325597"/>
                  <a:pt x="2897597" y="1620000"/>
                </a:cubicBezTo>
                <a:cubicBezTo>
                  <a:pt x="2897597" y="914403"/>
                  <a:pt x="2325597" y="342403"/>
                  <a:pt x="1620000" y="342403"/>
                </a:cubicBezTo>
                <a:close/>
                <a:moveTo>
                  <a:pt x="1620000" y="0"/>
                </a:moveTo>
                <a:cubicBezTo>
                  <a:pt x="2514701" y="0"/>
                  <a:pt x="3240000" y="725299"/>
                  <a:pt x="3240000" y="1620000"/>
                </a:cubicBezTo>
                <a:cubicBezTo>
                  <a:pt x="3240000" y="2514701"/>
                  <a:pt x="2514701" y="3240000"/>
                  <a:pt x="1620000" y="3240000"/>
                </a:cubicBezTo>
                <a:cubicBezTo>
                  <a:pt x="725299" y="3240000"/>
                  <a:pt x="0" y="2514701"/>
                  <a:pt x="0" y="1620000"/>
                </a:cubicBezTo>
                <a:cubicBezTo>
                  <a:pt x="0" y="725299"/>
                  <a:pt x="725299" y="0"/>
                  <a:pt x="1620000"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solidFill>
                <a:schemeClr val="tx1"/>
              </a:solidFill>
              <a:cs typeface="B Nazanin" panose="00000700000000000000" pitchFamily="2" charset="-78"/>
            </a:endParaRPr>
          </a:p>
        </p:txBody>
      </p:sp>
      <p:sp>
        <p:nvSpPr>
          <p:cNvPr id="65" name="Freeform 25">
            <a:extLst>
              <a:ext uri="{FF2B5EF4-FFF2-40B4-BE49-F238E27FC236}">
                <a16:creationId xmlns:a16="http://schemas.microsoft.com/office/drawing/2014/main" id="{115A3EAB-6A86-45ED-8F48-A7797A2D6676}"/>
              </a:ext>
            </a:extLst>
          </p:cNvPr>
          <p:cNvSpPr/>
          <p:nvPr/>
        </p:nvSpPr>
        <p:spPr>
          <a:xfrm>
            <a:off x="8766358" y="3640606"/>
            <a:ext cx="417857" cy="517071"/>
          </a:xfrm>
          <a:custGeom>
            <a:avLst/>
            <a:gdLst>
              <a:gd name="connsiteX0" fmla="*/ 371475 w 1600200"/>
              <a:gd name="connsiteY0" fmla="*/ 0 h 1857375"/>
              <a:gd name="connsiteX1" fmla="*/ 628650 w 1600200"/>
              <a:gd name="connsiteY1" fmla="*/ 523875 h 1857375"/>
              <a:gd name="connsiteX2" fmla="*/ 400050 w 1600200"/>
              <a:gd name="connsiteY2" fmla="*/ 561975 h 1857375"/>
              <a:gd name="connsiteX3" fmla="*/ 1019175 w 1600200"/>
              <a:gd name="connsiteY3" fmla="*/ 1438275 h 1857375"/>
              <a:gd name="connsiteX4" fmla="*/ 1219200 w 1600200"/>
              <a:gd name="connsiteY4" fmla="*/ 1238250 h 1857375"/>
              <a:gd name="connsiteX5" fmla="*/ 1600200 w 1600200"/>
              <a:gd name="connsiteY5" fmla="*/ 1666875 h 1857375"/>
              <a:gd name="connsiteX6" fmla="*/ 1038225 w 1600200"/>
              <a:gd name="connsiteY6" fmla="*/ 1857375 h 1857375"/>
              <a:gd name="connsiteX7" fmla="*/ 0 w 1600200"/>
              <a:gd name="connsiteY7" fmla="*/ 314325 h 1857375"/>
              <a:gd name="connsiteX8" fmla="*/ 371475 w 1600200"/>
              <a:gd name="connsiteY8" fmla="*/ 0 h 1857375"/>
              <a:gd name="connsiteX0" fmla="*/ 371475 w 1600200"/>
              <a:gd name="connsiteY0" fmla="*/ 0 h 1917951"/>
              <a:gd name="connsiteX1" fmla="*/ 628650 w 1600200"/>
              <a:gd name="connsiteY1" fmla="*/ 584451 h 1917951"/>
              <a:gd name="connsiteX2" fmla="*/ 400050 w 1600200"/>
              <a:gd name="connsiteY2" fmla="*/ 622551 h 1917951"/>
              <a:gd name="connsiteX3" fmla="*/ 1019175 w 1600200"/>
              <a:gd name="connsiteY3" fmla="*/ 1498851 h 1917951"/>
              <a:gd name="connsiteX4" fmla="*/ 1219200 w 1600200"/>
              <a:gd name="connsiteY4" fmla="*/ 1298826 h 1917951"/>
              <a:gd name="connsiteX5" fmla="*/ 1600200 w 1600200"/>
              <a:gd name="connsiteY5" fmla="*/ 1727451 h 1917951"/>
              <a:gd name="connsiteX6" fmla="*/ 1038225 w 1600200"/>
              <a:gd name="connsiteY6" fmla="*/ 1917951 h 1917951"/>
              <a:gd name="connsiteX7" fmla="*/ 0 w 1600200"/>
              <a:gd name="connsiteY7" fmla="*/ 374901 h 1917951"/>
              <a:gd name="connsiteX8" fmla="*/ 371475 w 1600200"/>
              <a:gd name="connsiteY8" fmla="*/ 0 h 1917951"/>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277 h 1919228"/>
              <a:gd name="connsiteX1" fmla="*/ 628650 w 1600200"/>
              <a:gd name="connsiteY1" fmla="*/ 585728 h 1919228"/>
              <a:gd name="connsiteX2" fmla="*/ 400050 w 1600200"/>
              <a:gd name="connsiteY2" fmla="*/ 623828 h 1919228"/>
              <a:gd name="connsiteX3" fmla="*/ 1019175 w 1600200"/>
              <a:gd name="connsiteY3" fmla="*/ 1500128 h 1919228"/>
              <a:gd name="connsiteX4" fmla="*/ 1219200 w 1600200"/>
              <a:gd name="connsiteY4" fmla="*/ 1300103 h 1919228"/>
              <a:gd name="connsiteX5" fmla="*/ 1600200 w 1600200"/>
              <a:gd name="connsiteY5" fmla="*/ 1728728 h 1919228"/>
              <a:gd name="connsiteX6" fmla="*/ 1038225 w 1600200"/>
              <a:gd name="connsiteY6" fmla="*/ 1919228 h 1919228"/>
              <a:gd name="connsiteX7" fmla="*/ 0 w 1600200"/>
              <a:gd name="connsiteY7" fmla="*/ 376178 h 1919228"/>
              <a:gd name="connsiteX8" fmla="*/ 371475 w 1600200"/>
              <a:gd name="connsiteY8" fmla="*/ 1277 h 1919228"/>
              <a:gd name="connsiteX0" fmla="*/ 371475 w 1600200"/>
              <a:gd name="connsiteY0" fmla="*/ 1544 h 1919495"/>
              <a:gd name="connsiteX1" fmla="*/ 628650 w 1600200"/>
              <a:gd name="connsiteY1" fmla="*/ 585995 h 1919495"/>
              <a:gd name="connsiteX2" fmla="*/ 400050 w 1600200"/>
              <a:gd name="connsiteY2" fmla="*/ 624095 h 1919495"/>
              <a:gd name="connsiteX3" fmla="*/ 1019175 w 1600200"/>
              <a:gd name="connsiteY3" fmla="*/ 1500395 h 1919495"/>
              <a:gd name="connsiteX4" fmla="*/ 1219200 w 1600200"/>
              <a:gd name="connsiteY4" fmla="*/ 1300370 h 1919495"/>
              <a:gd name="connsiteX5" fmla="*/ 1600200 w 1600200"/>
              <a:gd name="connsiteY5" fmla="*/ 1728995 h 1919495"/>
              <a:gd name="connsiteX6" fmla="*/ 1038225 w 1600200"/>
              <a:gd name="connsiteY6" fmla="*/ 1919495 h 1919495"/>
              <a:gd name="connsiteX7" fmla="*/ 0 w 1600200"/>
              <a:gd name="connsiteY7" fmla="*/ 376445 h 1919495"/>
              <a:gd name="connsiteX8" fmla="*/ 371475 w 1600200"/>
              <a:gd name="connsiteY8" fmla="*/ 1544 h 1919495"/>
              <a:gd name="connsiteX0" fmla="*/ 371475 w 1600200"/>
              <a:gd name="connsiteY0" fmla="*/ 1487 h 1919438"/>
              <a:gd name="connsiteX1" fmla="*/ 568075 w 1600200"/>
              <a:gd name="connsiteY1" fmla="*/ 603245 h 1919438"/>
              <a:gd name="connsiteX2" fmla="*/ 400050 w 1600200"/>
              <a:gd name="connsiteY2" fmla="*/ 624038 h 1919438"/>
              <a:gd name="connsiteX3" fmla="*/ 1019175 w 1600200"/>
              <a:gd name="connsiteY3" fmla="*/ 1500338 h 1919438"/>
              <a:gd name="connsiteX4" fmla="*/ 1219200 w 1600200"/>
              <a:gd name="connsiteY4" fmla="*/ 1300313 h 1919438"/>
              <a:gd name="connsiteX5" fmla="*/ 1600200 w 1600200"/>
              <a:gd name="connsiteY5" fmla="*/ 1728938 h 1919438"/>
              <a:gd name="connsiteX6" fmla="*/ 1038225 w 1600200"/>
              <a:gd name="connsiteY6" fmla="*/ 1919438 h 1919438"/>
              <a:gd name="connsiteX7" fmla="*/ 0 w 1600200"/>
              <a:gd name="connsiteY7" fmla="*/ 376388 h 1919438"/>
              <a:gd name="connsiteX8" fmla="*/ 371475 w 1600200"/>
              <a:gd name="connsiteY8" fmla="*/ 1487 h 1919438"/>
              <a:gd name="connsiteX0" fmla="*/ 371475 w 1600200"/>
              <a:gd name="connsiteY0" fmla="*/ 1032 h 1918983"/>
              <a:gd name="connsiteX1" fmla="*/ 568075 w 1600200"/>
              <a:gd name="connsiteY1" fmla="*/ 602790 h 1918983"/>
              <a:gd name="connsiteX2" fmla="*/ 400050 w 1600200"/>
              <a:gd name="connsiteY2" fmla="*/ 623583 h 1918983"/>
              <a:gd name="connsiteX3" fmla="*/ 1019175 w 1600200"/>
              <a:gd name="connsiteY3" fmla="*/ 1499883 h 1918983"/>
              <a:gd name="connsiteX4" fmla="*/ 1219200 w 1600200"/>
              <a:gd name="connsiteY4" fmla="*/ 1299858 h 1918983"/>
              <a:gd name="connsiteX5" fmla="*/ 1600200 w 1600200"/>
              <a:gd name="connsiteY5" fmla="*/ 1728483 h 1918983"/>
              <a:gd name="connsiteX6" fmla="*/ 1038225 w 1600200"/>
              <a:gd name="connsiteY6" fmla="*/ 1918983 h 1918983"/>
              <a:gd name="connsiteX7" fmla="*/ 0 w 1600200"/>
              <a:gd name="connsiteY7" fmla="*/ 375933 h 1918983"/>
              <a:gd name="connsiteX8" fmla="*/ 371475 w 1600200"/>
              <a:gd name="connsiteY8" fmla="*/ 1032 h 1918983"/>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088 h 1919039"/>
              <a:gd name="connsiteX1" fmla="*/ 568075 w 1600200"/>
              <a:gd name="connsiteY1" fmla="*/ 602846 h 1919039"/>
              <a:gd name="connsiteX2" fmla="*/ 400050 w 1600200"/>
              <a:gd name="connsiteY2" fmla="*/ 623639 h 1919039"/>
              <a:gd name="connsiteX3" fmla="*/ 1019175 w 1600200"/>
              <a:gd name="connsiteY3" fmla="*/ 1499939 h 1919039"/>
              <a:gd name="connsiteX4" fmla="*/ 1219200 w 1600200"/>
              <a:gd name="connsiteY4" fmla="*/ 1299914 h 1919039"/>
              <a:gd name="connsiteX5" fmla="*/ 1600200 w 1600200"/>
              <a:gd name="connsiteY5" fmla="*/ 1728539 h 1919039"/>
              <a:gd name="connsiteX6" fmla="*/ 1038225 w 1600200"/>
              <a:gd name="connsiteY6" fmla="*/ 1919039 h 1919039"/>
              <a:gd name="connsiteX7" fmla="*/ 0 w 1600200"/>
              <a:gd name="connsiteY7" fmla="*/ 375989 h 1919039"/>
              <a:gd name="connsiteX8" fmla="*/ 371475 w 1600200"/>
              <a:gd name="connsiteY8" fmla="*/ 1088 h 1919039"/>
              <a:gd name="connsiteX0" fmla="*/ 371475 w 1600200"/>
              <a:gd name="connsiteY0" fmla="*/ 1118 h 1919069"/>
              <a:gd name="connsiteX1" fmla="*/ 568075 w 1600200"/>
              <a:gd name="connsiteY1" fmla="*/ 602876 h 1919069"/>
              <a:gd name="connsiteX2" fmla="*/ 400050 w 1600200"/>
              <a:gd name="connsiteY2" fmla="*/ 623669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408703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59666 w 1600200"/>
              <a:gd name="connsiteY2" fmla="*/ 643860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9175 w 1600200"/>
              <a:gd name="connsiteY3" fmla="*/ 1499969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70138 w 1600200"/>
              <a:gd name="connsiteY3" fmla="*/ 1517276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1010522 w 1600200"/>
              <a:gd name="connsiteY3" fmla="*/ 1534584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96099 w 1600200"/>
              <a:gd name="connsiteY3" fmla="*/ 1546122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219200 w 1600200"/>
              <a:gd name="connsiteY4" fmla="*/ 1299944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600200"/>
              <a:gd name="connsiteY0" fmla="*/ 1118 h 1919069"/>
              <a:gd name="connsiteX1" fmla="*/ 568075 w 1600200"/>
              <a:gd name="connsiteY1" fmla="*/ 602876 h 1919069"/>
              <a:gd name="connsiteX2" fmla="*/ 374089 w 1600200"/>
              <a:gd name="connsiteY2" fmla="*/ 646744 h 1919069"/>
              <a:gd name="connsiteX3" fmla="*/ 987445 w 1600200"/>
              <a:gd name="connsiteY3" fmla="*/ 1528815 h 1919069"/>
              <a:gd name="connsiteX4" fmla="*/ 1173048 w 1600200"/>
              <a:gd name="connsiteY4" fmla="*/ 1311482 h 1919069"/>
              <a:gd name="connsiteX5" fmla="*/ 1600200 w 1600200"/>
              <a:gd name="connsiteY5" fmla="*/ 1728569 h 1919069"/>
              <a:gd name="connsiteX6" fmla="*/ 1038225 w 1600200"/>
              <a:gd name="connsiteY6" fmla="*/ 1919069 h 1919069"/>
              <a:gd name="connsiteX7" fmla="*/ 0 w 1600200"/>
              <a:gd name="connsiteY7" fmla="*/ 376019 h 1919069"/>
              <a:gd name="connsiteX8" fmla="*/ 371475 w 1600200"/>
              <a:gd name="connsiteY8" fmla="*/ 1118 h 1919069"/>
              <a:gd name="connsiteX0" fmla="*/ 371475 w 1588662"/>
              <a:gd name="connsiteY0" fmla="*/ 1118 h 1919069"/>
              <a:gd name="connsiteX1" fmla="*/ 568075 w 1588662"/>
              <a:gd name="connsiteY1" fmla="*/ 602876 h 1919069"/>
              <a:gd name="connsiteX2" fmla="*/ 374089 w 1588662"/>
              <a:gd name="connsiteY2" fmla="*/ 646744 h 1919069"/>
              <a:gd name="connsiteX3" fmla="*/ 987445 w 1588662"/>
              <a:gd name="connsiteY3" fmla="*/ 1528815 h 1919069"/>
              <a:gd name="connsiteX4" fmla="*/ 1173048 w 1588662"/>
              <a:gd name="connsiteY4" fmla="*/ 1311482 h 1919069"/>
              <a:gd name="connsiteX5" fmla="*/ 1588662 w 1588662"/>
              <a:gd name="connsiteY5" fmla="*/ 1699723 h 1919069"/>
              <a:gd name="connsiteX6" fmla="*/ 1038225 w 1588662"/>
              <a:gd name="connsiteY6" fmla="*/ 1919069 h 1919069"/>
              <a:gd name="connsiteX7" fmla="*/ 0 w 1588662"/>
              <a:gd name="connsiteY7" fmla="*/ 376019 h 1919069"/>
              <a:gd name="connsiteX8" fmla="*/ 371475 w 1588662"/>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600166"/>
              <a:gd name="connsiteY0" fmla="*/ 1118 h 1919069"/>
              <a:gd name="connsiteX1" fmla="*/ 568075 w 1600166"/>
              <a:gd name="connsiteY1" fmla="*/ 602876 h 1919069"/>
              <a:gd name="connsiteX2" fmla="*/ 374089 w 1600166"/>
              <a:gd name="connsiteY2" fmla="*/ 646744 h 1919069"/>
              <a:gd name="connsiteX3" fmla="*/ 987445 w 1600166"/>
              <a:gd name="connsiteY3" fmla="*/ 1528815 h 1919069"/>
              <a:gd name="connsiteX4" fmla="*/ 1173048 w 1600166"/>
              <a:gd name="connsiteY4" fmla="*/ 1311482 h 1919069"/>
              <a:gd name="connsiteX5" fmla="*/ 1588662 w 1600166"/>
              <a:gd name="connsiteY5" fmla="*/ 1699723 h 1919069"/>
              <a:gd name="connsiteX6" fmla="*/ 1038225 w 1600166"/>
              <a:gd name="connsiteY6" fmla="*/ 1919069 h 1919069"/>
              <a:gd name="connsiteX7" fmla="*/ 0 w 1600166"/>
              <a:gd name="connsiteY7" fmla="*/ 376019 h 1919069"/>
              <a:gd name="connsiteX8" fmla="*/ 371475 w 1600166"/>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19069"/>
              <a:gd name="connsiteX1" fmla="*/ 568075 w 1596260"/>
              <a:gd name="connsiteY1" fmla="*/ 602876 h 1919069"/>
              <a:gd name="connsiteX2" fmla="*/ 374089 w 1596260"/>
              <a:gd name="connsiteY2" fmla="*/ 646744 h 1919069"/>
              <a:gd name="connsiteX3" fmla="*/ 987445 w 1596260"/>
              <a:gd name="connsiteY3" fmla="*/ 1528815 h 1919069"/>
              <a:gd name="connsiteX4" fmla="*/ 1173048 w 1596260"/>
              <a:gd name="connsiteY4" fmla="*/ 1311482 h 1919069"/>
              <a:gd name="connsiteX5" fmla="*/ 1588662 w 1596260"/>
              <a:gd name="connsiteY5" fmla="*/ 1699723 h 1919069"/>
              <a:gd name="connsiteX6" fmla="*/ 1038225 w 1596260"/>
              <a:gd name="connsiteY6" fmla="*/ 1919069 h 1919069"/>
              <a:gd name="connsiteX7" fmla="*/ 0 w 1596260"/>
              <a:gd name="connsiteY7" fmla="*/ 376019 h 1919069"/>
              <a:gd name="connsiteX8" fmla="*/ 371475 w 1596260"/>
              <a:gd name="connsiteY8" fmla="*/ 1118 h 1919069"/>
              <a:gd name="connsiteX0" fmla="*/ 371475 w 1596260"/>
              <a:gd name="connsiteY0" fmla="*/ 1118 h 1946976"/>
              <a:gd name="connsiteX1" fmla="*/ 568075 w 1596260"/>
              <a:gd name="connsiteY1" fmla="*/ 602876 h 1946976"/>
              <a:gd name="connsiteX2" fmla="*/ 374089 w 1596260"/>
              <a:gd name="connsiteY2" fmla="*/ 646744 h 1946976"/>
              <a:gd name="connsiteX3" fmla="*/ 987445 w 1596260"/>
              <a:gd name="connsiteY3" fmla="*/ 1528815 h 1946976"/>
              <a:gd name="connsiteX4" fmla="*/ 1173048 w 1596260"/>
              <a:gd name="connsiteY4" fmla="*/ 1311482 h 1946976"/>
              <a:gd name="connsiteX5" fmla="*/ 1588662 w 1596260"/>
              <a:gd name="connsiteY5" fmla="*/ 1699723 h 1946976"/>
              <a:gd name="connsiteX6" fmla="*/ 1038225 w 1596260"/>
              <a:gd name="connsiteY6" fmla="*/ 1919069 h 1946976"/>
              <a:gd name="connsiteX7" fmla="*/ 0 w 1596260"/>
              <a:gd name="connsiteY7" fmla="*/ 376019 h 1946976"/>
              <a:gd name="connsiteX8" fmla="*/ 371475 w 1596260"/>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57053 w 1581838"/>
              <a:gd name="connsiteY0" fmla="*/ 1118 h 1946976"/>
              <a:gd name="connsiteX1" fmla="*/ 553653 w 1581838"/>
              <a:gd name="connsiteY1" fmla="*/ 602876 h 1946976"/>
              <a:gd name="connsiteX2" fmla="*/ 359667 w 1581838"/>
              <a:gd name="connsiteY2" fmla="*/ 646744 h 1946976"/>
              <a:gd name="connsiteX3" fmla="*/ 973023 w 1581838"/>
              <a:gd name="connsiteY3" fmla="*/ 1528815 h 1946976"/>
              <a:gd name="connsiteX4" fmla="*/ 1158626 w 1581838"/>
              <a:gd name="connsiteY4" fmla="*/ 1311482 h 1946976"/>
              <a:gd name="connsiteX5" fmla="*/ 1574240 w 1581838"/>
              <a:gd name="connsiteY5" fmla="*/ 1699723 h 1946976"/>
              <a:gd name="connsiteX6" fmla="*/ 1023803 w 1581838"/>
              <a:gd name="connsiteY6" fmla="*/ 1919069 h 1946976"/>
              <a:gd name="connsiteX7" fmla="*/ 0 w 1581838"/>
              <a:gd name="connsiteY7" fmla="*/ 378903 h 1946976"/>
              <a:gd name="connsiteX8" fmla="*/ 357053 w 1581838"/>
              <a:gd name="connsiteY8" fmla="*/ 1118 h 1946976"/>
              <a:gd name="connsiteX0" fmla="*/ 333976 w 1558761"/>
              <a:gd name="connsiteY0" fmla="*/ 1118 h 1946976"/>
              <a:gd name="connsiteX1" fmla="*/ 530576 w 1558761"/>
              <a:gd name="connsiteY1" fmla="*/ 602876 h 1946976"/>
              <a:gd name="connsiteX2" fmla="*/ 336590 w 1558761"/>
              <a:gd name="connsiteY2" fmla="*/ 646744 h 1946976"/>
              <a:gd name="connsiteX3" fmla="*/ 949946 w 1558761"/>
              <a:gd name="connsiteY3" fmla="*/ 1528815 h 1946976"/>
              <a:gd name="connsiteX4" fmla="*/ 1135549 w 1558761"/>
              <a:gd name="connsiteY4" fmla="*/ 1311482 h 1946976"/>
              <a:gd name="connsiteX5" fmla="*/ 1551163 w 1558761"/>
              <a:gd name="connsiteY5" fmla="*/ 1699723 h 1946976"/>
              <a:gd name="connsiteX6" fmla="*/ 1000726 w 1558761"/>
              <a:gd name="connsiteY6" fmla="*/ 1919069 h 1946976"/>
              <a:gd name="connsiteX7" fmla="*/ 0 w 1558761"/>
              <a:gd name="connsiteY7" fmla="*/ 390441 h 1946976"/>
              <a:gd name="connsiteX8" fmla="*/ 333976 w 1558761"/>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38491 w 1560662"/>
              <a:gd name="connsiteY2" fmla="*/ 646744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118 h 1946976"/>
              <a:gd name="connsiteX1" fmla="*/ 532477 w 1560662"/>
              <a:gd name="connsiteY1" fmla="*/ 602876 h 1946976"/>
              <a:gd name="connsiteX2" fmla="*/ 344260 w 1560662"/>
              <a:gd name="connsiteY2" fmla="*/ 655398 h 1946976"/>
              <a:gd name="connsiteX3" fmla="*/ 951847 w 1560662"/>
              <a:gd name="connsiteY3" fmla="*/ 1528815 h 1946976"/>
              <a:gd name="connsiteX4" fmla="*/ 1137450 w 1560662"/>
              <a:gd name="connsiteY4" fmla="*/ 1311482 h 1946976"/>
              <a:gd name="connsiteX5" fmla="*/ 1553064 w 1560662"/>
              <a:gd name="connsiteY5" fmla="*/ 1699723 h 1946976"/>
              <a:gd name="connsiteX6" fmla="*/ 1002627 w 1560662"/>
              <a:gd name="connsiteY6" fmla="*/ 1919069 h 1946976"/>
              <a:gd name="connsiteX7" fmla="*/ 1901 w 1560662"/>
              <a:gd name="connsiteY7" fmla="*/ 390441 h 1946976"/>
              <a:gd name="connsiteX8" fmla="*/ 335877 w 1560662"/>
              <a:gd name="connsiteY8" fmla="*/ 1118 h 1946976"/>
              <a:gd name="connsiteX0" fmla="*/ 335877 w 1560662"/>
              <a:gd name="connsiteY0" fmla="*/ 196 h 1946054"/>
              <a:gd name="connsiteX1" fmla="*/ 532477 w 1560662"/>
              <a:gd name="connsiteY1" fmla="*/ 601954 h 1946054"/>
              <a:gd name="connsiteX2" fmla="*/ 344260 w 1560662"/>
              <a:gd name="connsiteY2" fmla="*/ 654476 h 1946054"/>
              <a:gd name="connsiteX3" fmla="*/ 951847 w 1560662"/>
              <a:gd name="connsiteY3" fmla="*/ 1527893 h 1946054"/>
              <a:gd name="connsiteX4" fmla="*/ 1137450 w 1560662"/>
              <a:gd name="connsiteY4" fmla="*/ 1310560 h 1946054"/>
              <a:gd name="connsiteX5" fmla="*/ 1553064 w 1560662"/>
              <a:gd name="connsiteY5" fmla="*/ 1698801 h 1946054"/>
              <a:gd name="connsiteX6" fmla="*/ 1002627 w 1560662"/>
              <a:gd name="connsiteY6" fmla="*/ 1918147 h 1946054"/>
              <a:gd name="connsiteX7" fmla="*/ 1901 w 1560662"/>
              <a:gd name="connsiteY7" fmla="*/ 389519 h 1946054"/>
              <a:gd name="connsiteX8" fmla="*/ 335877 w 1560662"/>
              <a:gd name="connsiteY8" fmla="*/ 196 h 1946054"/>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0662"/>
              <a:gd name="connsiteY0" fmla="*/ 199 h 1937121"/>
              <a:gd name="connsiteX1" fmla="*/ 532477 w 1560662"/>
              <a:gd name="connsiteY1" fmla="*/ 593021 h 1937121"/>
              <a:gd name="connsiteX2" fmla="*/ 344260 w 1560662"/>
              <a:gd name="connsiteY2" fmla="*/ 645543 h 1937121"/>
              <a:gd name="connsiteX3" fmla="*/ 951847 w 1560662"/>
              <a:gd name="connsiteY3" fmla="*/ 1518960 h 1937121"/>
              <a:gd name="connsiteX4" fmla="*/ 1137450 w 1560662"/>
              <a:gd name="connsiteY4" fmla="*/ 1301627 h 1937121"/>
              <a:gd name="connsiteX5" fmla="*/ 1553064 w 1560662"/>
              <a:gd name="connsiteY5" fmla="*/ 1689868 h 1937121"/>
              <a:gd name="connsiteX6" fmla="*/ 1002627 w 1560662"/>
              <a:gd name="connsiteY6" fmla="*/ 1909214 h 1937121"/>
              <a:gd name="connsiteX7" fmla="*/ 1901 w 1560662"/>
              <a:gd name="connsiteY7" fmla="*/ 380586 h 1937121"/>
              <a:gd name="connsiteX8" fmla="*/ 332898 w 1560662"/>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 name="connsiteX0" fmla="*/ 332898 w 1565431"/>
              <a:gd name="connsiteY0" fmla="*/ 199 h 1937121"/>
              <a:gd name="connsiteX1" fmla="*/ 532477 w 1565431"/>
              <a:gd name="connsiteY1" fmla="*/ 593021 h 1937121"/>
              <a:gd name="connsiteX2" fmla="*/ 344260 w 1565431"/>
              <a:gd name="connsiteY2" fmla="*/ 645543 h 1937121"/>
              <a:gd name="connsiteX3" fmla="*/ 951847 w 1565431"/>
              <a:gd name="connsiteY3" fmla="*/ 1518960 h 1937121"/>
              <a:gd name="connsiteX4" fmla="*/ 1137450 w 1565431"/>
              <a:gd name="connsiteY4" fmla="*/ 1301627 h 1937121"/>
              <a:gd name="connsiteX5" fmla="*/ 1553064 w 1565431"/>
              <a:gd name="connsiteY5" fmla="*/ 1689868 h 1937121"/>
              <a:gd name="connsiteX6" fmla="*/ 1002627 w 1565431"/>
              <a:gd name="connsiteY6" fmla="*/ 1909214 h 1937121"/>
              <a:gd name="connsiteX7" fmla="*/ 1901 w 1565431"/>
              <a:gd name="connsiteY7" fmla="*/ 380586 h 1937121"/>
              <a:gd name="connsiteX8" fmla="*/ 332898 w 1565431"/>
              <a:gd name="connsiteY8" fmla="*/ 199 h 193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431" h="1937121">
                <a:moveTo>
                  <a:pt x="332898" y="199"/>
                </a:moveTo>
                <a:cubicBezTo>
                  <a:pt x="480797" y="-12106"/>
                  <a:pt x="712130" y="551085"/>
                  <a:pt x="532477" y="593021"/>
                </a:cubicBezTo>
                <a:lnTo>
                  <a:pt x="344260" y="645543"/>
                </a:lnTo>
                <a:cubicBezTo>
                  <a:pt x="475639" y="1163599"/>
                  <a:pt x="690666" y="1300897"/>
                  <a:pt x="951847" y="1518960"/>
                </a:cubicBezTo>
                <a:cubicBezTo>
                  <a:pt x="1003138" y="1396518"/>
                  <a:pt x="1042046" y="1291100"/>
                  <a:pt x="1137450" y="1301627"/>
                </a:cubicBezTo>
                <a:cubicBezTo>
                  <a:pt x="1276950" y="1299313"/>
                  <a:pt x="1636332" y="1564228"/>
                  <a:pt x="1553064" y="1689868"/>
                </a:cubicBezTo>
                <a:cubicBezTo>
                  <a:pt x="1389777" y="1941825"/>
                  <a:pt x="1145722" y="1971673"/>
                  <a:pt x="1002627" y="1909214"/>
                </a:cubicBezTo>
                <a:cubicBezTo>
                  <a:pt x="545977" y="1690048"/>
                  <a:pt x="-37590" y="1110316"/>
                  <a:pt x="1901" y="380586"/>
                </a:cubicBezTo>
                <a:cubicBezTo>
                  <a:pt x="36305" y="148891"/>
                  <a:pt x="133416" y="23363"/>
                  <a:pt x="332898" y="199"/>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6" name="Rectangle 36">
            <a:extLst>
              <a:ext uri="{FF2B5EF4-FFF2-40B4-BE49-F238E27FC236}">
                <a16:creationId xmlns:a16="http://schemas.microsoft.com/office/drawing/2014/main" id="{11A06711-0A15-47E5-AAA2-F0E6DC05BD1B}"/>
              </a:ext>
            </a:extLst>
          </p:cNvPr>
          <p:cNvSpPr/>
          <p:nvPr/>
        </p:nvSpPr>
        <p:spPr>
          <a:xfrm>
            <a:off x="5164740" y="4708915"/>
            <a:ext cx="586136" cy="489963"/>
          </a:xfrm>
          <a:custGeom>
            <a:avLst/>
            <a:gdLst/>
            <a:ahLst/>
            <a:cxnLst/>
            <a:rect l="l" t="t" r="r" b="b"/>
            <a:pathLst>
              <a:path w="3186824" h="2663936">
                <a:moveTo>
                  <a:pt x="2624444" y="2376100"/>
                </a:moveTo>
                <a:lnTo>
                  <a:pt x="2624444" y="2520100"/>
                </a:lnTo>
                <a:lnTo>
                  <a:pt x="2952463" y="2520100"/>
                </a:lnTo>
                <a:lnTo>
                  <a:pt x="2952463" y="2376100"/>
                </a:lnTo>
                <a:close/>
                <a:moveTo>
                  <a:pt x="210911" y="2376100"/>
                </a:moveTo>
                <a:lnTo>
                  <a:pt x="210911" y="2520100"/>
                </a:lnTo>
                <a:lnTo>
                  <a:pt x="538930" y="2520100"/>
                </a:lnTo>
                <a:lnTo>
                  <a:pt x="538930" y="2376100"/>
                </a:lnTo>
                <a:close/>
                <a:moveTo>
                  <a:pt x="2624444" y="2095269"/>
                </a:moveTo>
                <a:lnTo>
                  <a:pt x="2624444" y="2239269"/>
                </a:lnTo>
                <a:lnTo>
                  <a:pt x="2952463" y="2239269"/>
                </a:lnTo>
                <a:lnTo>
                  <a:pt x="2952463" y="2095269"/>
                </a:lnTo>
                <a:close/>
                <a:moveTo>
                  <a:pt x="210911" y="2095269"/>
                </a:moveTo>
                <a:lnTo>
                  <a:pt x="210911" y="2239269"/>
                </a:lnTo>
                <a:lnTo>
                  <a:pt x="538930" y="2239269"/>
                </a:lnTo>
                <a:lnTo>
                  <a:pt x="538930" y="2095269"/>
                </a:lnTo>
                <a:close/>
                <a:moveTo>
                  <a:pt x="2624444" y="1814436"/>
                </a:moveTo>
                <a:lnTo>
                  <a:pt x="2624444" y="1958436"/>
                </a:lnTo>
                <a:lnTo>
                  <a:pt x="2952463" y="1958436"/>
                </a:lnTo>
                <a:lnTo>
                  <a:pt x="2952463" y="1814436"/>
                </a:lnTo>
                <a:close/>
                <a:moveTo>
                  <a:pt x="210911" y="1814436"/>
                </a:moveTo>
                <a:lnTo>
                  <a:pt x="210911" y="1958436"/>
                </a:lnTo>
                <a:lnTo>
                  <a:pt x="538930" y="1958436"/>
                </a:lnTo>
                <a:lnTo>
                  <a:pt x="538930" y="1814436"/>
                </a:lnTo>
                <a:close/>
                <a:moveTo>
                  <a:pt x="2624444" y="1533603"/>
                </a:moveTo>
                <a:lnTo>
                  <a:pt x="2624444" y="1677603"/>
                </a:lnTo>
                <a:lnTo>
                  <a:pt x="2952463" y="1677603"/>
                </a:lnTo>
                <a:lnTo>
                  <a:pt x="2952463" y="1533603"/>
                </a:lnTo>
                <a:close/>
                <a:moveTo>
                  <a:pt x="210911" y="1533603"/>
                </a:moveTo>
                <a:lnTo>
                  <a:pt x="210911" y="1677603"/>
                </a:lnTo>
                <a:lnTo>
                  <a:pt x="538930" y="1677603"/>
                </a:lnTo>
                <a:lnTo>
                  <a:pt x="538930" y="1533603"/>
                </a:lnTo>
                <a:close/>
                <a:moveTo>
                  <a:pt x="2624444" y="1252770"/>
                </a:moveTo>
                <a:lnTo>
                  <a:pt x="2624444" y="1396770"/>
                </a:lnTo>
                <a:lnTo>
                  <a:pt x="2952463" y="1396770"/>
                </a:lnTo>
                <a:lnTo>
                  <a:pt x="2952463" y="1252770"/>
                </a:lnTo>
                <a:close/>
                <a:moveTo>
                  <a:pt x="210911" y="1252770"/>
                </a:moveTo>
                <a:lnTo>
                  <a:pt x="210911" y="1396770"/>
                </a:lnTo>
                <a:lnTo>
                  <a:pt x="538930" y="1396770"/>
                </a:lnTo>
                <a:lnTo>
                  <a:pt x="538930" y="1252770"/>
                </a:lnTo>
                <a:close/>
                <a:moveTo>
                  <a:pt x="2624444" y="971937"/>
                </a:moveTo>
                <a:lnTo>
                  <a:pt x="2624444" y="1115937"/>
                </a:lnTo>
                <a:lnTo>
                  <a:pt x="2952463" y="1115937"/>
                </a:lnTo>
                <a:lnTo>
                  <a:pt x="2952463" y="971937"/>
                </a:lnTo>
                <a:close/>
                <a:moveTo>
                  <a:pt x="210911" y="971937"/>
                </a:moveTo>
                <a:lnTo>
                  <a:pt x="210911" y="1115937"/>
                </a:lnTo>
                <a:lnTo>
                  <a:pt x="538930" y="1115937"/>
                </a:lnTo>
                <a:lnTo>
                  <a:pt x="538930" y="971937"/>
                </a:lnTo>
                <a:close/>
                <a:moveTo>
                  <a:pt x="2624444" y="691104"/>
                </a:moveTo>
                <a:lnTo>
                  <a:pt x="2624444" y="835104"/>
                </a:lnTo>
                <a:lnTo>
                  <a:pt x="2952463" y="835104"/>
                </a:lnTo>
                <a:lnTo>
                  <a:pt x="2952463" y="691104"/>
                </a:lnTo>
                <a:close/>
                <a:moveTo>
                  <a:pt x="210911" y="691104"/>
                </a:moveTo>
                <a:lnTo>
                  <a:pt x="210911" y="835104"/>
                </a:lnTo>
                <a:lnTo>
                  <a:pt x="538930" y="835104"/>
                </a:lnTo>
                <a:lnTo>
                  <a:pt x="538930" y="691104"/>
                </a:lnTo>
                <a:close/>
                <a:moveTo>
                  <a:pt x="988006" y="552354"/>
                </a:moveTo>
                <a:lnTo>
                  <a:pt x="988006" y="2111583"/>
                </a:lnTo>
                <a:lnTo>
                  <a:pt x="2332169" y="1331969"/>
                </a:lnTo>
                <a:close/>
                <a:moveTo>
                  <a:pt x="2624444" y="410271"/>
                </a:moveTo>
                <a:lnTo>
                  <a:pt x="2624444" y="554271"/>
                </a:lnTo>
                <a:lnTo>
                  <a:pt x="2952463" y="554271"/>
                </a:lnTo>
                <a:lnTo>
                  <a:pt x="2952463" y="410271"/>
                </a:lnTo>
                <a:close/>
                <a:moveTo>
                  <a:pt x="210911" y="410271"/>
                </a:moveTo>
                <a:lnTo>
                  <a:pt x="210911" y="554271"/>
                </a:lnTo>
                <a:lnTo>
                  <a:pt x="538930" y="554271"/>
                </a:lnTo>
                <a:lnTo>
                  <a:pt x="538930" y="410271"/>
                </a:lnTo>
                <a:close/>
                <a:moveTo>
                  <a:pt x="2624444" y="129438"/>
                </a:moveTo>
                <a:lnTo>
                  <a:pt x="2624444" y="273438"/>
                </a:lnTo>
                <a:lnTo>
                  <a:pt x="2952463" y="273438"/>
                </a:lnTo>
                <a:lnTo>
                  <a:pt x="2952463" y="129438"/>
                </a:lnTo>
                <a:close/>
                <a:moveTo>
                  <a:pt x="210911" y="129438"/>
                </a:moveTo>
                <a:lnTo>
                  <a:pt x="210911" y="273438"/>
                </a:lnTo>
                <a:lnTo>
                  <a:pt x="538930" y="273438"/>
                </a:lnTo>
                <a:lnTo>
                  <a:pt x="538930" y="129438"/>
                </a:lnTo>
                <a:close/>
                <a:moveTo>
                  <a:pt x="0" y="0"/>
                </a:moveTo>
                <a:lnTo>
                  <a:pt x="3186824" y="0"/>
                </a:lnTo>
                <a:lnTo>
                  <a:pt x="3186824" y="2663936"/>
                </a:lnTo>
                <a:lnTo>
                  <a:pt x="0" y="2663936"/>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7" name="Rounded Rectangle 27">
            <a:extLst>
              <a:ext uri="{FF2B5EF4-FFF2-40B4-BE49-F238E27FC236}">
                <a16:creationId xmlns:a16="http://schemas.microsoft.com/office/drawing/2014/main" id="{7A5ED58F-9964-4886-8BFC-E301F23293AB}"/>
              </a:ext>
            </a:extLst>
          </p:cNvPr>
          <p:cNvSpPr/>
          <p:nvPr/>
        </p:nvSpPr>
        <p:spPr>
          <a:xfrm>
            <a:off x="8316455" y="1548746"/>
            <a:ext cx="605315" cy="464964"/>
          </a:xfrm>
          <a:custGeom>
            <a:avLst/>
            <a:gdLst/>
            <a:ahLst/>
            <a:cxnLst/>
            <a:rect l="l" t="t" r="r" b="b"/>
            <a:pathLst>
              <a:path w="3186824" h="2447912">
                <a:moveTo>
                  <a:pt x="1917737" y="1021643"/>
                </a:moveTo>
                <a:cubicBezTo>
                  <a:pt x="2188548" y="1021643"/>
                  <a:pt x="2408083" y="1241178"/>
                  <a:pt x="2408083" y="1511989"/>
                </a:cubicBezTo>
                <a:cubicBezTo>
                  <a:pt x="2408083" y="1782800"/>
                  <a:pt x="2188548" y="2002335"/>
                  <a:pt x="1917737" y="2002335"/>
                </a:cubicBezTo>
                <a:cubicBezTo>
                  <a:pt x="1646926" y="2002335"/>
                  <a:pt x="1427391" y="1782800"/>
                  <a:pt x="1427391" y="1511989"/>
                </a:cubicBezTo>
                <a:cubicBezTo>
                  <a:pt x="1427391" y="1241178"/>
                  <a:pt x="1646926" y="1021643"/>
                  <a:pt x="1917737" y="1021643"/>
                </a:cubicBezTo>
                <a:close/>
                <a:moveTo>
                  <a:pt x="1917737" y="827913"/>
                </a:moveTo>
                <a:cubicBezTo>
                  <a:pt x="1539932" y="827913"/>
                  <a:pt x="1233661" y="1134184"/>
                  <a:pt x="1233661" y="1511989"/>
                </a:cubicBezTo>
                <a:cubicBezTo>
                  <a:pt x="1233661" y="1889794"/>
                  <a:pt x="1539932" y="2196065"/>
                  <a:pt x="1917737" y="2196065"/>
                </a:cubicBezTo>
                <a:cubicBezTo>
                  <a:pt x="2295542" y="2196065"/>
                  <a:pt x="2601813" y="1889794"/>
                  <a:pt x="2601813" y="1511989"/>
                </a:cubicBezTo>
                <a:cubicBezTo>
                  <a:pt x="2601813" y="1134184"/>
                  <a:pt x="2295542" y="827913"/>
                  <a:pt x="1917737" y="827913"/>
                </a:cubicBezTo>
                <a:close/>
                <a:moveTo>
                  <a:pt x="1112286" y="675885"/>
                </a:moveTo>
                <a:lnTo>
                  <a:pt x="1112286" y="830188"/>
                </a:lnTo>
                <a:lnTo>
                  <a:pt x="1328310" y="830188"/>
                </a:lnTo>
                <a:lnTo>
                  <a:pt x="1328310" y="675885"/>
                </a:lnTo>
                <a:close/>
                <a:moveTo>
                  <a:pt x="2586084" y="626422"/>
                </a:moveTo>
                <a:lnTo>
                  <a:pt x="2586084" y="830188"/>
                </a:lnTo>
                <a:lnTo>
                  <a:pt x="3001340" y="830188"/>
                </a:lnTo>
                <a:lnTo>
                  <a:pt x="3001340" y="626422"/>
                </a:lnTo>
                <a:close/>
                <a:moveTo>
                  <a:pt x="1593701" y="108218"/>
                </a:moveTo>
                <a:lnTo>
                  <a:pt x="1593701" y="432905"/>
                </a:lnTo>
                <a:lnTo>
                  <a:pt x="2241773" y="432905"/>
                </a:lnTo>
                <a:lnTo>
                  <a:pt x="2241773" y="108218"/>
                </a:lnTo>
                <a:close/>
                <a:moveTo>
                  <a:pt x="1452512" y="0"/>
                </a:moveTo>
                <a:lnTo>
                  <a:pt x="2382963" y="0"/>
                </a:lnTo>
                <a:cubicBezTo>
                  <a:pt x="2433311" y="0"/>
                  <a:pt x="2474127" y="40816"/>
                  <a:pt x="2474127" y="91164"/>
                </a:cubicBezTo>
                <a:lnTo>
                  <a:pt x="2474127" y="432905"/>
                </a:lnTo>
                <a:lnTo>
                  <a:pt x="2933014" y="432905"/>
                </a:lnTo>
                <a:cubicBezTo>
                  <a:pt x="3073189" y="432905"/>
                  <a:pt x="3186824" y="546540"/>
                  <a:pt x="3186824" y="686715"/>
                </a:cubicBezTo>
                <a:lnTo>
                  <a:pt x="3186824" y="2194102"/>
                </a:lnTo>
                <a:cubicBezTo>
                  <a:pt x="3186824" y="2334277"/>
                  <a:pt x="3073189" y="2447912"/>
                  <a:pt x="2933014" y="2447912"/>
                </a:cubicBezTo>
                <a:lnTo>
                  <a:pt x="253810" y="2447912"/>
                </a:lnTo>
                <a:cubicBezTo>
                  <a:pt x="113635" y="2447912"/>
                  <a:pt x="0" y="2334277"/>
                  <a:pt x="0" y="2194102"/>
                </a:cubicBezTo>
                <a:lnTo>
                  <a:pt x="0" y="686715"/>
                </a:lnTo>
                <a:cubicBezTo>
                  <a:pt x="0" y="546540"/>
                  <a:pt x="113635" y="432905"/>
                  <a:pt x="253810" y="432905"/>
                </a:cubicBezTo>
                <a:lnTo>
                  <a:pt x="307082" y="432905"/>
                </a:lnTo>
                <a:lnTo>
                  <a:pt x="307082" y="313169"/>
                </a:lnTo>
                <a:cubicBezTo>
                  <a:pt x="307082" y="287995"/>
                  <a:pt x="327490" y="267587"/>
                  <a:pt x="352664" y="267587"/>
                </a:cubicBezTo>
                <a:lnTo>
                  <a:pt x="817888" y="267587"/>
                </a:lnTo>
                <a:cubicBezTo>
                  <a:pt x="843062" y="267587"/>
                  <a:pt x="863470" y="287995"/>
                  <a:pt x="863470" y="313169"/>
                </a:cubicBezTo>
                <a:lnTo>
                  <a:pt x="863470" y="432905"/>
                </a:lnTo>
                <a:lnTo>
                  <a:pt x="1361348" y="432905"/>
                </a:lnTo>
                <a:lnTo>
                  <a:pt x="1361348" y="91164"/>
                </a:lnTo>
                <a:cubicBezTo>
                  <a:pt x="1361348" y="40816"/>
                  <a:pt x="1402164" y="0"/>
                  <a:pt x="145251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8" name="Rounded Rectangle 7">
            <a:extLst>
              <a:ext uri="{FF2B5EF4-FFF2-40B4-BE49-F238E27FC236}">
                <a16:creationId xmlns:a16="http://schemas.microsoft.com/office/drawing/2014/main" id="{7D6C3C70-FD86-419A-8B89-365FC328FB88}"/>
              </a:ext>
            </a:extLst>
          </p:cNvPr>
          <p:cNvSpPr/>
          <p:nvPr/>
        </p:nvSpPr>
        <p:spPr>
          <a:xfrm>
            <a:off x="9257631" y="1515680"/>
            <a:ext cx="615416" cy="531098"/>
          </a:xfrm>
          <a:custGeom>
            <a:avLst/>
            <a:gdLst/>
            <a:ahLst/>
            <a:cxnLst/>
            <a:rect l="l" t="t" r="r" b="b"/>
            <a:pathLst>
              <a:path w="3240006" h="2796091">
                <a:moveTo>
                  <a:pt x="686867" y="612319"/>
                </a:moveTo>
                <a:cubicBezTo>
                  <a:pt x="611281" y="612319"/>
                  <a:pt x="550007" y="673593"/>
                  <a:pt x="550007" y="749179"/>
                </a:cubicBezTo>
                <a:cubicBezTo>
                  <a:pt x="550007" y="824765"/>
                  <a:pt x="611281" y="886039"/>
                  <a:pt x="686867" y="886039"/>
                </a:cubicBezTo>
                <a:cubicBezTo>
                  <a:pt x="762453" y="886039"/>
                  <a:pt x="823727" y="824765"/>
                  <a:pt x="823727" y="749179"/>
                </a:cubicBezTo>
                <a:cubicBezTo>
                  <a:pt x="823727" y="673593"/>
                  <a:pt x="762453" y="612319"/>
                  <a:pt x="686867" y="612319"/>
                </a:cubicBezTo>
                <a:close/>
                <a:moveTo>
                  <a:pt x="1587500" y="281447"/>
                </a:moveTo>
                <a:cubicBezTo>
                  <a:pt x="1432061" y="281447"/>
                  <a:pt x="1306053" y="407455"/>
                  <a:pt x="1306053" y="562894"/>
                </a:cubicBezTo>
                <a:cubicBezTo>
                  <a:pt x="1306053" y="718333"/>
                  <a:pt x="1432061" y="844341"/>
                  <a:pt x="1587500" y="844341"/>
                </a:cubicBezTo>
                <a:cubicBezTo>
                  <a:pt x="1742939" y="844341"/>
                  <a:pt x="1868947" y="718333"/>
                  <a:pt x="1868947" y="562894"/>
                </a:cubicBezTo>
                <a:cubicBezTo>
                  <a:pt x="1868947" y="407455"/>
                  <a:pt x="1742939" y="281447"/>
                  <a:pt x="1587500" y="281447"/>
                </a:cubicBezTo>
                <a:close/>
                <a:moveTo>
                  <a:pt x="1587500" y="0"/>
                </a:moveTo>
                <a:cubicBezTo>
                  <a:pt x="1898378" y="0"/>
                  <a:pt x="2150394" y="252016"/>
                  <a:pt x="2150394" y="562894"/>
                </a:cubicBezTo>
                <a:cubicBezTo>
                  <a:pt x="2150394" y="786167"/>
                  <a:pt x="2020401" y="979078"/>
                  <a:pt x="1831095" y="1068260"/>
                </a:cubicBezTo>
                <a:lnTo>
                  <a:pt x="2215710" y="1068260"/>
                </a:lnTo>
                <a:cubicBezTo>
                  <a:pt x="2374756" y="1068260"/>
                  <a:pt x="2503688" y="1197192"/>
                  <a:pt x="2503688" y="1356238"/>
                </a:cubicBezTo>
                <a:lnTo>
                  <a:pt x="2503688" y="1474975"/>
                </a:lnTo>
                <a:lnTo>
                  <a:pt x="2656086" y="1474975"/>
                </a:lnTo>
                <a:cubicBezTo>
                  <a:pt x="2692420" y="1474975"/>
                  <a:pt x="2722815" y="1500405"/>
                  <a:pt x="2728975" y="1534767"/>
                </a:cubicBezTo>
                <a:lnTo>
                  <a:pt x="3240006" y="1109804"/>
                </a:lnTo>
                <a:lnTo>
                  <a:pt x="3240006" y="2754548"/>
                </a:lnTo>
                <a:lnTo>
                  <a:pt x="2728975" y="2329585"/>
                </a:lnTo>
                <a:cubicBezTo>
                  <a:pt x="2722815" y="2363946"/>
                  <a:pt x="2692420" y="2389375"/>
                  <a:pt x="2656086" y="2389375"/>
                </a:cubicBezTo>
                <a:lnTo>
                  <a:pt x="2503688" y="2389375"/>
                </a:lnTo>
                <a:lnTo>
                  <a:pt x="2503688" y="2508113"/>
                </a:lnTo>
                <a:cubicBezTo>
                  <a:pt x="2503688" y="2667159"/>
                  <a:pt x="2374756" y="2796091"/>
                  <a:pt x="2215710" y="2796091"/>
                </a:cubicBezTo>
                <a:lnTo>
                  <a:pt x="287978" y="2796091"/>
                </a:lnTo>
                <a:cubicBezTo>
                  <a:pt x="128932" y="2796091"/>
                  <a:pt x="0" y="2667159"/>
                  <a:pt x="0" y="2508113"/>
                </a:cubicBezTo>
                <a:lnTo>
                  <a:pt x="0" y="1356238"/>
                </a:lnTo>
                <a:cubicBezTo>
                  <a:pt x="0" y="1197192"/>
                  <a:pt x="128932" y="1068260"/>
                  <a:pt x="287978" y="1068260"/>
                </a:cubicBezTo>
                <a:lnTo>
                  <a:pt x="544513" y="1068260"/>
                </a:lnTo>
                <a:cubicBezTo>
                  <a:pt x="422089" y="1014226"/>
                  <a:pt x="336949" y="891645"/>
                  <a:pt x="336949" y="749179"/>
                </a:cubicBezTo>
                <a:cubicBezTo>
                  <a:pt x="336949" y="555925"/>
                  <a:pt x="493613" y="399261"/>
                  <a:pt x="686867" y="399261"/>
                </a:cubicBezTo>
                <a:cubicBezTo>
                  <a:pt x="880121" y="399261"/>
                  <a:pt x="1036785" y="555925"/>
                  <a:pt x="1036785" y="749179"/>
                </a:cubicBezTo>
                <a:cubicBezTo>
                  <a:pt x="1036785" y="891645"/>
                  <a:pt x="951645" y="1014226"/>
                  <a:pt x="829222" y="1068260"/>
                </a:cubicBezTo>
                <a:lnTo>
                  <a:pt x="1343906" y="1068260"/>
                </a:lnTo>
                <a:cubicBezTo>
                  <a:pt x="1154600" y="979078"/>
                  <a:pt x="1024606" y="786167"/>
                  <a:pt x="1024606" y="562894"/>
                </a:cubicBezTo>
                <a:cubicBezTo>
                  <a:pt x="1024606" y="252016"/>
                  <a:pt x="1276622" y="0"/>
                  <a:pt x="1587500"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69" name="Chord 15">
            <a:extLst>
              <a:ext uri="{FF2B5EF4-FFF2-40B4-BE49-F238E27FC236}">
                <a16:creationId xmlns:a16="http://schemas.microsoft.com/office/drawing/2014/main" id="{42E9D490-3DD3-4F66-B124-FE910E0FACBF}"/>
              </a:ext>
            </a:extLst>
          </p:cNvPr>
          <p:cNvSpPr/>
          <p:nvPr/>
        </p:nvSpPr>
        <p:spPr>
          <a:xfrm>
            <a:off x="11124640" y="1472088"/>
            <a:ext cx="283580" cy="618280"/>
          </a:xfrm>
          <a:custGeom>
            <a:avLst/>
            <a:gdLst/>
            <a:ahLst/>
            <a:cxnLst/>
            <a:rect l="l" t="t" r="r" b="b"/>
            <a:pathLst>
              <a:path w="1492970" h="3255081">
                <a:moveTo>
                  <a:pt x="1492970" y="1569688"/>
                </a:moveTo>
                <a:cubicBezTo>
                  <a:pt x="1492970" y="1957118"/>
                  <a:pt x="1197680" y="2277765"/>
                  <a:pt x="816277" y="2310957"/>
                </a:cubicBezTo>
                <a:lnTo>
                  <a:pt x="816277" y="2787043"/>
                </a:lnTo>
                <a:cubicBezTo>
                  <a:pt x="873982" y="2789209"/>
                  <a:pt x="931009" y="2798017"/>
                  <a:pt x="986081" y="2811674"/>
                </a:cubicBezTo>
                <a:cubicBezTo>
                  <a:pt x="1252919" y="2877847"/>
                  <a:pt x="1430830" y="3046369"/>
                  <a:pt x="1433593" y="3235566"/>
                </a:cubicBezTo>
                <a:lnTo>
                  <a:pt x="57488" y="3255081"/>
                </a:lnTo>
                <a:cubicBezTo>
                  <a:pt x="47920" y="3062506"/>
                  <a:pt x="221127" y="2886615"/>
                  <a:pt x="490574" y="2815284"/>
                </a:cubicBezTo>
                <a:cubicBezTo>
                  <a:pt x="549928" y="2799571"/>
                  <a:pt x="611777" y="2789553"/>
                  <a:pt x="674460" y="2787163"/>
                </a:cubicBezTo>
                <a:lnTo>
                  <a:pt x="674460" y="2310809"/>
                </a:lnTo>
                <a:cubicBezTo>
                  <a:pt x="317470" y="2280245"/>
                  <a:pt x="28405" y="1994114"/>
                  <a:pt x="0" y="1627428"/>
                </a:cubicBezTo>
                <a:lnTo>
                  <a:pt x="142201" y="1616413"/>
                </a:lnTo>
                <a:cubicBezTo>
                  <a:pt x="167304" y="1940464"/>
                  <a:pt x="443969" y="2186771"/>
                  <a:pt x="768748" y="2174211"/>
                </a:cubicBezTo>
                <a:cubicBezTo>
                  <a:pt x="1093527" y="2161650"/>
                  <a:pt x="1350342" y="1894710"/>
                  <a:pt x="1350342" y="1569689"/>
                </a:cubicBezTo>
                <a:close/>
                <a:moveTo>
                  <a:pt x="745368" y="0"/>
                </a:moveTo>
                <a:cubicBezTo>
                  <a:pt x="989132" y="0"/>
                  <a:pt x="1186742" y="197610"/>
                  <a:pt x="1186742" y="441374"/>
                </a:cubicBezTo>
                <a:lnTo>
                  <a:pt x="1186742" y="1575353"/>
                </a:lnTo>
                <a:cubicBezTo>
                  <a:pt x="1186742" y="1819117"/>
                  <a:pt x="989132" y="2016727"/>
                  <a:pt x="745368" y="2016727"/>
                </a:cubicBezTo>
                <a:cubicBezTo>
                  <a:pt x="501604" y="2016727"/>
                  <a:pt x="303994" y="1819117"/>
                  <a:pt x="303994" y="1575353"/>
                </a:cubicBezTo>
                <a:lnTo>
                  <a:pt x="303994" y="441374"/>
                </a:lnTo>
                <a:cubicBezTo>
                  <a:pt x="303994" y="197610"/>
                  <a:pt x="501604" y="0"/>
                  <a:pt x="74536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0" name="Rectangle 16">
            <a:extLst>
              <a:ext uri="{FF2B5EF4-FFF2-40B4-BE49-F238E27FC236}">
                <a16:creationId xmlns:a16="http://schemas.microsoft.com/office/drawing/2014/main" id="{F1978DC7-2159-40E0-A5D4-88F414868797}"/>
              </a:ext>
            </a:extLst>
          </p:cNvPr>
          <p:cNvSpPr/>
          <p:nvPr/>
        </p:nvSpPr>
        <p:spPr>
          <a:xfrm>
            <a:off x="6093780" y="4751666"/>
            <a:ext cx="615416" cy="404460"/>
          </a:xfrm>
          <a:custGeom>
            <a:avLst/>
            <a:gdLst/>
            <a:ahLst/>
            <a:cxnLst/>
            <a:rect l="l" t="t" r="r" b="b"/>
            <a:pathLst>
              <a:path w="3240006" h="2129375">
                <a:moveTo>
                  <a:pt x="1916836" y="454558"/>
                </a:moveTo>
                <a:cubicBezTo>
                  <a:pt x="2018418" y="454558"/>
                  <a:pt x="2100766" y="536906"/>
                  <a:pt x="2100766" y="638488"/>
                </a:cubicBezTo>
                <a:cubicBezTo>
                  <a:pt x="2100766" y="740070"/>
                  <a:pt x="2018418" y="822418"/>
                  <a:pt x="1916836" y="822418"/>
                </a:cubicBezTo>
                <a:cubicBezTo>
                  <a:pt x="1815254" y="822418"/>
                  <a:pt x="1732906" y="740070"/>
                  <a:pt x="1732906" y="638488"/>
                </a:cubicBezTo>
                <a:cubicBezTo>
                  <a:pt x="1732906" y="536906"/>
                  <a:pt x="1815254" y="454558"/>
                  <a:pt x="1916836" y="454558"/>
                </a:cubicBezTo>
                <a:close/>
                <a:moveTo>
                  <a:pt x="1197545" y="272737"/>
                </a:moveTo>
                <a:lnTo>
                  <a:pt x="1861974" y="1458536"/>
                </a:lnTo>
                <a:lnTo>
                  <a:pt x="2263096" y="848801"/>
                </a:lnTo>
                <a:lnTo>
                  <a:pt x="2919562" y="1846679"/>
                </a:lnTo>
                <a:lnTo>
                  <a:pt x="2079459" y="1846679"/>
                </a:lnTo>
                <a:lnTo>
                  <a:pt x="1606629" y="1846679"/>
                </a:lnTo>
                <a:lnTo>
                  <a:pt x="315630" y="1846679"/>
                </a:lnTo>
                <a:close/>
                <a:moveTo>
                  <a:pt x="180003" y="164687"/>
                </a:moveTo>
                <a:lnTo>
                  <a:pt x="180003" y="1964687"/>
                </a:lnTo>
                <a:lnTo>
                  <a:pt x="3060003" y="1964687"/>
                </a:lnTo>
                <a:lnTo>
                  <a:pt x="3060003" y="164687"/>
                </a:lnTo>
                <a:close/>
                <a:moveTo>
                  <a:pt x="0" y="0"/>
                </a:moveTo>
                <a:lnTo>
                  <a:pt x="3240006" y="0"/>
                </a:lnTo>
                <a:lnTo>
                  <a:pt x="3240006" y="2129375"/>
                </a:lnTo>
                <a:lnTo>
                  <a:pt x="0" y="2129375"/>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1" name="Rounded Rectangle 6">
            <a:extLst>
              <a:ext uri="{FF2B5EF4-FFF2-40B4-BE49-F238E27FC236}">
                <a16:creationId xmlns:a16="http://schemas.microsoft.com/office/drawing/2014/main" id="{48E90455-C4C4-4792-86FF-218C5EFE04F0}"/>
              </a:ext>
            </a:extLst>
          </p:cNvPr>
          <p:cNvSpPr/>
          <p:nvPr/>
        </p:nvSpPr>
        <p:spPr>
          <a:xfrm>
            <a:off x="5137072"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2" name="Rounded Rectangle 6">
            <a:extLst>
              <a:ext uri="{FF2B5EF4-FFF2-40B4-BE49-F238E27FC236}">
                <a16:creationId xmlns:a16="http://schemas.microsoft.com/office/drawing/2014/main" id="{8329069E-6F6C-4466-BEA3-223D7C56FECC}"/>
              </a:ext>
            </a:extLst>
          </p:cNvPr>
          <p:cNvSpPr/>
          <p:nvPr/>
        </p:nvSpPr>
        <p:spPr>
          <a:xfrm>
            <a:off x="6044394"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3" name="Rounded Rectangle 6">
            <a:extLst>
              <a:ext uri="{FF2B5EF4-FFF2-40B4-BE49-F238E27FC236}">
                <a16:creationId xmlns:a16="http://schemas.microsoft.com/office/drawing/2014/main" id="{740CC869-4793-4E41-A92A-FDB14A2B194C}"/>
              </a:ext>
            </a:extLst>
          </p:cNvPr>
          <p:cNvSpPr/>
          <p:nvPr/>
        </p:nvSpPr>
        <p:spPr>
          <a:xfrm>
            <a:off x="6951716"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4" name="Rounded Rectangle 6">
            <a:extLst>
              <a:ext uri="{FF2B5EF4-FFF2-40B4-BE49-F238E27FC236}">
                <a16:creationId xmlns:a16="http://schemas.microsoft.com/office/drawing/2014/main" id="{17C1EAE2-459E-491D-81FC-F8924F353B13}"/>
              </a:ext>
            </a:extLst>
          </p:cNvPr>
          <p:cNvSpPr/>
          <p:nvPr/>
        </p:nvSpPr>
        <p:spPr>
          <a:xfrm>
            <a:off x="7859036" y="3750690"/>
            <a:ext cx="616402" cy="296900"/>
          </a:xfrm>
          <a:custGeom>
            <a:avLst/>
            <a:gdLst/>
            <a:ahLst/>
            <a:cxnLst/>
            <a:rect l="l" t="t" r="r" b="b"/>
            <a:pathLst>
              <a:path w="3215400" h="1548752">
                <a:moveTo>
                  <a:pt x="3026619" y="414336"/>
                </a:moveTo>
                <a:lnTo>
                  <a:pt x="3121009" y="414336"/>
                </a:lnTo>
                <a:cubicBezTo>
                  <a:pt x="3173140" y="414336"/>
                  <a:pt x="3215400" y="456596"/>
                  <a:pt x="3215400" y="508727"/>
                </a:cubicBezTo>
                <a:lnTo>
                  <a:pt x="3215400" y="1040026"/>
                </a:lnTo>
                <a:cubicBezTo>
                  <a:pt x="3215400" y="1092157"/>
                  <a:pt x="3173140" y="1134417"/>
                  <a:pt x="3121009" y="1134417"/>
                </a:cubicBezTo>
                <a:cubicBezTo>
                  <a:pt x="3089546" y="1134417"/>
                  <a:pt x="3058082" y="1134416"/>
                  <a:pt x="3026619" y="1134416"/>
                </a:cubicBezTo>
                <a:close/>
                <a:moveTo>
                  <a:pt x="2240385" y="234376"/>
                </a:moveTo>
                <a:lnTo>
                  <a:pt x="2744441" y="234376"/>
                </a:lnTo>
                <a:lnTo>
                  <a:pt x="2744441" y="1314376"/>
                </a:lnTo>
                <a:lnTo>
                  <a:pt x="2240385" y="1314376"/>
                </a:lnTo>
                <a:close/>
                <a:moveTo>
                  <a:pt x="1584648" y="234376"/>
                </a:moveTo>
                <a:lnTo>
                  <a:pt x="2088704" y="234376"/>
                </a:lnTo>
                <a:lnTo>
                  <a:pt x="2088704" y="1314376"/>
                </a:lnTo>
                <a:lnTo>
                  <a:pt x="1584648" y="1314376"/>
                </a:lnTo>
                <a:close/>
                <a:moveTo>
                  <a:pt x="928911" y="234376"/>
                </a:moveTo>
                <a:lnTo>
                  <a:pt x="1432967" y="234376"/>
                </a:lnTo>
                <a:lnTo>
                  <a:pt x="1432967" y="1314376"/>
                </a:lnTo>
                <a:lnTo>
                  <a:pt x="928911" y="1314376"/>
                </a:lnTo>
                <a:close/>
                <a:moveTo>
                  <a:pt x="273174" y="234376"/>
                </a:moveTo>
                <a:lnTo>
                  <a:pt x="777230" y="234376"/>
                </a:lnTo>
                <a:lnTo>
                  <a:pt x="777230" y="1314376"/>
                </a:lnTo>
                <a:lnTo>
                  <a:pt x="273174" y="1314376"/>
                </a:lnTo>
                <a:close/>
                <a:moveTo>
                  <a:pt x="258244" y="126376"/>
                </a:moveTo>
                <a:cubicBezTo>
                  <a:pt x="182968" y="126376"/>
                  <a:pt x="121944" y="187400"/>
                  <a:pt x="121944" y="262676"/>
                </a:cubicBezTo>
                <a:lnTo>
                  <a:pt x="121944" y="1286076"/>
                </a:lnTo>
                <a:cubicBezTo>
                  <a:pt x="121944" y="1361352"/>
                  <a:pt x="182968" y="1422376"/>
                  <a:pt x="258244" y="1422376"/>
                </a:cubicBezTo>
                <a:lnTo>
                  <a:pt x="2768375" y="1422376"/>
                </a:lnTo>
                <a:cubicBezTo>
                  <a:pt x="2843651" y="1422376"/>
                  <a:pt x="2904675" y="1361352"/>
                  <a:pt x="2904675" y="1286076"/>
                </a:cubicBezTo>
                <a:lnTo>
                  <a:pt x="2904675" y="262676"/>
                </a:lnTo>
                <a:cubicBezTo>
                  <a:pt x="2904675" y="187400"/>
                  <a:pt x="2843651" y="126376"/>
                  <a:pt x="2768375" y="126376"/>
                </a:cubicBezTo>
                <a:close/>
                <a:moveTo>
                  <a:pt x="162882" y="0"/>
                </a:moveTo>
                <a:lnTo>
                  <a:pt x="2863736" y="0"/>
                </a:lnTo>
                <a:cubicBezTo>
                  <a:pt x="2953693" y="0"/>
                  <a:pt x="3026618" y="72925"/>
                  <a:pt x="3026618" y="162882"/>
                </a:cubicBezTo>
                <a:lnTo>
                  <a:pt x="3026618" y="1385870"/>
                </a:lnTo>
                <a:cubicBezTo>
                  <a:pt x="3026618" y="1475827"/>
                  <a:pt x="2953693" y="1548752"/>
                  <a:pt x="2863736" y="1548752"/>
                </a:cubicBezTo>
                <a:lnTo>
                  <a:pt x="162882" y="1548752"/>
                </a:lnTo>
                <a:cubicBezTo>
                  <a:pt x="72925" y="1548752"/>
                  <a:pt x="0" y="1475827"/>
                  <a:pt x="0" y="1385870"/>
                </a:cubicBezTo>
                <a:lnTo>
                  <a:pt x="0" y="162882"/>
                </a:lnTo>
                <a:cubicBezTo>
                  <a:pt x="0" y="72925"/>
                  <a:pt x="72925" y="0"/>
                  <a:pt x="162882"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5" name="Teardrop 6">
            <a:extLst>
              <a:ext uri="{FF2B5EF4-FFF2-40B4-BE49-F238E27FC236}">
                <a16:creationId xmlns:a16="http://schemas.microsoft.com/office/drawing/2014/main" id="{3FF8E6D1-A5CA-4857-BFE4-E947E4F2F934}"/>
              </a:ext>
            </a:extLst>
          </p:cNvPr>
          <p:cNvSpPr/>
          <p:nvPr/>
        </p:nvSpPr>
        <p:spPr>
          <a:xfrm rot="8100000">
            <a:off x="11057693" y="3690402"/>
            <a:ext cx="417475" cy="417476"/>
          </a:xfrm>
          <a:custGeom>
            <a:avLst/>
            <a:gdLst/>
            <a:ahLst/>
            <a:cxnLst/>
            <a:rect l="l" t="t" r="r" b="b"/>
            <a:pathLst>
              <a:path w="2483832" h="2483835">
                <a:moveTo>
                  <a:pt x="657616" y="1826218"/>
                </a:moveTo>
                <a:cubicBezTo>
                  <a:pt x="806520" y="1975122"/>
                  <a:pt x="1047940" y="1975122"/>
                  <a:pt x="1196844" y="1826218"/>
                </a:cubicBezTo>
                <a:cubicBezTo>
                  <a:pt x="1345748" y="1677314"/>
                  <a:pt x="1345748" y="1435894"/>
                  <a:pt x="1196844" y="1286990"/>
                </a:cubicBezTo>
                <a:cubicBezTo>
                  <a:pt x="1047940" y="1138086"/>
                  <a:pt x="806520" y="1138086"/>
                  <a:pt x="657616" y="1286990"/>
                </a:cubicBezTo>
                <a:cubicBezTo>
                  <a:pt x="508712" y="1435894"/>
                  <a:pt x="508712" y="1677314"/>
                  <a:pt x="657616" y="1826218"/>
                </a:cubicBezTo>
                <a:close/>
                <a:moveTo>
                  <a:pt x="293335" y="2190500"/>
                </a:moveTo>
                <a:cubicBezTo>
                  <a:pt x="112098" y="2009262"/>
                  <a:pt x="0" y="1758885"/>
                  <a:pt x="0" y="1482325"/>
                </a:cubicBezTo>
                <a:cubicBezTo>
                  <a:pt x="0" y="929206"/>
                  <a:pt x="459290" y="590078"/>
                  <a:pt x="1001509" y="480815"/>
                </a:cubicBezTo>
                <a:cubicBezTo>
                  <a:pt x="1569704" y="366317"/>
                  <a:pt x="1861757" y="259925"/>
                  <a:pt x="2483832" y="0"/>
                </a:cubicBezTo>
                <a:cubicBezTo>
                  <a:pt x="2230640" y="682694"/>
                  <a:pt x="2130986" y="873716"/>
                  <a:pt x="2003018" y="1482325"/>
                </a:cubicBezTo>
                <a:cubicBezTo>
                  <a:pt x="1901990" y="2042180"/>
                  <a:pt x="1554627" y="2483835"/>
                  <a:pt x="1001509" y="2483835"/>
                </a:cubicBezTo>
                <a:cubicBezTo>
                  <a:pt x="724950" y="2483835"/>
                  <a:pt x="474573" y="2371737"/>
                  <a:pt x="293335" y="219050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76" name="Donut 24">
            <a:extLst>
              <a:ext uri="{FF2B5EF4-FFF2-40B4-BE49-F238E27FC236}">
                <a16:creationId xmlns:a16="http://schemas.microsoft.com/office/drawing/2014/main" id="{2358F6B7-5407-478C-BBCE-24DB33354B70}"/>
              </a:ext>
            </a:extLst>
          </p:cNvPr>
          <p:cNvSpPr/>
          <p:nvPr/>
        </p:nvSpPr>
        <p:spPr>
          <a:xfrm>
            <a:off x="5773604" y="2544635"/>
            <a:ext cx="617508" cy="622535"/>
          </a:xfrm>
          <a:custGeom>
            <a:avLst/>
            <a:gdLst/>
            <a:ahLst/>
            <a:cxnLst/>
            <a:rect l="l" t="t" r="r" b="b"/>
            <a:pathLst>
              <a:path w="3208412" h="3234532">
                <a:moveTo>
                  <a:pt x="1561445" y="1065858"/>
                </a:moveTo>
                <a:cubicBezTo>
                  <a:pt x="1654998" y="1065858"/>
                  <a:pt x="1743610" y="1087015"/>
                  <a:pt x="1821879" y="1126644"/>
                </a:cubicBezTo>
                <a:lnTo>
                  <a:pt x="1611352" y="1337172"/>
                </a:lnTo>
                <a:cubicBezTo>
                  <a:pt x="1595200" y="1333388"/>
                  <a:pt x="1578468" y="1332141"/>
                  <a:pt x="1561445" y="1332141"/>
                </a:cubicBezTo>
                <a:cubicBezTo>
                  <a:pt x="1373145" y="1332141"/>
                  <a:pt x="1220499" y="1484787"/>
                  <a:pt x="1220499" y="1673087"/>
                </a:cubicBezTo>
                <a:cubicBezTo>
                  <a:pt x="1220499" y="1861387"/>
                  <a:pt x="1373145" y="2014033"/>
                  <a:pt x="1561445" y="2014033"/>
                </a:cubicBezTo>
                <a:cubicBezTo>
                  <a:pt x="1749745" y="2014033"/>
                  <a:pt x="1902391" y="1861387"/>
                  <a:pt x="1902391" y="1673087"/>
                </a:cubicBezTo>
                <a:cubicBezTo>
                  <a:pt x="1902391" y="1643675"/>
                  <a:pt x="1898667" y="1615133"/>
                  <a:pt x="1890450" y="1588219"/>
                </a:cubicBezTo>
                <a:lnTo>
                  <a:pt x="2093156" y="1385512"/>
                </a:lnTo>
                <a:cubicBezTo>
                  <a:pt x="2142229" y="1470075"/>
                  <a:pt x="2168674" y="1568493"/>
                  <a:pt x="2168674" y="1673087"/>
                </a:cubicBezTo>
                <a:cubicBezTo>
                  <a:pt x="2168674" y="2008450"/>
                  <a:pt x="1896808" y="2280316"/>
                  <a:pt x="1561445" y="2280316"/>
                </a:cubicBezTo>
                <a:cubicBezTo>
                  <a:pt x="1226082" y="2280316"/>
                  <a:pt x="954217" y="2008450"/>
                  <a:pt x="954217" y="1673087"/>
                </a:cubicBezTo>
                <a:cubicBezTo>
                  <a:pt x="954217" y="1337724"/>
                  <a:pt x="1226082" y="1065858"/>
                  <a:pt x="1561445" y="1065858"/>
                </a:cubicBezTo>
                <a:close/>
                <a:moveTo>
                  <a:pt x="1561445" y="580076"/>
                </a:moveTo>
                <a:cubicBezTo>
                  <a:pt x="1790175" y="580076"/>
                  <a:pt x="2002494" y="650333"/>
                  <a:pt x="2177834" y="770690"/>
                </a:cubicBezTo>
                <a:lnTo>
                  <a:pt x="1968030" y="980494"/>
                </a:lnTo>
                <a:cubicBezTo>
                  <a:pt x="1849962" y="907198"/>
                  <a:pt x="1710422" y="866794"/>
                  <a:pt x="1561445" y="866794"/>
                </a:cubicBezTo>
                <a:cubicBezTo>
                  <a:pt x="1116142" y="866794"/>
                  <a:pt x="755153" y="1227784"/>
                  <a:pt x="755153" y="1673087"/>
                </a:cubicBezTo>
                <a:cubicBezTo>
                  <a:pt x="755153" y="2118390"/>
                  <a:pt x="1116142" y="2479380"/>
                  <a:pt x="1561445" y="2479380"/>
                </a:cubicBezTo>
                <a:cubicBezTo>
                  <a:pt x="2006748" y="2479380"/>
                  <a:pt x="2367738" y="2118390"/>
                  <a:pt x="2367738" y="1673087"/>
                </a:cubicBezTo>
                <a:cubicBezTo>
                  <a:pt x="2367738" y="1513043"/>
                  <a:pt x="2321108" y="1363890"/>
                  <a:pt x="2239307" y="1239362"/>
                </a:cubicBezTo>
                <a:lnTo>
                  <a:pt x="2445928" y="1032741"/>
                </a:lnTo>
                <a:cubicBezTo>
                  <a:pt x="2577451" y="1212149"/>
                  <a:pt x="2654457" y="1433625"/>
                  <a:pt x="2654457" y="1673087"/>
                </a:cubicBezTo>
                <a:cubicBezTo>
                  <a:pt x="2654457" y="2276741"/>
                  <a:pt x="2165099" y="2766099"/>
                  <a:pt x="1561445" y="2766099"/>
                </a:cubicBezTo>
                <a:cubicBezTo>
                  <a:pt x="957792" y="2766099"/>
                  <a:pt x="468434" y="2276741"/>
                  <a:pt x="468434" y="1673087"/>
                </a:cubicBezTo>
                <a:cubicBezTo>
                  <a:pt x="468434" y="1069433"/>
                  <a:pt x="957792" y="580076"/>
                  <a:pt x="1561445" y="580076"/>
                </a:cubicBezTo>
                <a:close/>
                <a:moveTo>
                  <a:pt x="1561445" y="111642"/>
                </a:moveTo>
                <a:cubicBezTo>
                  <a:pt x="1890473" y="111642"/>
                  <a:pt x="2195731" y="213411"/>
                  <a:pt x="2447076" y="387744"/>
                </a:cubicBezTo>
                <a:lnTo>
                  <a:pt x="2453780" y="494744"/>
                </a:lnTo>
                <a:lnTo>
                  <a:pt x="2309436" y="639088"/>
                </a:lnTo>
                <a:cubicBezTo>
                  <a:pt x="2099826" y="485554"/>
                  <a:pt x="1841132" y="395669"/>
                  <a:pt x="1561445" y="395669"/>
                </a:cubicBezTo>
                <a:cubicBezTo>
                  <a:pt x="855947" y="395669"/>
                  <a:pt x="284027" y="967589"/>
                  <a:pt x="284027" y="1673087"/>
                </a:cubicBezTo>
                <a:cubicBezTo>
                  <a:pt x="284027" y="2378585"/>
                  <a:pt x="855947" y="2950505"/>
                  <a:pt x="1561445" y="2950505"/>
                </a:cubicBezTo>
                <a:cubicBezTo>
                  <a:pt x="2266943" y="2950505"/>
                  <a:pt x="2838863" y="2378585"/>
                  <a:pt x="2838863" y="1673087"/>
                </a:cubicBezTo>
                <a:cubicBezTo>
                  <a:pt x="2838863" y="1382650"/>
                  <a:pt x="2741936" y="1114852"/>
                  <a:pt x="2577529" y="901139"/>
                </a:cubicBezTo>
                <a:lnTo>
                  <a:pt x="2706681" y="771988"/>
                </a:lnTo>
                <a:lnTo>
                  <a:pt x="2841540" y="780437"/>
                </a:lnTo>
                <a:cubicBezTo>
                  <a:pt x="3019168" y="1032973"/>
                  <a:pt x="3122890" y="1340917"/>
                  <a:pt x="3122890" y="1673087"/>
                </a:cubicBezTo>
                <a:cubicBezTo>
                  <a:pt x="3122890" y="2535449"/>
                  <a:pt x="2423807" y="3234532"/>
                  <a:pt x="1561445" y="3234532"/>
                </a:cubicBezTo>
                <a:cubicBezTo>
                  <a:pt x="699083" y="3234532"/>
                  <a:pt x="0" y="2535449"/>
                  <a:pt x="0" y="1673087"/>
                </a:cubicBezTo>
                <a:cubicBezTo>
                  <a:pt x="0" y="810725"/>
                  <a:pt x="699083" y="111642"/>
                  <a:pt x="1561445" y="111642"/>
                </a:cubicBezTo>
                <a:close/>
                <a:moveTo>
                  <a:pt x="2909110" y="0"/>
                </a:moveTo>
                <a:lnTo>
                  <a:pt x="2926757" y="281655"/>
                </a:lnTo>
                <a:lnTo>
                  <a:pt x="3208412" y="299301"/>
                </a:lnTo>
                <a:lnTo>
                  <a:pt x="2863230" y="644483"/>
                </a:lnTo>
                <a:lnTo>
                  <a:pt x="2685547" y="633351"/>
                </a:lnTo>
                <a:lnTo>
                  <a:pt x="1718098" y="1600799"/>
                </a:lnTo>
                <a:cubicBezTo>
                  <a:pt x="1729236" y="1622491"/>
                  <a:pt x="1734939" y="1647123"/>
                  <a:pt x="1734939" y="1673087"/>
                </a:cubicBezTo>
                <a:cubicBezTo>
                  <a:pt x="1734939" y="1768905"/>
                  <a:pt x="1657263" y="1846581"/>
                  <a:pt x="1561445" y="1846581"/>
                </a:cubicBezTo>
                <a:cubicBezTo>
                  <a:pt x="1465627" y="1846581"/>
                  <a:pt x="1387951" y="1768905"/>
                  <a:pt x="1387951" y="1673087"/>
                </a:cubicBezTo>
                <a:cubicBezTo>
                  <a:pt x="1387951" y="1577269"/>
                  <a:pt x="1465627" y="1499593"/>
                  <a:pt x="1561445" y="1499593"/>
                </a:cubicBezTo>
                <a:lnTo>
                  <a:pt x="1591006" y="1505561"/>
                </a:lnTo>
                <a:lnTo>
                  <a:pt x="2574981" y="521587"/>
                </a:lnTo>
                <a:lnTo>
                  <a:pt x="2563928" y="345182"/>
                </a:ln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77" name="Chord 38">
            <a:extLst>
              <a:ext uri="{FF2B5EF4-FFF2-40B4-BE49-F238E27FC236}">
                <a16:creationId xmlns:a16="http://schemas.microsoft.com/office/drawing/2014/main" id="{284AD387-FD7A-4FAE-86E7-99768FD2F34F}"/>
              </a:ext>
            </a:extLst>
          </p:cNvPr>
          <p:cNvSpPr/>
          <p:nvPr/>
        </p:nvSpPr>
        <p:spPr>
          <a:xfrm>
            <a:off x="6733448" y="2544108"/>
            <a:ext cx="484927" cy="623588"/>
          </a:xfrm>
          <a:custGeom>
            <a:avLst/>
            <a:gdLst/>
            <a:ahLst/>
            <a:cxnLst/>
            <a:rect l="l" t="t" r="r" b="b"/>
            <a:pathLst>
              <a:path w="2519554" h="3240000">
                <a:moveTo>
                  <a:pt x="1259778" y="0"/>
                </a:moveTo>
                <a:cubicBezTo>
                  <a:pt x="1299543" y="0"/>
                  <a:pt x="1331778" y="32235"/>
                  <a:pt x="1331778" y="72000"/>
                </a:cubicBezTo>
                <a:lnTo>
                  <a:pt x="1331778" y="292696"/>
                </a:lnTo>
                <a:cubicBezTo>
                  <a:pt x="1526887" y="301316"/>
                  <a:pt x="1719796" y="357828"/>
                  <a:pt x="1894309" y="459601"/>
                </a:cubicBezTo>
                <a:cubicBezTo>
                  <a:pt x="2284331" y="687055"/>
                  <a:pt x="2522839" y="1105809"/>
                  <a:pt x="2519520" y="1557297"/>
                </a:cubicBezTo>
                <a:lnTo>
                  <a:pt x="2509882" y="1557270"/>
                </a:lnTo>
                <a:cubicBezTo>
                  <a:pt x="2413806" y="1435449"/>
                  <a:pt x="2264527" y="1358626"/>
                  <a:pt x="2097304" y="1358626"/>
                </a:cubicBezTo>
                <a:cubicBezTo>
                  <a:pt x="1931567" y="1358626"/>
                  <a:pt x="1783455" y="1434091"/>
                  <a:pt x="1688484" y="1554913"/>
                </a:cubicBezTo>
                <a:lnTo>
                  <a:pt x="1657888" y="1554825"/>
                </a:lnTo>
                <a:cubicBezTo>
                  <a:pt x="1579123" y="1454657"/>
                  <a:pt x="1463823" y="1385682"/>
                  <a:pt x="1331778" y="1368008"/>
                </a:cubicBezTo>
                <a:lnTo>
                  <a:pt x="1331778" y="2507895"/>
                </a:lnTo>
                <a:lnTo>
                  <a:pt x="1356113" y="2507895"/>
                </a:lnTo>
                <a:lnTo>
                  <a:pt x="1356113" y="2868215"/>
                </a:lnTo>
                <a:lnTo>
                  <a:pt x="1353558" y="2868215"/>
                </a:lnTo>
                <a:cubicBezTo>
                  <a:pt x="1347515" y="3074779"/>
                  <a:pt x="1177830" y="3240000"/>
                  <a:pt x="969556" y="3240000"/>
                </a:cubicBezTo>
                <a:cubicBezTo>
                  <a:pt x="759529" y="3240000"/>
                  <a:pt x="588743" y="3071985"/>
                  <a:pt x="585029" y="2863014"/>
                </a:cubicBezTo>
                <a:cubicBezTo>
                  <a:pt x="584214" y="2861474"/>
                  <a:pt x="584183" y="2859896"/>
                  <a:pt x="584183" y="2858310"/>
                </a:cubicBezTo>
                <a:lnTo>
                  <a:pt x="584422" y="2856985"/>
                </a:lnTo>
                <a:cubicBezTo>
                  <a:pt x="584186" y="2856201"/>
                  <a:pt x="584184" y="2855415"/>
                  <a:pt x="584184" y="2854628"/>
                </a:cubicBezTo>
                <a:lnTo>
                  <a:pt x="584846" y="2854628"/>
                </a:lnTo>
                <a:cubicBezTo>
                  <a:pt x="585977" y="2797047"/>
                  <a:pt x="628115" y="2750982"/>
                  <a:pt x="679843" y="2750982"/>
                </a:cubicBezTo>
                <a:cubicBezTo>
                  <a:pt x="731571" y="2750982"/>
                  <a:pt x="773709" y="2797047"/>
                  <a:pt x="774841" y="2854628"/>
                </a:cubicBezTo>
                <a:lnTo>
                  <a:pt x="776870" y="2854628"/>
                </a:lnTo>
                <a:cubicBezTo>
                  <a:pt x="776870" y="2961046"/>
                  <a:pt x="863138" y="3047314"/>
                  <a:pt x="969556" y="3047314"/>
                </a:cubicBezTo>
                <a:cubicBezTo>
                  <a:pt x="1075974" y="3047314"/>
                  <a:pt x="1162242" y="2961046"/>
                  <a:pt x="1162242" y="2854628"/>
                </a:cubicBezTo>
                <a:lnTo>
                  <a:pt x="1163439" y="2854628"/>
                </a:lnTo>
                <a:lnTo>
                  <a:pt x="1163439" y="2507895"/>
                </a:lnTo>
                <a:lnTo>
                  <a:pt x="1187778" y="2507895"/>
                </a:lnTo>
                <a:lnTo>
                  <a:pt x="1187778" y="1365548"/>
                </a:lnTo>
                <a:cubicBezTo>
                  <a:pt x="1048083" y="1378241"/>
                  <a:pt x="925400" y="1448176"/>
                  <a:pt x="842602" y="1552487"/>
                </a:cubicBezTo>
                <a:lnTo>
                  <a:pt x="807450" y="1552386"/>
                </a:lnTo>
                <a:cubicBezTo>
                  <a:pt x="712615" y="1432960"/>
                  <a:pt x="565486" y="1358626"/>
                  <a:pt x="400996" y="1358626"/>
                </a:cubicBezTo>
                <a:cubicBezTo>
                  <a:pt x="240343" y="1358626"/>
                  <a:pt x="96251" y="1429532"/>
                  <a:pt x="0" y="1543232"/>
                </a:cubicBezTo>
                <a:cubicBezTo>
                  <a:pt x="1264" y="1094357"/>
                  <a:pt x="241710" y="680052"/>
                  <a:pt x="631054" y="455977"/>
                </a:cubicBezTo>
                <a:cubicBezTo>
                  <a:pt x="804121" y="356374"/>
                  <a:pt x="994908" y="301092"/>
                  <a:pt x="1187778" y="292721"/>
                </a:cubicBezTo>
                <a:lnTo>
                  <a:pt x="1187778" y="72000"/>
                </a:lnTo>
                <a:cubicBezTo>
                  <a:pt x="1187778" y="32235"/>
                  <a:pt x="1220013" y="0"/>
                  <a:pt x="1259778"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8" name="Heart 38">
            <a:extLst>
              <a:ext uri="{FF2B5EF4-FFF2-40B4-BE49-F238E27FC236}">
                <a16:creationId xmlns:a16="http://schemas.microsoft.com/office/drawing/2014/main" id="{07191768-391A-445C-9738-68FC969D5D3B}"/>
              </a:ext>
            </a:extLst>
          </p:cNvPr>
          <p:cNvSpPr/>
          <p:nvPr/>
        </p:nvSpPr>
        <p:spPr>
          <a:xfrm>
            <a:off x="7436317" y="1509092"/>
            <a:ext cx="544275" cy="544275"/>
          </a:xfrm>
          <a:prstGeom prst="hear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79" name="Round Same Side Corner Rectangle 19">
            <a:extLst>
              <a:ext uri="{FF2B5EF4-FFF2-40B4-BE49-F238E27FC236}">
                <a16:creationId xmlns:a16="http://schemas.microsoft.com/office/drawing/2014/main" id="{4F6F0E8F-9F3A-4C37-B8FA-77940D946D49}"/>
              </a:ext>
            </a:extLst>
          </p:cNvPr>
          <p:cNvSpPr/>
          <p:nvPr/>
        </p:nvSpPr>
        <p:spPr>
          <a:xfrm>
            <a:off x="10301960" y="5685084"/>
            <a:ext cx="411706" cy="508675"/>
          </a:xfrm>
          <a:custGeom>
            <a:avLst/>
            <a:gdLst/>
            <a:ahLst/>
            <a:cxnLst/>
            <a:rect l="l" t="t" r="r" b="b"/>
            <a:pathLst>
              <a:path w="2600931" h="3213524">
                <a:moveTo>
                  <a:pt x="1304260" y="0"/>
                </a:moveTo>
                <a:cubicBezTo>
                  <a:pt x="1403671" y="0"/>
                  <a:pt x="1484260" y="80589"/>
                  <a:pt x="1484260" y="180000"/>
                </a:cubicBezTo>
                <a:lnTo>
                  <a:pt x="1484260" y="412061"/>
                </a:lnTo>
                <a:lnTo>
                  <a:pt x="2330931" y="412061"/>
                </a:lnTo>
                <a:lnTo>
                  <a:pt x="2600931" y="682061"/>
                </a:lnTo>
                <a:lnTo>
                  <a:pt x="2330931" y="952061"/>
                </a:lnTo>
                <a:lnTo>
                  <a:pt x="1484260" y="952061"/>
                </a:lnTo>
                <a:lnTo>
                  <a:pt x="1484260" y="1110244"/>
                </a:lnTo>
                <a:lnTo>
                  <a:pt x="2375646" y="1110244"/>
                </a:lnTo>
                <a:lnTo>
                  <a:pt x="2375646" y="1650244"/>
                </a:lnTo>
                <a:lnTo>
                  <a:pt x="1484260" y="1650244"/>
                </a:lnTo>
                <a:lnTo>
                  <a:pt x="1484260" y="3213524"/>
                </a:lnTo>
                <a:lnTo>
                  <a:pt x="1124260" y="3213524"/>
                </a:lnTo>
                <a:lnTo>
                  <a:pt x="1124260" y="1650244"/>
                </a:lnTo>
                <a:lnTo>
                  <a:pt x="270000" y="1650244"/>
                </a:lnTo>
                <a:lnTo>
                  <a:pt x="0" y="1380244"/>
                </a:lnTo>
                <a:lnTo>
                  <a:pt x="270000" y="1110244"/>
                </a:lnTo>
                <a:lnTo>
                  <a:pt x="1124260" y="1110244"/>
                </a:lnTo>
                <a:lnTo>
                  <a:pt x="1124260" y="952061"/>
                </a:lnTo>
                <a:lnTo>
                  <a:pt x="224931" y="952061"/>
                </a:lnTo>
                <a:lnTo>
                  <a:pt x="224931" y="412061"/>
                </a:lnTo>
                <a:lnTo>
                  <a:pt x="1124260" y="412061"/>
                </a:lnTo>
                <a:lnTo>
                  <a:pt x="1124260" y="180000"/>
                </a:lnTo>
                <a:cubicBezTo>
                  <a:pt x="1124260" y="80589"/>
                  <a:pt x="1204849" y="0"/>
                  <a:pt x="1304260"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0" name="Rectangle 23">
            <a:extLst>
              <a:ext uri="{FF2B5EF4-FFF2-40B4-BE49-F238E27FC236}">
                <a16:creationId xmlns:a16="http://schemas.microsoft.com/office/drawing/2014/main" id="{411254AD-C704-4DA8-B5ED-2CB7E0E42884}"/>
              </a:ext>
            </a:extLst>
          </p:cNvPr>
          <p:cNvSpPr/>
          <p:nvPr/>
        </p:nvSpPr>
        <p:spPr>
          <a:xfrm>
            <a:off x="4242330" y="5739982"/>
            <a:ext cx="678102" cy="398876"/>
          </a:xfrm>
          <a:custGeom>
            <a:avLst/>
            <a:gdLst/>
            <a:ahLst/>
            <a:cxnLst/>
            <a:rect l="l" t="t" r="r" b="b"/>
            <a:pathLst>
              <a:path w="4529836" h="2664566">
                <a:moveTo>
                  <a:pt x="1861969" y="0"/>
                </a:moveTo>
                <a:cubicBezTo>
                  <a:pt x="2177122" y="0"/>
                  <a:pt x="2455874" y="155855"/>
                  <a:pt x="2611443" y="404565"/>
                </a:cubicBezTo>
                <a:cubicBezTo>
                  <a:pt x="2709453" y="315054"/>
                  <a:pt x="2840684" y="266178"/>
                  <a:pt x="2983336" y="266178"/>
                </a:cubicBezTo>
                <a:cubicBezTo>
                  <a:pt x="3293144" y="266178"/>
                  <a:pt x="3549108" y="496718"/>
                  <a:pt x="3578241" y="797044"/>
                </a:cubicBezTo>
                <a:cubicBezTo>
                  <a:pt x="3583592" y="793823"/>
                  <a:pt x="3589010" y="793774"/>
                  <a:pt x="3594440" y="793774"/>
                </a:cubicBezTo>
                <a:cubicBezTo>
                  <a:pt x="4111042" y="793774"/>
                  <a:pt x="4529836" y="1212568"/>
                  <a:pt x="4529836" y="1729170"/>
                </a:cubicBezTo>
                <a:cubicBezTo>
                  <a:pt x="4529836" y="2216938"/>
                  <a:pt x="4156487" y="2617512"/>
                  <a:pt x="3679930" y="2660249"/>
                </a:cubicBezTo>
                <a:lnTo>
                  <a:pt x="3679930" y="2664566"/>
                </a:lnTo>
                <a:lnTo>
                  <a:pt x="3594440" y="2664566"/>
                </a:lnTo>
                <a:lnTo>
                  <a:pt x="1043912" y="2664566"/>
                </a:lnTo>
                <a:lnTo>
                  <a:pt x="1043912" y="2657589"/>
                </a:lnTo>
                <a:cubicBezTo>
                  <a:pt x="1008374" y="2662448"/>
                  <a:pt x="972132" y="2664566"/>
                  <a:pt x="935396" y="2664566"/>
                </a:cubicBezTo>
                <a:cubicBezTo>
                  <a:pt x="418794" y="2664566"/>
                  <a:pt x="0" y="2245772"/>
                  <a:pt x="0" y="1729170"/>
                </a:cubicBezTo>
                <a:cubicBezTo>
                  <a:pt x="0" y="1212568"/>
                  <a:pt x="418794" y="793774"/>
                  <a:pt x="935396" y="793774"/>
                </a:cubicBezTo>
                <a:lnTo>
                  <a:pt x="954395" y="797612"/>
                </a:lnTo>
                <a:cubicBezTo>
                  <a:pt x="1004779" y="344999"/>
                  <a:pt x="1393085" y="0"/>
                  <a:pt x="1861969"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1" name="Oval 31">
            <a:extLst>
              <a:ext uri="{FF2B5EF4-FFF2-40B4-BE49-F238E27FC236}">
                <a16:creationId xmlns:a16="http://schemas.microsoft.com/office/drawing/2014/main" id="{9CEA4298-5C72-495F-935E-04B7A42F93E1}"/>
              </a:ext>
            </a:extLst>
          </p:cNvPr>
          <p:cNvSpPr/>
          <p:nvPr/>
        </p:nvSpPr>
        <p:spPr>
          <a:xfrm>
            <a:off x="8665030" y="5684794"/>
            <a:ext cx="504505" cy="509254"/>
          </a:xfrm>
          <a:custGeom>
            <a:avLst/>
            <a:gdLst/>
            <a:ahLst/>
            <a:cxnLst/>
            <a:rect l="l" t="t" r="r" b="b"/>
            <a:pathLst>
              <a:path w="3187187" h="3217189">
                <a:moveTo>
                  <a:pt x="2136560" y="2669280"/>
                </a:moveTo>
                <a:cubicBezTo>
                  <a:pt x="2154235" y="2662847"/>
                  <a:pt x="2173778" y="2671961"/>
                  <a:pt x="2180211" y="2689635"/>
                </a:cubicBezTo>
                <a:lnTo>
                  <a:pt x="2338628" y="3124881"/>
                </a:lnTo>
                <a:cubicBezTo>
                  <a:pt x="2345061" y="3142556"/>
                  <a:pt x="2335948" y="3162099"/>
                  <a:pt x="2318273" y="3168533"/>
                </a:cubicBezTo>
                <a:lnTo>
                  <a:pt x="2190259" y="3215126"/>
                </a:lnTo>
                <a:cubicBezTo>
                  <a:pt x="2172585" y="3221559"/>
                  <a:pt x="2153041" y="3212445"/>
                  <a:pt x="2146608" y="3194771"/>
                </a:cubicBezTo>
                <a:lnTo>
                  <a:pt x="1988192" y="2759525"/>
                </a:lnTo>
                <a:cubicBezTo>
                  <a:pt x="1981759" y="2741850"/>
                  <a:pt x="1990872" y="2722307"/>
                  <a:pt x="2008547" y="2715873"/>
                </a:cubicBezTo>
                <a:close/>
                <a:moveTo>
                  <a:pt x="1050626" y="2669280"/>
                </a:moveTo>
                <a:lnTo>
                  <a:pt x="1178640" y="2715873"/>
                </a:lnTo>
                <a:cubicBezTo>
                  <a:pt x="1196314" y="2722307"/>
                  <a:pt x="1205428" y="2741850"/>
                  <a:pt x="1198995" y="2759525"/>
                </a:cubicBezTo>
                <a:lnTo>
                  <a:pt x="1040578" y="3194771"/>
                </a:lnTo>
                <a:cubicBezTo>
                  <a:pt x="1034145" y="3212445"/>
                  <a:pt x="1014601" y="3221559"/>
                  <a:pt x="996927" y="3215126"/>
                </a:cubicBezTo>
                <a:lnTo>
                  <a:pt x="868913" y="3168533"/>
                </a:lnTo>
                <a:cubicBezTo>
                  <a:pt x="851239" y="3162099"/>
                  <a:pt x="842125" y="3142556"/>
                  <a:pt x="848558" y="3124881"/>
                </a:cubicBezTo>
                <a:lnTo>
                  <a:pt x="1006975" y="2689635"/>
                </a:lnTo>
                <a:cubicBezTo>
                  <a:pt x="1013408" y="2671961"/>
                  <a:pt x="1032952" y="2662847"/>
                  <a:pt x="1050626" y="2669280"/>
                </a:cubicBezTo>
                <a:close/>
                <a:moveTo>
                  <a:pt x="2647909" y="2029882"/>
                </a:moveTo>
                <a:cubicBezTo>
                  <a:pt x="2656328" y="2027626"/>
                  <a:pt x="2665608" y="2028582"/>
                  <a:pt x="2673752" y="2033284"/>
                </a:cubicBezTo>
                <a:lnTo>
                  <a:pt x="3074877" y="2264874"/>
                </a:lnTo>
                <a:cubicBezTo>
                  <a:pt x="3091166" y="2274278"/>
                  <a:pt x="3096747" y="2295107"/>
                  <a:pt x="3087343" y="2311396"/>
                </a:cubicBezTo>
                <a:lnTo>
                  <a:pt x="3019228" y="2429374"/>
                </a:lnTo>
                <a:cubicBezTo>
                  <a:pt x="3009824" y="2445663"/>
                  <a:pt x="2988995" y="2451244"/>
                  <a:pt x="2972706" y="2441840"/>
                </a:cubicBezTo>
                <a:lnTo>
                  <a:pt x="2571581" y="2210250"/>
                </a:lnTo>
                <a:cubicBezTo>
                  <a:pt x="2555292" y="2200846"/>
                  <a:pt x="2549710" y="2180017"/>
                  <a:pt x="2559115" y="2163728"/>
                </a:cubicBezTo>
                <a:lnTo>
                  <a:pt x="2627229" y="2045750"/>
                </a:lnTo>
                <a:cubicBezTo>
                  <a:pt x="2631932" y="2037605"/>
                  <a:pt x="2639490" y="2032138"/>
                  <a:pt x="2647909" y="2029882"/>
                </a:cubicBezTo>
                <a:close/>
                <a:moveTo>
                  <a:pt x="539277" y="2029882"/>
                </a:moveTo>
                <a:cubicBezTo>
                  <a:pt x="547696" y="2032138"/>
                  <a:pt x="555255" y="2037605"/>
                  <a:pt x="559957" y="2045750"/>
                </a:cubicBezTo>
                <a:lnTo>
                  <a:pt x="628071" y="2163728"/>
                </a:lnTo>
                <a:cubicBezTo>
                  <a:pt x="637476" y="2180017"/>
                  <a:pt x="631895" y="2200846"/>
                  <a:pt x="615606" y="2210250"/>
                </a:cubicBezTo>
                <a:lnTo>
                  <a:pt x="214481" y="2441840"/>
                </a:lnTo>
                <a:cubicBezTo>
                  <a:pt x="198192" y="2451244"/>
                  <a:pt x="177363" y="2445663"/>
                  <a:pt x="167958" y="2429374"/>
                </a:cubicBezTo>
                <a:lnTo>
                  <a:pt x="99844" y="2311396"/>
                </a:lnTo>
                <a:cubicBezTo>
                  <a:pt x="90439" y="2295107"/>
                  <a:pt x="96020" y="2274278"/>
                  <a:pt x="112309" y="2264874"/>
                </a:cubicBezTo>
                <a:lnTo>
                  <a:pt x="513434" y="2033284"/>
                </a:lnTo>
                <a:cubicBezTo>
                  <a:pt x="521579" y="2028582"/>
                  <a:pt x="530858" y="2027626"/>
                  <a:pt x="539277" y="2029882"/>
                </a:cubicBezTo>
                <a:close/>
                <a:moveTo>
                  <a:pt x="3094879" y="918289"/>
                </a:moveTo>
                <a:cubicBezTo>
                  <a:pt x="3112554" y="911856"/>
                  <a:pt x="3132097" y="920969"/>
                  <a:pt x="3138531" y="938644"/>
                </a:cubicBezTo>
                <a:lnTo>
                  <a:pt x="3185124" y="1066657"/>
                </a:lnTo>
                <a:cubicBezTo>
                  <a:pt x="3191557" y="1084332"/>
                  <a:pt x="3182443" y="1103875"/>
                  <a:pt x="3164769" y="1110308"/>
                </a:cubicBezTo>
                <a:lnTo>
                  <a:pt x="2729523" y="1268725"/>
                </a:lnTo>
                <a:cubicBezTo>
                  <a:pt x="2711848" y="1275158"/>
                  <a:pt x="2692304" y="1266045"/>
                  <a:pt x="2685871" y="1248370"/>
                </a:cubicBezTo>
                <a:lnTo>
                  <a:pt x="2639278" y="1120357"/>
                </a:lnTo>
                <a:cubicBezTo>
                  <a:pt x="2632845" y="1102682"/>
                  <a:pt x="2641959" y="1083138"/>
                  <a:pt x="2659633" y="1076705"/>
                </a:cubicBezTo>
                <a:close/>
                <a:moveTo>
                  <a:pt x="92307" y="918289"/>
                </a:moveTo>
                <a:lnTo>
                  <a:pt x="527553" y="1076705"/>
                </a:lnTo>
                <a:cubicBezTo>
                  <a:pt x="545228" y="1083138"/>
                  <a:pt x="554341" y="1102682"/>
                  <a:pt x="547908" y="1120357"/>
                </a:cubicBezTo>
                <a:lnTo>
                  <a:pt x="501315" y="1248370"/>
                </a:lnTo>
                <a:cubicBezTo>
                  <a:pt x="494882" y="1266045"/>
                  <a:pt x="475338" y="1275158"/>
                  <a:pt x="457664" y="1268725"/>
                </a:cubicBezTo>
                <a:lnTo>
                  <a:pt x="22418" y="1110308"/>
                </a:lnTo>
                <a:cubicBezTo>
                  <a:pt x="4743" y="1103875"/>
                  <a:pt x="-4370" y="1084332"/>
                  <a:pt x="2063" y="1066657"/>
                </a:cubicBezTo>
                <a:lnTo>
                  <a:pt x="48656" y="938644"/>
                </a:lnTo>
                <a:cubicBezTo>
                  <a:pt x="55089" y="920969"/>
                  <a:pt x="74633" y="911856"/>
                  <a:pt x="92307" y="918289"/>
                </a:cubicBezTo>
                <a:close/>
                <a:moveTo>
                  <a:pt x="1593593" y="658644"/>
                </a:moveTo>
                <a:cubicBezTo>
                  <a:pt x="2116495" y="658644"/>
                  <a:pt x="2540391" y="1082540"/>
                  <a:pt x="2540391" y="1605442"/>
                </a:cubicBezTo>
                <a:cubicBezTo>
                  <a:pt x="2540391" y="2128344"/>
                  <a:pt x="2116495" y="2552240"/>
                  <a:pt x="1593593" y="2552240"/>
                </a:cubicBezTo>
                <a:cubicBezTo>
                  <a:pt x="1070691" y="2552240"/>
                  <a:pt x="646795" y="2128344"/>
                  <a:pt x="646795" y="1605442"/>
                </a:cubicBezTo>
                <a:cubicBezTo>
                  <a:pt x="646795" y="1082540"/>
                  <a:pt x="1070691" y="658644"/>
                  <a:pt x="1593593" y="658644"/>
                </a:cubicBezTo>
                <a:close/>
                <a:moveTo>
                  <a:pt x="2246117" y="1165"/>
                </a:moveTo>
                <a:cubicBezTo>
                  <a:pt x="2254536" y="-1090"/>
                  <a:pt x="2263815" y="-135"/>
                  <a:pt x="2271960" y="4568"/>
                </a:cubicBezTo>
                <a:lnTo>
                  <a:pt x="2389938" y="72682"/>
                </a:lnTo>
                <a:cubicBezTo>
                  <a:pt x="2406227" y="82087"/>
                  <a:pt x="2411808" y="102916"/>
                  <a:pt x="2402403" y="119205"/>
                </a:cubicBezTo>
                <a:lnTo>
                  <a:pt x="2170814" y="520330"/>
                </a:lnTo>
                <a:cubicBezTo>
                  <a:pt x="2161409" y="536619"/>
                  <a:pt x="2140580" y="542200"/>
                  <a:pt x="2124291" y="532795"/>
                </a:cubicBezTo>
                <a:lnTo>
                  <a:pt x="2006313" y="464681"/>
                </a:lnTo>
                <a:cubicBezTo>
                  <a:pt x="1990024" y="455276"/>
                  <a:pt x="1984443" y="434447"/>
                  <a:pt x="1993848" y="418158"/>
                </a:cubicBezTo>
                <a:lnTo>
                  <a:pt x="2225437" y="17033"/>
                </a:lnTo>
                <a:cubicBezTo>
                  <a:pt x="2230139" y="8889"/>
                  <a:pt x="2237698" y="3421"/>
                  <a:pt x="2246117" y="1165"/>
                </a:cubicBezTo>
                <a:close/>
                <a:moveTo>
                  <a:pt x="941069" y="1165"/>
                </a:moveTo>
                <a:cubicBezTo>
                  <a:pt x="949488" y="3421"/>
                  <a:pt x="957047" y="8889"/>
                  <a:pt x="961749" y="17033"/>
                </a:cubicBezTo>
                <a:lnTo>
                  <a:pt x="1193338" y="418158"/>
                </a:lnTo>
                <a:cubicBezTo>
                  <a:pt x="1202743" y="434447"/>
                  <a:pt x="1197162" y="455276"/>
                  <a:pt x="1180873" y="464681"/>
                </a:cubicBezTo>
                <a:lnTo>
                  <a:pt x="1062895" y="532795"/>
                </a:lnTo>
                <a:cubicBezTo>
                  <a:pt x="1046606" y="542200"/>
                  <a:pt x="1025777" y="536619"/>
                  <a:pt x="1016372" y="520330"/>
                </a:cubicBezTo>
                <a:lnTo>
                  <a:pt x="784783" y="119205"/>
                </a:lnTo>
                <a:cubicBezTo>
                  <a:pt x="775378" y="102916"/>
                  <a:pt x="780959" y="82087"/>
                  <a:pt x="797248" y="72682"/>
                </a:cubicBezTo>
                <a:lnTo>
                  <a:pt x="915226" y="4568"/>
                </a:lnTo>
                <a:cubicBezTo>
                  <a:pt x="923371" y="-135"/>
                  <a:pt x="932650" y="-1090"/>
                  <a:pt x="941069" y="1165"/>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2" name="Rectangle 23">
            <a:extLst>
              <a:ext uri="{FF2B5EF4-FFF2-40B4-BE49-F238E27FC236}">
                <a16:creationId xmlns:a16="http://schemas.microsoft.com/office/drawing/2014/main" id="{D1D013BE-5839-41BC-BC72-D7D6A426C477}"/>
              </a:ext>
            </a:extLst>
          </p:cNvPr>
          <p:cNvSpPr/>
          <p:nvPr/>
        </p:nvSpPr>
        <p:spPr>
          <a:xfrm>
            <a:off x="5963174" y="5716474"/>
            <a:ext cx="691882" cy="445892"/>
          </a:xfrm>
          <a:custGeom>
            <a:avLst/>
            <a:gdLst/>
            <a:ahLst/>
            <a:cxnLst/>
            <a:rect l="l" t="t" r="r" b="b"/>
            <a:pathLst>
              <a:path w="3224845" h="2078296">
                <a:moveTo>
                  <a:pt x="1153236" y="427959"/>
                </a:moveTo>
                <a:cubicBezTo>
                  <a:pt x="1348431" y="427959"/>
                  <a:pt x="1521080" y="524490"/>
                  <a:pt x="1617434" y="678532"/>
                </a:cubicBezTo>
                <a:cubicBezTo>
                  <a:pt x="1678138" y="623092"/>
                  <a:pt x="1759417" y="592820"/>
                  <a:pt x="1847771" y="592820"/>
                </a:cubicBezTo>
                <a:cubicBezTo>
                  <a:pt x="2039655" y="592820"/>
                  <a:pt x="2198190" y="735609"/>
                  <a:pt x="2216233" y="921620"/>
                </a:cubicBezTo>
                <a:cubicBezTo>
                  <a:pt x="2219548" y="919625"/>
                  <a:pt x="2222903" y="919594"/>
                  <a:pt x="2226267" y="919594"/>
                </a:cubicBezTo>
                <a:cubicBezTo>
                  <a:pt x="2546231" y="919594"/>
                  <a:pt x="2805617" y="1178981"/>
                  <a:pt x="2805617" y="1498945"/>
                </a:cubicBezTo>
                <a:cubicBezTo>
                  <a:pt x="2805617" y="1801051"/>
                  <a:pt x="2574378" y="2049153"/>
                  <a:pt x="2279216" y="2075622"/>
                </a:cubicBezTo>
                <a:lnTo>
                  <a:pt x="2279216" y="2078296"/>
                </a:lnTo>
                <a:lnTo>
                  <a:pt x="2226267" y="2078296"/>
                </a:lnTo>
                <a:lnTo>
                  <a:pt x="646561" y="2078296"/>
                </a:lnTo>
                <a:lnTo>
                  <a:pt x="646561" y="2073975"/>
                </a:lnTo>
                <a:cubicBezTo>
                  <a:pt x="624550" y="2076984"/>
                  <a:pt x="602103" y="2078296"/>
                  <a:pt x="579350" y="2078296"/>
                </a:cubicBezTo>
                <a:cubicBezTo>
                  <a:pt x="259386" y="2078296"/>
                  <a:pt x="0" y="1818910"/>
                  <a:pt x="0" y="1498945"/>
                </a:cubicBezTo>
                <a:cubicBezTo>
                  <a:pt x="0" y="1178981"/>
                  <a:pt x="259386" y="919594"/>
                  <a:pt x="579350" y="919594"/>
                </a:cubicBezTo>
                <a:lnTo>
                  <a:pt x="591118" y="921972"/>
                </a:lnTo>
                <a:cubicBezTo>
                  <a:pt x="622324" y="641639"/>
                  <a:pt x="862826" y="427959"/>
                  <a:pt x="1153236" y="427959"/>
                </a:cubicBezTo>
                <a:close/>
                <a:moveTo>
                  <a:pt x="1844671" y="0"/>
                </a:moveTo>
                <a:cubicBezTo>
                  <a:pt x="2007709" y="0"/>
                  <a:pt x="2151917" y="80629"/>
                  <a:pt x="2232398" y="209295"/>
                </a:cubicBezTo>
                <a:cubicBezTo>
                  <a:pt x="2283102" y="162988"/>
                  <a:pt x="2350992" y="137703"/>
                  <a:pt x="2424790" y="137703"/>
                </a:cubicBezTo>
                <a:cubicBezTo>
                  <a:pt x="2585064" y="137703"/>
                  <a:pt x="2717483" y="256969"/>
                  <a:pt x="2732554" y="412337"/>
                </a:cubicBezTo>
                <a:cubicBezTo>
                  <a:pt x="2735322" y="410671"/>
                  <a:pt x="2738125" y="410646"/>
                  <a:pt x="2740934" y="410646"/>
                </a:cubicBezTo>
                <a:cubicBezTo>
                  <a:pt x="3008189" y="410646"/>
                  <a:pt x="3224845" y="627302"/>
                  <a:pt x="3224845" y="894557"/>
                </a:cubicBezTo>
                <a:cubicBezTo>
                  <a:pt x="3224845" y="1096996"/>
                  <a:pt x="3100535" y="1270403"/>
                  <a:pt x="2923312" y="1340619"/>
                </a:cubicBezTo>
                <a:cubicBezTo>
                  <a:pt x="2866347" y="1049229"/>
                  <a:pt x="2609521" y="829523"/>
                  <a:pt x="2301383" y="829523"/>
                </a:cubicBezTo>
                <a:cubicBezTo>
                  <a:pt x="2297701" y="829523"/>
                  <a:pt x="2294026" y="829557"/>
                  <a:pt x="2290397" y="831741"/>
                </a:cubicBezTo>
                <a:cubicBezTo>
                  <a:pt x="2270640" y="628070"/>
                  <a:pt x="2097054" y="471725"/>
                  <a:pt x="1886953" y="471725"/>
                </a:cubicBezTo>
                <a:cubicBezTo>
                  <a:pt x="1790211" y="471725"/>
                  <a:pt x="1701214" y="504871"/>
                  <a:pt x="1634747" y="565575"/>
                </a:cubicBezTo>
                <a:cubicBezTo>
                  <a:pt x="1575570" y="470966"/>
                  <a:pt x="1490108" y="396171"/>
                  <a:pt x="1388252" y="349790"/>
                </a:cubicBezTo>
                <a:cubicBezTo>
                  <a:pt x="1438607" y="147092"/>
                  <a:pt x="1624461" y="0"/>
                  <a:pt x="1844671"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3" name="Oval 31">
            <a:extLst>
              <a:ext uri="{FF2B5EF4-FFF2-40B4-BE49-F238E27FC236}">
                <a16:creationId xmlns:a16="http://schemas.microsoft.com/office/drawing/2014/main" id="{F2B4C20E-6F83-4700-819A-B889CC4F8028}"/>
              </a:ext>
            </a:extLst>
          </p:cNvPr>
          <p:cNvSpPr/>
          <p:nvPr/>
        </p:nvSpPr>
        <p:spPr>
          <a:xfrm>
            <a:off x="6939606" y="5653380"/>
            <a:ext cx="579873" cy="572083"/>
          </a:xfrm>
          <a:custGeom>
            <a:avLst/>
            <a:gdLst/>
            <a:ahLst/>
            <a:cxnLst/>
            <a:rect l="l" t="t" r="r" b="b"/>
            <a:pathLst>
              <a:path w="3240076" h="3196551">
                <a:moveTo>
                  <a:pt x="2810300" y="1617710"/>
                </a:moveTo>
                <a:cubicBezTo>
                  <a:pt x="2817009" y="1615912"/>
                  <a:pt x="2824405" y="1616674"/>
                  <a:pt x="2830895" y="1620421"/>
                </a:cubicBezTo>
                <a:lnTo>
                  <a:pt x="3150571" y="1804986"/>
                </a:lnTo>
                <a:cubicBezTo>
                  <a:pt x="3163552" y="1812480"/>
                  <a:pt x="3168000" y="1829080"/>
                  <a:pt x="3160506" y="1842062"/>
                </a:cubicBezTo>
                <a:lnTo>
                  <a:pt x="3106222" y="1936084"/>
                </a:lnTo>
                <a:cubicBezTo>
                  <a:pt x="3098727" y="1949065"/>
                  <a:pt x="3082128" y="1953513"/>
                  <a:pt x="3069146" y="1946019"/>
                </a:cubicBezTo>
                <a:lnTo>
                  <a:pt x="2749470" y="1761453"/>
                </a:lnTo>
                <a:cubicBezTo>
                  <a:pt x="2736489" y="1753959"/>
                  <a:pt x="2732040" y="1737359"/>
                  <a:pt x="2739536" y="1724378"/>
                </a:cubicBezTo>
                <a:lnTo>
                  <a:pt x="2793819" y="1630356"/>
                </a:lnTo>
                <a:cubicBezTo>
                  <a:pt x="2797567" y="1623864"/>
                  <a:pt x="2803590" y="1619508"/>
                  <a:pt x="2810300" y="1617710"/>
                </a:cubicBezTo>
                <a:close/>
                <a:moveTo>
                  <a:pt x="1308278" y="1324343"/>
                </a:moveTo>
                <a:cubicBezTo>
                  <a:pt x="1529714" y="1324343"/>
                  <a:pt x="1725574" y="1433852"/>
                  <a:pt x="1834882" y="1608603"/>
                </a:cubicBezTo>
                <a:cubicBezTo>
                  <a:pt x="1903747" y="1545710"/>
                  <a:pt x="1995954" y="1511368"/>
                  <a:pt x="2096186" y="1511368"/>
                </a:cubicBezTo>
                <a:cubicBezTo>
                  <a:pt x="2313867" y="1511368"/>
                  <a:pt x="2493715" y="1673353"/>
                  <a:pt x="2514185" y="1884371"/>
                </a:cubicBezTo>
                <a:cubicBezTo>
                  <a:pt x="2517944" y="1882108"/>
                  <a:pt x="2521751" y="1882074"/>
                  <a:pt x="2525567" y="1882074"/>
                </a:cubicBezTo>
                <a:cubicBezTo>
                  <a:pt x="2888547" y="1882074"/>
                  <a:pt x="3182805" y="2176332"/>
                  <a:pt x="3182805" y="2539312"/>
                </a:cubicBezTo>
                <a:cubicBezTo>
                  <a:pt x="3182805" y="2882034"/>
                  <a:pt x="2920478" y="3163490"/>
                  <a:pt x="2585635" y="3193518"/>
                </a:cubicBezTo>
                <a:lnTo>
                  <a:pt x="2585635" y="3196551"/>
                </a:lnTo>
                <a:lnTo>
                  <a:pt x="2525567" y="3196551"/>
                </a:lnTo>
                <a:lnTo>
                  <a:pt x="733485" y="3196551"/>
                </a:lnTo>
                <a:lnTo>
                  <a:pt x="733485" y="3191649"/>
                </a:lnTo>
                <a:cubicBezTo>
                  <a:pt x="708515" y="3195063"/>
                  <a:pt x="683050" y="3196551"/>
                  <a:pt x="657239" y="3196551"/>
                </a:cubicBezTo>
                <a:cubicBezTo>
                  <a:pt x="294258" y="3196551"/>
                  <a:pt x="0" y="2902293"/>
                  <a:pt x="0" y="2539312"/>
                </a:cubicBezTo>
                <a:cubicBezTo>
                  <a:pt x="0" y="2176332"/>
                  <a:pt x="294258" y="1882074"/>
                  <a:pt x="657239" y="1882074"/>
                </a:cubicBezTo>
                <a:lnTo>
                  <a:pt x="670588" y="1884770"/>
                </a:lnTo>
                <a:cubicBezTo>
                  <a:pt x="705989" y="1566750"/>
                  <a:pt x="978825" y="1324343"/>
                  <a:pt x="1308278" y="1324343"/>
                </a:cubicBezTo>
                <a:close/>
                <a:moveTo>
                  <a:pt x="3166512" y="731828"/>
                </a:moveTo>
                <a:cubicBezTo>
                  <a:pt x="3180598" y="726701"/>
                  <a:pt x="3196172" y="733964"/>
                  <a:pt x="3201300" y="748050"/>
                </a:cubicBezTo>
                <a:lnTo>
                  <a:pt x="3238432" y="850070"/>
                </a:lnTo>
                <a:cubicBezTo>
                  <a:pt x="3243559" y="864156"/>
                  <a:pt x="3236295" y="879731"/>
                  <a:pt x="3222210" y="884857"/>
                </a:cubicBezTo>
                <a:lnTo>
                  <a:pt x="2875342" y="1011107"/>
                </a:lnTo>
                <a:cubicBezTo>
                  <a:pt x="2861256" y="1016234"/>
                  <a:pt x="2845680" y="1008972"/>
                  <a:pt x="2840554" y="994886"/>
                </a:cubicBezTo>
                <a:lnTo>
                  <a:pt x="2803421" y="892866"/>
                </a:lnTo>
                <a:cubicBezTo>
                  <a:pt x="2798295" y="878780"/>
                  <a:pt x="2805558" y="863204"/>
                  <a:pt x="2819643" y="858077"/>
                </a:cubicBezTo>
                <a:close/>
                <a:moveTo>
                  <a:pt x="773619" y="731828"/>
                </a:moveTo>
                <a:lnTo>
                  <a:pt x="1120487" y="858077"/>
                </a:lnTo>
                <a:cubicBezTo>
                  <a:pt x="1134573" y="863204"/>
                  <a:pt x="1141836" y="878780"/>
                  <a:pt x="1136709" y="892866"/>
                </a:cubicBezTo>
                <a:lnTo>
                  <a:pt x="1099577" y="994886"/>
                </a:lnTo>
                <a:cubicBezTo>
                  <a:pt x="1094450" y="1008972"/>
                  <a:pt x="1078875" y="1016234"/>
                  <a:pt x="1064789" y="1011107"/>
                </a:cubicBezTo>
                <a:lnTo>
                  <a:pt x="717921" y="884857"/>
                </a:lnTo>
                <a:cubicBezTo>
                  <a:pt x="703835" y="879731"/>
                  <a:pt x="696572" y="864156"/>
                  <a:pt x="701699" y="850070"/>
                </a:cubicBezTo>
                <a:lnTo>
                  <a:pt x="738831" y="748050"/>
                </a:lnTo>
                <a:cubicBezTo>
                  <a:pt x="743958" y="733964"/>
                  <a:pt x="759534" y="726701"/>
                  <a:pt x="773619" y="731828"/>
                </a:cubicBezTo>
                <a:close/>
                <a:moveTo>
                  <a:pt x="1970065" y="524905"/>
                </a:moveTo>
                <a:cubicBezTo>
                  <a:pt x="2386791" y="524905"/>
                  <a:pt x="2724614" y="862728"/>
                  <a:pt x="2724614" y="1279453"/>
                </a:cubicBezTo>
                <a:cubicBezTo>
                  <a:pt x="2724614" y="1453368"/>
                  <a:pt x="2665775" y="1613540"/>
                  <a:pt x="2564463" y="1739247"/>
                </a:cubicBezTo>
                <a:cubicBezTo>
                  <a:pt x="2529951" y="1545877"/>
                  <a:pt x="2358485" y="1402176"/>
                  <a:pt x="2153457" y="1402176"/>
                </a:cubicBezTo>
                <a:cubicBezTo>
                  <a:pt x="2053225" y="1402176"/>
                  <a:pt x="1961018" y="1436518"/>
                  <a:pt x="1892153" y="1499411"/>
                </a:cubicBezTo>
                <a:cubicBezTo>
                  <a:pt x="1782845" y="1324660"/>
                  <a:pt x="1586985" y="1215151"/>
                  <a:pt x="1365549" y="1215151"/>
                </a:cubicBezTo>
                <a:cubicBezTo>
                  <a:pt x="1314582" y="1215151"/>
                  <a:pt x="1264970" y="1220953"/>
                  <a:pt x="1217820" y="1233835"/>
                </a:cubicBezTo>
                <a:cubicBezTo>
                  <a:pt x="1240489" y="838320"/>
                  <a:pt x="1568676" y="524905"/>
                  <a:pt x="1970065" y="524905"/>
                </a:cubicBezTo>
                <a:close/>
                <a:moveTo>
                  <a:pt x="2490093" y="928"/>
                </a:moveTo>
                <a:cubicBezTo>
                  <a:pt x="2496802" y="-869"/>
                  <a:pt x="2504197" y="-108"/>
                  <a:pt x="2510688" y="3640"/>
                </a:cubicBezTo>
                <a:lnTo>
                  <a:pt x="2604711" y="57924"/>
                </a:lnTo>
                <a:cubicBezTo>
                  <a:pt x="2617692" y="65419"/>
                  <a:pt x="2622140" y="82019"/>
                  <a:pt x="2614644" y="95000"/>
                </a:cubicBezTo>
                <a:lnTo>
                  <a:pt x="2430080" y="414676"/>
                </a:lnTo>
                <a:cubicBezTo>
                  <a:pt x="2422585" y="427657"/>
                  <a:pt x="2405985" y="432105"/>
                  <a:pt x="2393004" y="424610"/>
                </a:cubicBezTo>
                <a:lnTo>
                  <a:pt x="2298982" y="370326"/>
                </a:lnTo>
                <a:cubicBezTo>
                  <a:pt x="2286000" y="362831"/>
                  <a:pt x="2281552" y="346232"/>
                  <a:pt x="2289048" y="333250"/>
                </a:cubicBezTo>
                <a:lnTo>
                  <a:pt x="2473612" y="13574"/>
                </a:lnTo>
                <a:cubicBezTo>
                  <a:pt x="2477359" y="7084"/>
                  <a:pt x="2483383" y="2726"/>
                  <a:pt x="2490093" y="928"/>
                </a:cubicBezTo>
                <a:close/>
                <a:moveTo>
                  <a:pt x="1450038" y="928"/>
                </a:moveTo>
                <a:cubicBezTo>
                  <a:pt x="1456747" y="2726"/>
                  <a:pt x="1462771" y="7084"/>
                  <a:pt x="1466519" y="13574"/>
                </a:cubicBezTo>
                <a:lnTo>
                  <a:pt x="1651083" y="333250"/>
                </a:lnTo>
                <a:cubicBezTo>
                  <a:pt x="1658578" y="346232"/>
                  <a:pt x="1654131" y="362831"/>
                  <a:pt x="1641149" y="370326"/>
                </a:cubicBezTo>
                <a:lnTo>
                  <a:pt x="1547127" y="424610"/>
                </a:lnTo>
                <a:cubicBezTo>
                  <a:pt x="1534145" y="432105"/>
                  <a:pt x="1517546" y="427657"/>
                  <a:pt x="1510050" y="414676"/>
                </a:cubicBezTo>
                <a:lnTo>
                  <a:pt x="1325486" y="95000"/>
                </a:lnTo>
                <a:cubicBezTo>
                  <a:pt x="1317991" y="82019"/>
                  <a:pt x="1322439" y="65419"/>
                  <a:pt x="1335420" y="57924"/>
                </a:cubicBezTo>
                <a:lnTo>
                  <a:pt x="1429442" y="3640"/>
                </a:lnTo>
                <a:cubicBezTo>
                  <a:pt x="1435933" y="-108"/>
                  <a:pt x="1443328" y="-869"/>
                  <a:pt x="1450038" y="928"/>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4" name="Teardrop 17">
            <a:extLst>
              <a:ext uri="{FF2B5EF4-FFF2-40B4-BE49-F238E27FC236}">
                <a16:creationId xmlns:a16="http://schemas.microsoft.com/office/drawing/2014/main" id="{04CFE412-7B77-4FD8-A796-DE7E55B89403}"/>
              </a:ext>
            </a:extLst>
          </p:cNvPr>
          <p:cNvSpPr/>
          <p:nvPr/>
        </p:nvSpPr>
        <p:spPr>
          <a:xfrm rot="18900000">
            <a:off x="5204982" y="5698880"/>
            <a:ext cx="473640" cy="481082"/>
          </a:xfrm>
          <a:custGeom>
            <a:avLst/>
            <a:gdLst/>
            <a:ahLst/>
            <a:cxnLst/>
            <a:rect l="l" t="t" r="r" b="b"/>
            <a:pathLst>
              <a:path w="2646489" h="2688071">
                <a:moveTo>
                  <a:pt x="306023" y="2382048"/>
                </a:moveTo>
                <a:cubicBezTo>
                  <a:pt x="271732" y="2441625"/>
                  <a:pt x="254586" y="2501201"/>
                  <a:pt x="254586" y="2560778"/>
                </a:cubicBezTo>
                <a:cubicBezTo>
                  <a:pt x="254586" y="2631080"/>
                  <a:pt x="197595" y="2688071"/>
                  <a:pt x="127293" y="2688071"/>
                </a:cubicBezTo>
                <a:cubicBezTo>
                  <a:pt x="56991" y="2688071"/>
                  <a:pt x="0" y="2631081"/>
                  <a:pt x="0" y="2560778"/>
                </a:cubicBezTo>
                <a:cubicBezTo>
                  <a:pt x="0" y="2490477"/>
                  <a:pt x="56991" y="2433485"/>
                  <a:pt x="127293" y="2433485"/>
                </a:cubicBezTo>
                <a:cubicBezTo>
                  <a:pt x="186870" y="2433486"/>
                  <a:pt x="246446" y="2416340"/>
                  <a:pt x="306023" y="2382048"/>
                </a:cubicBezTo>
                <a:close/>
                <a:moveTo>
                  <a:pt x="812224" y="2334103"/>
                </a:moveTo>
                <a:cubicBezTo>
                  <a:pt x="777933" y="2393681"/>
                  <a:pt x="760787" y="2453256"/>
                  <a:pt x="760787" y="2512834"/>
                </a:cubicBezTo>
                <a:cubicBezTo>
                  <a:pt x="760787" y="2583136"/>
                  <a:pt x="703796" y="2640127"/>
                  <a:pt x="633494" y="2640127"/>
                </a:cubicBezTo>
                <a:cubicBezTo>
                  <a:pt x="563192" y="2640127"/>
                  <a:pt x="506201" y="2583136"/>
                  <a:pt x="506201" y="2512834"/>
                </a:cubicBezTo>
                <a:cubicBezTo>
                  <a:pt x="506201" y="2442532"/>
                  <a:pt x="563192" y="2385541"/>
                  <a:pt x="633494" y="2385541"/>
                </a:cubicBezTo>
                <a:cubicBezTo>
                  <a:pt x="693071" y="2385540"/>
                  <a:pt x="752647" y="2368395"/>
                  <a:pt x="812224" y="2334103"/>
                </a:cubicBezTo>
                <a:close/>
                <a:moveTo>
                  <a:pt x="353968" y="1875848"/>
                </a:moveTo>
                <a:cubicBezTo>
                  <a:pt x="319677" y="1935424"/>
                  <a:pt x="302531" y="1995001"/>
                  <a:pt x="302530" y="2054578"/>
                </a:cubicBezTo>
                <a:cubicBezTo>
                  <a:pt x="302530" y="2124880"/>
                  <a:pt x="245539" y="2181871"/>
                  <a:pt x="175237" y="2181871"/>
                </a:cubicBezTo>
                <a:cubicBezTo>
                  <a:pt x="104935" y="2181871"/>
                  <a:pt x="47945" y="2124880"/>
                  <a:pt x="47944" y="2054578"/>
                </a:cubicBezTo>
                <a:cubicBezTo>
                  <a:pt x="47944" y="1984276"/>
                  <a:pt x="104935" y="1927285"/>
                  <a:pt x="175237" y="1927285"/>
                </a:cubicBezTo>
                <a:cubicBezTo>
                  <a:pt x="234815" y="1927285"/>
                  <a:pt x="294391" y="1910139"/>
                  <a:pt x="353968" y="1875848"/>
                </a:cubicBezTo>
                <a:close/>
                <a:moveTo>
                  <a:pt x="401912" y="1369646"/>
                </a:moveTo>
                <a:cubicBezTo>
                  <a:pt x="367621" y="1429223"/>
                  <a:pt x="350475" y="1488799"/>
                  <a:pt x="350475" y="1548377"/>
                </a:cubicBezTo>
                <a:cubicBezTo>
                  <a:pt x="350475" y="1618679"/>
                  <a:pt x="293484" y="1675670"/>
                  <a:pt x="223182" y="1675670"/>
                </a:cubicBezTo>
                <a:cubicBezTo>
                  <a:pt x="152880" y="1675670"/>
                  <a:pt x="95889" y="1618679"/>
                  <a:pt x="95889" y="1548377"/>
                </a:cubicBezTo>
                <a:cubicBezTo>
                  <a:pt x="95889" y="1478075"/>
                  <a:pt x="152880" y="1421084"/>
                  <a:pt x="223182" y="1421084"/>
                </a:cubicBezTo>
                <a:cubicBezTo>
                  <a:pt x="282759" y="1421084"/>
                  <a:pt x="342335" y="1403938"/>
                  <a:pt x="401912" y="1369646"/>
                </a:cubicBezTo>
                <a:close/>
                <a:moveTo>
                  <a:pt x="1318425" y="2286158"/>
                </a:moveTo>
                <a:cubicBezTo>
                  <a:pt x="1284134" y="2345735"/>
                  <a:pt x="1266988" y="2405312"/>
                  <a:pt x="1266987" y="2464888"/>
                </a:cubicBezTo>
                <a:cubicBezTo>
                  <a:pt x="1266987" y="2535190"/>
                  <a:pt x="1209996" y="2592182"/>
                  <a:pt x="1139694" y="2592182"/>
                </a:cubicBezTo>
                <a:cubicBezTo>
                  <a:pt x="1069392" y="2592182"/>
                  <a:pt x="1012402" y="2535191"/>
                  <a:pt x="1012401" y="2464888"/>
                </a:cubicBezTo>
                <a:cubicBezTo>
                  <a:pt x="1012401" y="2394586"/>
                  <a:pt x="1069392" y="2337595"/>
                  <a:pt x="1139694" y="2337595"/>
                </a:cubicBezTo>
                <a:cubicBezTo>
                  <a:pt x="1199271" y="2337596"/>
                  <a:pt x="1258848" y="2320449"/>
                  <a:pt x="1318425" y="2286158"/>
                </a:cubicBezTo>
                <a:close/>
                <a:moveTo>
                  <a:pt x="860169" y="1827902"/>
                </a:moveTo>
                <a:cubicBezTo>
                  <a:pt x="825878" y="1887479"/>
                  <a:pt x="808731" y="1947056"/>
                  <a:pt x="808731" y="2006633"/>
                </a:cubicBezTo>
                <a:cubicBezTo>
                  <a:pt x="808731" y="2076935"/>
                  <a:pt x="751740" y="2133926"/>
                  <a:pt x="681438" y="2133926"/>
                </a:cubicBezTo>
                <a:cubicBezTo>
                  <a:pt x="611136" y="2133926"/>
                  <a:pt x="554146" y="2076935"/>
                  <a:pt x="554145" y="2006633"/>
                </a:cubicBezTo>
                <a:cubicBezTo>
                  <a:pt x="554145" y="1936331"/>
                  <a:pt x="611136" y="1879340"/>
                  <a:pt x="681438" y="1879340"/>
                </a:cubicBezTo>
                <a:cubicBezTo>
                  <a:pt x="741015" y="1879340"/>
                  <a:pt x="800591" y="1862193"/>
                  <a:pt x="860169" y="1827902"/>
                </a:cubicBezTo>
                <a:close/>
                <a:moveTo>
                  <a:pt x="2096803" y="190871"/>
                </a:moveTo>
                <a:cubicBezTo>
                  <a:pt x="2253382" y="347450"/>
                  <a:pt x="2314442" y="563378"/>
                  <a:pt x="2268166" y="764238"/>
                </a:cubicBezTo>
                <a:cubicBezTo>
                  <a:pt x="2361334" y="768461"/>
                  <a:pt x="2450817" y="809378"/>
                  <a:pt x="2521691" y="880252"/>
                </a:cubicBezTo>
                <a:cubicBezTo>
                  <a:pt x="2675615" y="1034176"/>
                  <a:pt x="2688247" y="1275888"/>
                  <a:pt x="2553508" y="1439575"/>
                </a:cubicBezTo>
                <a:cubicBezTo>
                  <a:pt x="2557767" y="1440633"/>
                  <a:pt x="2560483" y="1443301"/>
                  <a:pt x="2563181" y="1445999"/>
                </a:cubicBezTo>
                <a:cubicBezTo>
                  <a:pt x="2819847" y="1702665"/>
                  <a:pt x="2819847" y="2118808"/>
                  <a:pt x="2563181" y="2375474"/>
                </a:cubicBezTo>
                <a:cubicBezTo>
                  <a:pt x="2320841" y="2617815"/>
                  <a:pt x="1936328" y="2631341"/>
                  <a:pt x="1678325" y="2415804"/>
                </a:cubicBezTo>
                <a:lnTo>
                  <a:pt x="1676180" y="2417949"/>
                </a:lnTo>
                <a:lnTo>
                  <a:pt x="1633705" y="2375475"/>
                </a:lnTo>
                <a:lnTo>
                  <a:pt x="366513" y="1108282"/>
                </a:lnTo>
                <a:lnTo>
                  <a:pt x="369979" y="1104815"/>
                </a:lnTo>
                <a:cubicBezTo>
                  <a:pt x="349908" y="1089573"/>
                  <a:pt x="330850" y="1072619"/>
                  <a:pt x="312598" y="1054367"/>
                </a:cubicBezTo>
                <a:cubicBezTo>
                  <a:pt x="55932" y="797701"/>
                  <a:pt x="55932" y="381558"/>
                  <a:pt x="312598" y="124891"/>
                </a:cubicBezTo>
                <a:cubicBezTo>
                  <a:pt x="569264" y="-131775"/>
                  <a:pt x="985408" y="-131775"/>
                  <a:pt x="1242074" y="124891"/>
                </a:cubicBezTo>
                <a:lnTo>
                  <a:pt x="1249606" y="136238"/>
                </a:lnTo>
                <a:cubicBezTo>
                  <a:pt x="1499513" y="-63604"/>
                  <a:pt x="1863845" y="-42087"/>
                  <a:pt x="2096803" y="190871"/>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5" name="Rectangle 23">
            <a:extLst>
              <a:ext uri="{FF2B5EF4-FFF2-40B4-BE49-F238E27FC236}">
                <a16:creationId xmlns:a16="http://schemas.microsoft.com/office/drawing/2014/main" id="{2246F171-72B7-42E7-B6C0-D78C12504E9B}"/>
              </a:ext>
            </a:extLst>
          </p:cNvPr>
          <p:cNvSpPr/>
          <p:nvPr/>
        </p:nvSpPr>
        <p:spPr>
          <a:xfrm>
            <a:off x="7804030" y="5649492"/>
            <a:ext cx="576449" cy="579858"/>
          </a:xfrm>
          <a:custGeom>
            <a:avLst/>
            <a:gdLst/>
            <a:ahLst/>
            <a:cxnLst/>
            <a:rect l="l" t="t" r="r" b="b"/>
            <a:pathLst>
              <a:path w="3220951" h="3240001">
                <a:moveTo>
                  <a:pt x="1308278" y="1367793"/>
                </a:moveTo>
                <a:cubicBezTo>
                  <a:pt x="1529714" y="1367793"/>
                  <a:pt x="1725574" y="1477302"/>
                  <a:pt x="1834882" y="1652053"/>
                </a:cubicBezTo>
                <a:cubicBezTo>
                  <a:pt x="1903747" y="1589160"/>
                  <a:pt x="1995954" y="1554818"/>
                  <a:pt x="2096186" y="1554818"/>
                </a:cubicBezTo>
                <a:cubicBezTo>
                  <a:pt x="2313867" y="1554818"/>
                  <a:pt x="2493715" y="1716803"/>
                  <a:pt x="2514185" y="1927821"/>
                </a:cubicBezTo>
                <a:cubicBezTo>
                  <a:pt x="2517944" y="1925558"/>
                  <a:pt x="2521751" y="1925524"/>
                  <a:pt x="2525567" y="1925524"/>
                </a:cubicBezTo>
                <a:cubicBezTo>
                  <a:pt x="2888547" y="1925524"/>
                  <a:pt x="3182805" y="2219782"/>
                  <a:pt x="3182805" y="2582762"/>
                </a:cubicBezTo>
                <a:cubicBezTo>
                  <a:pt x="3182805" y="2925484"/>
                  <a:pt x="2920478" y="3206940"/>
                  <a:pt x="2585635" y="3236968"/>
                </a:cubicBezTo>
                <a:lnTo>
                  <a:pt x="2585635" y="3240001"/>
                </a:lnTo>
                <a:lnTo>
                  <a:pt x="2525567" y="3240001"/>
                </a:lnTo>
                <a:lnTo>
                  <a:pt x="733485" y="3240001"/>
                </a:lnTo>
                <a:lnTo>
                  <a:pt x="733485" y="3235099"/>
                </a:lnTo>
                <a:cubicBezTo>
                  <a:pt x="708515" y="3238513"/>
                  <a:pt x="683051" y="3240001"/>
                  <a:pt x="657239" y="3240001"/>
                </a:cubicBezTo>
                <a:cubicBezTo>
                  <a:pt x="294258" y="3240001"/>
                  <a:pt x="0" y="2945743"/>
                  <a:pt x="0" y="2582762"/>
                </a:cubicBezTo>
                <a:cubicBezTo>
                  <a:pt x="0" y="2219782"/>
                  <a:pt x="294258" y="1925524"/>
                  <a:pt x="657239" y="1925524"/>
                </a:cubicBezTo>
                <a:lnTo>
                  <a:pt x="670588" y="1928221"/>
                </a:lnTo>
                <a:cubicBezTo>
                  <a:pt x="705989" y="1610200"/>
                  <a:pt x="978825" y="1367793"/>
                  <a:pt x="1308278" y="1367793"/>
                </a:cubicBezTo>
                <a:close/>
                <a:moveTo>
                  <a:pt x="1589786" y="0"/>
                </a:moveTo>
                <a:cubicBezTo>
                  <a:pt x="1520182" y="453314"/>
                  <a:pt x="1668069" y="912942"/>
                  <a:pt x="1988957" y="1240613"/>
                </a:cubicBezTo>
                <a:cubicBezTo>
                  <a:pt x="2309845" y="1568285"/>
                  <a:pt x="2766281" y="1725754"/>
                  <a:pt x="3220951" y="1665645"/>
                </a:cubicBezTo>
                <a:cubicBezTo>
                  <a:pt x="3108976" y="1775302"/>
                  <a:pt x="2980523" y="1857805"/>
                  <a:pt x="2843553" y="1912752"/>
                </a:cubicBezTo>
                <a:cubicBezTo>
                  <a:pt x="2756367" y="1866073"/>
                  <a:pt x="2656598" y="1841175"/>
                  <a:pt x="2551012" y="1841175"/>
                </a:cubicBezTo>
                <a:cubicBezTo>
                  <a:pt x="2547197" y="1841176"/>
                  <a:pt x="2543390" y="1841210"/>
                  <a:pt x="2539631" y="1843473"/>
                </a:cubicBezTo>
                <a:cubicBezTo>
                  <a:pt x="2519161" y="1632454"/>
                  <a:pt x="2339312" y="1470470"/>
                  <a:pt x="2121631" y="1470470"/>
                </a:cubicBezTo>
                <a:cubicBezTo>
                  <a:pt x="2021400" y="1470470"/>
                  <a:pt x="1929192" y="1504812"/>
                  <a:pt x="1860327" y="1567705"/>
                </a:cubicBezTo>
                <a:cubicBezTo>
                  <a:pt x="1751020" y="1392954"/>
                  <a:pt x="1555160" y="1283445"/>
                  <a:pt x="1333723" y="1283445"/>
                </a:cubicBezTo>
                <a:lnTo>
                  <a:pt x="1331160" y="1283679"/>
                </a:lnTo>
                <a:cubicBezTo>
                  <a:pt x="1150898" y="856385"/>
                  <a:pt x="1238290" y="344219"/>
                  <a:pt x="1589786" y="0"/>
                </a:cubicBez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6" name="Round Same Side Corner Rectangle 8">
            <a:extLst>
              <a:ext uri="{FF2B5EF4-FFF2-40B4-BE49-F238E27FC236}">
                <a16:creationId xmlns:a16="http://schemas.microsoft.com/office/drawing/2014/main" id="{DB67113F-D303-42DA-95BD-610BBED8BE92}"/>
              </a:ext>
            </a:extLst>
          </p:cNvPr>
          <p:cNvSpPr/>
          <p:nvPr/>
        </p:nvSpPr>
        <p:spPr>
          <a:xfrm>
            <a:off x="4455730" y="1450295"/>
            <a:ext cx="251302" cy="661867"/>
          </a:xfrm>
          <a:custGeom>
            <a:avLst/>
            <a:gdLst>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8887 w 1489775"/>
              <a:gd name="connsiteY10" fmla="*/ 2305078 h 3923699"/>
              <a:gd name="connsiteX11" fmla="*/ 1151853 w 1489775"/>
              <a:gd name="connsiteY11" fmla="*/ 3743699 h 3923699"/>
              <a:gd name="connsiteX12" fmla="*/ 971853 w 1489775"/>
              <a:gd name="connsiteY12" fmla="*/ 3923699 h 3923699"/>
              <a:gd name="connsiteX13" fmla="*/ 791853 w 1489775"/>
              <a:gd name="connsiteY13" fmla="*/ 3743699 h 3923699"/>
              <a:gd name="connsiteX14" fmla="*/ 791853 w 1489775"/>
              <a:gd name="connsiteY14" fmla="*/ 2305078 h 3923699"/>
              <a:gd name="connsiteX15" fmla="*/ 683854 w 1489775"/>
              <a:gd name="connsiteY15" fmla="*/ 2305078 h 3923699"/>
              <a:gd name="connsiteX16" fmla="*/ 683854 w 1489775"/>
              <a:gd name="connsiteY16" fmla="*/ 3743698 h 3923699"/>
              <a:gd name="connsiteX17" fmla="*/ 503854 w 1489775"/>
              <a:gd name="connsiteY17" fmla="*/ 3923698 h 3923699"/>
              <a:gd name="connsiteX18" fmla="*/ 323854 w 1489775"/>
              <a:gd name="connsiteY18" fmla="*/ 3743698 h 3923699"/>
              <a:gd name="connsiteX19" fmla="*/ 323854 w 1489775"/>
              <a:gd name="connsiteY19" fmla="*/ 2238914 h 3923699"/>
              <a:gd name="connsiteX20" fmla="*/ 330887 w 1489775"/>
              <a:gd name="connsiteY20" fmla="*/ 2238914 h 3923699"/>
              <a:gd name="connsiteX21" fmla="*/ 330887 w 1489775"/>
              <a:gd name="connsiteY21" fmla="*/ 1390678 h 3923699"/>
              <a:gd name="connsiteX22" fmla="*/ 288033 w 1489775"/>
              <a:gd name="connsiteY22" fmla="*/ 1390678 h 3923699"/>
              <a:gd name="connsiteX23" fmla="*/ 288033 w 1489775"/>
              <a:gd name="connsiteY23" fmla="*/ 2063902 h 3923699"/>
              <a:gd name="connsiteX24" fmla="*/ 144017 w 1489775"/>
              <a:gd name="connsiteY24" fmla="*/ 2207918 h 3923699"/>
              <a:gd name="connsiteX25" fmla="*/ 1 w 1489775"/>
              <a:gd name="connsiteY25" fmla="*/ 2063902 h 3923699"/>
              <a:gd name="connsiteX26" fmla="*/ 1 w 1489775"/>
              <a:gd name="connsiteY26" fmla="*/ 1390678 h 3923699"/>
              <a:gd name="connsiteX27" fmla="*/ 0 w 1489775"/>
              <a:gd name="connsiteY27" fmla="*/ 1390678 h 3923699"/>
              <a:gd name="connsiteX28" fmla="*/ 0 w 1489775"/>
              <a:gd name="connsiteY28" fmla="*/ 1030958 h 3923699"/>
              <a:gd name="connsiteX29" fmla="*/ 280204 w 1489775"/>
              <a:gd name="connsiteY29" fmla="*/ 750754 h 3923699"/>
              <a:gd name="connsiteX30" fmla="*/ 744888 w 1489775"/>
              <a:gd name="connsiteY30" fmla="*/ 0 h 3923699"/>
              <a:gd name="connsiteX31" fmla="*/ 1082199 w 1489775"/>
              <a:gd name="connsiteY31" fmla="*/ 337311 h 3923699"/>
              <a:gd name="connsiteX32" fmla="*/ 744888 w 1489775"/>
              <a:gd name="connsiteY32" fmla="*/ 674622 h 3923699"/>
              <a:gd name="connsiteX33" fmla="*/ 407577 w 1489775"/>
              <a:gd name="connsiteY33" fmla="*/ 337311 h 3923699"/>
              <a:gd name="connsiteX34" fmla="*/ 744888 w 1489775"/>
              <a:gd name="connsiteY34"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2238914 h 3923699"/>
              <a:gd name="connsiteX20" fmla="*/ 330887 w 1489775"/>
              <a:gd name="connsiteY20" fmla="*/ 1390678 h 3923699"/>
              <a:gd name="connsiteX21" fmla="*/ 288033 w 1489775"/>
              <a:gd name="connsiteY21" fmla="*/ 1390678 h 3923699"/>
              <a:gd name="connsiteX22" fmla="*/ 288033 w 1489775"/>
              <a:gd name="connsiteY22" fmla="*/ 2063902 h 3923699"/>
              <a:gd name="connsiteX23" fmla="*/ 144017 w 1489775"/>
              <a:gd name="connsiteY23" fmla="*/ 2207918 h 3923699"/>
              <a:gd name="connsiteX24" fmla="*/ 1 w 1489775"/>
              <a:gd name="connsiteY24" fmla="*/ 2063902 h 3923699"/>
              <a:gd name="connsiteX25" fmla="*/ 1 w 1489775"/>
              <a:gd name="connsiteY25" fmla="*/ 1390678 h 3923699"/>
              <a:gd name="connsiteX26" fmla="*/ 0 w 1489775"/>
              <a:gd name="connsiteY26" fmla="*/ 1390678 h 3923699"/>
              <a:gd name="connsiteX27" fmla="*/ 0 w 1489775"/>
              <a:gd name="connsiteY27" fmla="*/ 1030958 h 3923699"/>
              <a:gd name="connsiteX28" fmla="*/ 280204 w 1489775"/>
              <a:gd name="connsiteY28" fmla="*/ 750754 h 3923699"/>
              <a:gd name="connsiteX29" fmla="*/ 744888 w 1489775"/>
              <a:gd name="connsiteY29" fmla="*/ 0 h 3923699"/>
              <a:gd name="connsiteX30" fmla="*/ 1082199 w 1489775"/>
              <a:gd name="connsiteY30" fmla="*/ 337311 h 3923699"/>
              <a:gd name="connsiteX31" fmla="*/ 744888 w 1489775"/>
              <a:gd name="connsiteY31" fmla="*/ 674622 h 3923699"/>
              <a:gd name="connsiteX32" fmla="*/ 407577 w 1489775"/>
              <a:gd name="connsiteY32" fmla="*/ 337311 h 3923699"/>
              <a:gd name="connsiteX33" fmla="*/ 744888 w 1489775"/>
              <a:gd name="connsiteY33"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23854 w 1489775"/>
              <a:gd name="connsiteY18" fmla="*/ 2238914 h 3923699"/>
              <a:gd name="connsiteX19" fmla="*/ 330887 w 1489775"/>
              <a:gd name="connsiteY19" fmla="*/ 1390678 h 3923699"/>
              <a:gd name="connsiteX20" fmla="*/ 288033 w 1489775"/>
              <a:gd name="connsiteY20" fmla="*/ 1390678 h 3923699"/>
              <a:gd name="connsiteX21" fmla="*/ 288033 w 1489775"/>
              <a:gd name="connsiteY21" fmla="*/ 2063902 h 3923699"/>
              <a:gd name="connsiteX22" fmla="*/ 144017 w 1489775"/>
              <a:gd name="connsiteY22" fmla="*/ 2207918 h 3923699"/>
              <a:gd name="connsiteX23" fmla="*/ 1 w 1489775"/>
              <a:gd name="connsiteY23" fmla="*/ 2063902 h 3923699"/>
              <a:gd name="connsiteX24" fmla="*/ 1 w 1489775"/>
              <a:gd name="connsiteY24" fmla="*/ 1390678 h 3923699"/>
              <a:gd name="connsiteX25" fmla="*/ 0 w 1489775"/>
              <a:gd name="connsiteY25" fmla="*/ 1390678 h 3923699"/>
              <a:gd name="connsiteX26" fmla="*/ 0 w 1489775"/>
              <a:gd name="connsiteY26" fmla="*/ 1030958 h 3923699"/>
              <a:gd name="connsiteX27" fmla="*/ 280204 w 1489775"/>
              <a:gd name="connsiteY27" fmla="*/ 750754 h 3923699"/>
              <a:gd name="connsiteX28" fmla="*/ 744888 w 1489775"/>
              <a:gd name="connsiteY28" fmla="*/ 0 h 3923699"/>
              <a:gd name="connsiteX29" fmla="*/ 1082199 w 1489775"/>
              <a:gd name="connsiteY29" fmla="*/ 337311 h 3923699"/>
              <a:gd name="connsiteX30" fmla="*/ 744888 w 1489775"/>
              <a:gd name="connsiteY30" fmla="*/ 674622 h 3923699"/>
              <a:gd name="connsiteX31" fmla="*/ 407577 w 1489775"/>
              <a:gd name="connsiteY31" fmla="*/ 337311 h 3923699"/>
              <a:gd name="connsiteX32" fmla="*/ 744888 w 1489775"/>
              <a:gd name="connsiteY32" fmla="*/ 0 h 3923699"/>
              <a:gd name="connsiteX0" fmla="*/ 280204 w 1489775"/>
              <a:gd name="connsiteY0" fmla="*/ 750754 h 3923699"/>
              <a:gd name="connsiteX1" fmla="*/ 1209570 w 1489775"/>
              <a:gd name="connsiteY1" fmla="*/ 750754 h 3923699"/>
              <a:gd name="connsiteX2" fmla="*/ 1489774 w 1489775"/>
              <a:gd name="connsiteY2" fmla="*/ 1030958 h 3923699"/>
              <a:gd name="connsiteX3" fmla="*/ 1489774 w 1489775"/>
              <a:gd name="connsiteY3" fmla="*/ 1293518 h 3923699"/>
              <a:gd name="connsiteX4" fmla="*/ 1489775 w 1489775"/>
              <a:gd name="connsiteY4" fmla="*/ 1293518 h 3923699"/>
              <a:gd name="connsiteX5" fmla="*/ 1489775 w 1489775"/>
              <a:gd name="connsiteY5" fmla="*/ 2063902 h 3923699"/>
              <a:gd name="connsiteX6" fmla="*/ 1345759 w 1489775"/>
              <a:gd name="connsiteY6" fmla="*/ 2207918 h 3923699"/>
              <a:gd name="connsiteX7" fmla="*/ 1201743 w 1489775"/>
              <a:gd name="connsiteY7" fmla="*/ 2063902 h 3923699"/>
              <a:gd name="connsiteX8" fmla="*/ 1201743 w 1489775"/>
              <a:gd name="connsiteY8" fmla="*/ 1390678 h 3923699"/>
              <a:gd name="connsiteX9" fmla="*/ 1158887 w 1489775"/>
              <a:gd name="connsiteY9" fmla="*/ 1390678 h 3923699"/>
              <a:gd name="connsiteX10" fmla="*/ 1151853 w 1489775"/>
              <a:gd name="connsiteY10" fmla="*/ 3743699 h 3923699"/>
              <a:gd name="connsiteX11" fmla="*/ 971853 w 1489775"/>
              <a:gd name="connsiteY11" fmla="*/ 3923699 h 3923699"/>
              <a:gd name="connsiteX12" fmla="*/ 791853 w 1489775"/>
              <a:gd name="connsiteY12" fmla="*/ 3743699 h 3923699"/>
              <a:gd name="connsiteX13" fmla="*/ 791853 w 1489775"/>
              <a:gd name="connsiteY13" fmla="*/ 2305078 h 3923699"/>
              <a:gd name="connsiteX14" fmla="*/ 683854 w 1489775"/>
              <a:gd name="connsiteY14" fmla="*/ 2305078 h 3923699"/>
              <a:gd name="connsiteX15" fmla="*/ 683854 w 1489775"/>
              <a:gd name="connsiteY15" fmla="*/ 3743698 h 3923699"/>
              <a:gd name="connsiteX16" fmla="*/ 503854 w 1489775"/>
              <a:gd name="connsiteY16" fmla="*/ 3923698 h 3923699"/>
              <a:gd name="connsiteX17" fmla="*/ 323854 w 1489775"/>
              <a:gd name="connsiteY17" fmla="*/ 3743698 h 3923699"/>
              <a:gd name="connsiteX18" fmla="*/ 330887 w 1489775"/>
              <a:gd name="connsiteY18" fmla="*/ 1390678 h 3923699"/>
              <a:gd name="connsiteX19" fmla="*/ 288033 w 1489775"/>
              <a:gd name="connsiteY19" fmla="*/ 1390678 h 3923699"/>
              <a:gd name="connsiteX20" fmla="*/ 288033 w 1489775"/>
              <a:gd name="connsiteY20" fmla="*/ 2063902 h 3923699"/>
              <a:gd name="connsiteX21" fmla="*/ 144017 w 1489775"/>
              <a:gd name="connsiteY21" fmla="*/ 2207918 h 3923699"/>
              <a:gd name="connsiteX22" fmla="*/ 1 w 1489775"/>
              <a:gd name="connsiteY22" fmla="*/ 2063902 h 3923699"/>
              <a:gd name="connsiteX23" fmla="*/ 1 w 1489775"/>
              <a:gd name="connsiteY23" fmla="*/ 1390678 h 3923699"/>
              <a:gd name="connsiteX24" fmla="*/ 0 w 1489775"/>
              <a:gd name="connsiteY24" fmla="*/ 1390678 h 3923699"/>
              <a:gd name="connsiteX25" fmla="*/ 0 w 1489775"/>
              <a:gd name="connsiteY25" fmla="*/ 1030958 h 3923699"/>
              <a:gd name="connsiteX26" fmla="*/ 280204 w 1489775"/>
              <a:gd name="connsiteY26" fmla="*/ 750754 h 3923699"/>
              <a:gd name="connsiteX27" fmla="*/ 744888 w 1489775"/>
              <a:gd name="connsiteY27" fmla="*/ 0 h 3923699"/>
              <a:gd name="connsiteX28" fmla="*/ 1082199 w 1489775"/>
              <a:gd name="connsiteY28" fmla="*/ 337311 h 3923699"/>
              <a:gd name="connsiteX29" fmla="*/ 744888 w 1489775"/>
              <a:gd name="connsiteY29" fmla="*/ 674622 h 3923699"/>
              <a:gd name="connsiteX30" fmla="*/ 407577 w 1489775"/>
              <a:gd name="connsiteY30" fmla="*/ 337311 h 3923699"/>
              <a:gd name="connsiteX31" fmla="*/ 744888 w 1489775"/>
              <a:gd name="connsiteY31" fmla="*/ 0 h 3923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89775" h="3923699">
                <a:moveTo>
                  <a:pt x="280204" y="750754"/>
                </a:moveTo>
                <a:lnTo>
                  <a:pt x="1209570" y="750754"/>
                </a:lnTo>
                <a:cubicBezTo>
                  <a:pt x="1364322" y="750754"/>
                  <a:pt x="1489774" y="876206"/>
                  <a:pt x="1489774" y="1030958"/>
                </a:cubicBezTo>
                <a:lnTo>
                  <a:pt x="1489774" y="1293518"/>
                </a:lnTo>
                <a:lnTo>
                  <a:pt x="1489775" y="1293518"/>
                </a:lnTo>
                <a:lnTo>
                  <a:pt x="1489775" y="2063902"/>
                </a:lnTo>
                <a:cubicBezTo>
                  <a:pt x="1489775" y="2143440"/>
                  <a:pt x="1425297" y="2207918"/>
                  <a:pt x="1345759" y="2207918"/>
                </a:cubicBezTo>
                <a:cubicBezTo>
                  <a:pt x="1266221" y="2207918"/>
                  <a:pt x="1201743" y="2143440"/>
                  <a:pt x="1201743" y="2063902"/>
                </a:cubicBezTo>
                <a:lnTo>
                  <a:pt x="1201743" y="1390678"/>
                </a:lnTo>
                <a:lnTo>
                  <a:pt x="1158887" y="1390678"/>
                </a:lnTo>
                <a:cubicBezTo>
                  <a:pt x="1156542" y="2175018"/>
                  <a:pt x="1154198" y="2959359"/>
                  <a:pt x="1151853" y="3743699"/>
                </a:cubicBezTo>
                <a:cubicBezTo>
                  <a:pt x="1151853" y="3843110"/>
                  <a:pt x="1071264" y="3923699"/>
                  <a:pt x="971853" y="3923699"/>
                </a:cubicBezTo>
                <a:cubicBezTo>
                  <a:pt x="872442" y="3923699"/>
                  <a:pt x="791853" y="3843110"/>
                  <a:pt x="791853" y="3743699"/>
                </a:cubicBezTo>
                <a:lnTo>
                  <a:pt x="791853" y="2305078"/>
                </a:lnTo>
                <a:lnTo>
                  <a:pt x="683854" y="2305078"/>
                </a:lnTo>
                <a:lnTo>
                  <a:pt x="683854" y="3743698"/>
                </a:lnTo>
                <a:cubicBezTo>
                  <a:pt x="683854" y="3843109"/>
                  <a:pt x="603265" y="3923698"/>
                  <a:pt x="503854" y="3923698"/>
                </a:cubicBezTo>
                <a:cubicBezTo>
                  <a:pt x="404443" y="3923698"/>
                  <a:pt x="323854" y="3843109"/>
                  <a:pt x="323854" y="3743698"/>
                </a:cubicBezTo>
                <a:cubicBezTo>
                  <a:pt x="326198" y="2959358"/>
                  <a:pt x="328543" y="2175018"/>
                  <a:pt x="330887" y="1390678"/>
                </a:cubicBezTo>
                <a:lnTo>
                  <a:pt x="288033" y="1390678"/>
                </a:lnTo>
                <a:lnTo>
                  <a:pt x="288033" y="2063902"/>
                </a:lnTo>
                <a:cubicBezTo>
                  <a:pt x="288033" y="2143440"/>
                  <a:pt x="223555" y="2207918"/>
                  <a:pt x="144017" y="2207918"/>
                </a:cubicBezTo>
                <a:cubicBezTo>
                  <a:pt x="64479" y="2207918"/>
                  <a:pt x="1" y="2143440"/>
                  <a:pt x="1" y="2063902"/>
                </a:cubicBezTo>
                <a:lnTo>
                  <a:pt x="1" y="1390678"/>
                </a:lnTo>
                <a:lnTo>
                  <a:pt x="0" y="1390678"/>
                </a:lnTo>
                <a:lnTo>
                  <a:pt x="0" y="1030958"/>
                </a:lnTo>
                <a:cubicBezTo>
                  <a:pt x="0" y="876206"/>
                  <a:pt x="125452" y="750754"/>
                  <a:pt x="280204" y="750754"/>
                </a:cubicBezTo>
                <a:close/>
                <a:moveTo>
                  <a:pt x="744888" y="0"/>
                </a:moveTo>
                <a:cubicBezTo>
                  <a:pt x="931180" y="0"/>
                  <a:pt x="1082199" y="151019"/>
                  <a:pt x="1082199" y="337311"/>
                </a:cubicBezTo>
                <a:cubicBezTo>
                  <a:pt x="1082199" y="523603"/>
                  <a:pt x="931180" y="674622"/>
                  <a:pt x="744888" y="674622"/>
                </a:cubicBezTo>
                <a:cubicBezTo>
                  <a:pt x="558596" y="674622"/>
                  <a:pt x="407577" y="523603"/>
                  <a:pt x="407577" y="337311"/>
                </a:cubicBezTo>
                <a:cubicBezTo>
                  <a:pt x="407577" y="151019"/>
                  <a:pt x="558596" y="0"/>
                  <a:pt x="74488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7" name="Round Same Side Corner Rectangle 20">
            <a:extLst>
              <a:ext uri="{FF2B5EF4-FFF2-40B4-BE49-F238E27FC236}">
                <a16:creationId xmlns:a16="http://schemas.microsoft.com/office/drawing/2014/main" id="{64493E6A-B33B-4279-A44A-DC445D86772A}"/>
              </a:ext>
            </a:extLst>
          </p:cNvPr>
          <p:cNvSpPr/>
          <p:nvPr/>
        </p:nvSpPr>
        <p:spPr>
          <a:xfrm rot="10800000">
            <a:off x="5042893" y="1447239"/>
            <a:ext cx="313136" cy="667981"/>
          </a:xfrm>
          <a:custGeom>
            <a:avLst/>
            <a:gdLst>
              <a:gd name="connsiteX0" fmla="*/ 1228565 w 1856332"/>
              <a:gd name="connsiteY0" fmla="*/ 3214674 h 3959924"/>
              <a:gd name="connsiteX1" fmla="*/ 622681 w 1856332"/>
              <a:gd name="connsiteY1" fmla="*/ 3214674 h 3959924"/>
              <a:gd name="connsiteX2" fmla="*/ 521281 w 1856332"/>
              <a:gd name="connsiteY2" fmla="*/ 3174669 h 3959924"/>
              <a:gd name="connsiteX3" fmla="*/ 466697 w 1856332"/>
              <a:gd name="connsiteY3" fmla="*/ 3144149 h 3959924"/>
              <a:gd name="connsiteX4" fmla="*/ 8303 w 1856332"/>
              <a:gd name="connsiteY4" fmla="*/ 1942070 h 3959924"/>
              <a:gd name="connsiteX5" fmla="*/ 81139 w 1856332"/>
              <a:gd name="connsiteY5" fmla="*/ 1779444 h 3959924"/>
              <a:gd name="connsiteX6" fmla="*/ 243764 w 1856332"/>
              <a:gd name="connsiteY6" fmla="*/ 1852280 h 3959924"/>
              <a:gd name="connsiteX7" fmla="*/ 504770 w 1856332"/>
              <a:gd name="connsiteY7" fmla="*/ 2536736 h 3959924"/>
              <a:gd name="connsiteX8" fmla="*/ 555637 w 1856332"/>
              <a:gd name="connsiteY8" fmla="*/ 2536736 h 3959924"/>
              <a:gd name="connsiteX9" fmla="*/ 226299 w 1856332"/>
              <a:gd name="connsiteY9" fmla="*/ 1210417 h 3959924"/>
              <a:gd name="connsiteX10" fmla="*/ 551784 w 1856332"/>
              <a:gd name="connsiteY10" fmla="*/ 1210417 h 3959924"/>
              <a:gd name="connsiteX11" fmla="*/ 551784 w 1856332"/>
              <a:gd name="connsiteY11" fmla="*/ 168335 h 3959924"/>
              <a:gd name="connsiteX12" fmla="*/ 720119 w 1856332"/>
              <a:gd name="connsiteY12" fmla="*/ 0 h 3959924"/>
              <a:gd name="connsiteX13" fmla="*/ 888454 w 1856332"/>
              <a:gd name="connsiteY13" fmla="*/ 168335 h 3959924"/>
              <a:gd name="connsiteX14" fmla="*/ 888454 w 1856332"/>
              <a:gd name="connsiteY14" fmla="*/ 1210417 h 3959924"/>
              <a:gd name="connsiteX15" fmla="*/ 968040 w 1856332"/>
              <a:gd name="connsiteY15" fmla="*/ 1210417 h 3959924"/>
              <a:gd name="connsiteX16" fmla="*/ 968040 w 1856332"/>
              <a:gd name="connsiteY16" fmla="*/ 168335 h 3959924"/>
              <a:gd name="connsiteX17" fmla="*/ 1136375 w 1856332"/>
              <a:gd name="connsiteY17" fmla="*/ 0 h 3959924"/>
              <a:gd name="connsiteX18" fmla="*/ 1304710 w 1856332"/>
              <a:gd name="connsiteY18" fmla="*/ 168335 h 3959924"/>
              <a:gd name="connsiteX19" fmla="*/ 1304710 w 1856332"/>
              <a:gd name="connsiteY19" fmla="*/ 1210417 h 3959924"/>
              <a:gd name="connsiteX20" fmla="*/ 1631589 w 1856332"/>
              <a:gd name="connsiteY20" fmla="*/ 1210417 h 3959924"/>
              <a:gd name="connsiteX21" fmla="*/ 1302251 w 1856332"/>
              <a:gd name="connsiteY21" fmla="*/ 2536736 h 3959924"/>
              <a:gd name="connsiteX22" fmla="*/ 1351562 w 1856332"/>
              <a:gd name="connsiteY22" fmla="*/ 2536736 h 3959924"/>
              <a:gd name="connsiteX23" fmla="*/ 1612568 w 1856332"/>
              <a:gd name="connsiteY23" fmla="*/ 1852280 h 3959924"/>
              <a:gd name="connsiteX24" fmla="*/ 1775193 w 1856332"/>
              <a:gd name="connsiteY24" fmla="*/ 1779444 h 3959924"/>
              <a:gd name="connsiteX25" fmla="*/ 1848029 w 1856332"/>
              <a:gd name="connsiteY25" fmla="*/ 1942070 h 3959924"/>
              <a:gd name="connsiteX26" fmla="*/ 1389635 w 1856332"/>
              <a:gd name="connsiteY26" fmla="*/ 3144149 h 3959924"/>
              <a:gd name="connsiteX27" fmla="*/ 1344732 w 1856332"/>
              <a:gd name="connsiteY27" fmla="*/ 3176282 h 3959924"/>
              <a:gd name="connsiteX28" fmla="*/ 1228565 w 1856332"/>
              <a:gd name="connsiteY28" fmla="*/ 3214674 h 3959924"/>
              <a:gd name="connsiteX29" fmla="*/ 925623 w 1856332"/>
              <a:gd name="connsiteY29" fmla="*/ 3959924 h 3959924"/>
              <a:gd name="connsiteX30" fmla="*/ 601623 w 1856332"/>
              <a:gd name="connsiteY30" fmla="*/ 3635924 h 3959924"/>
              <a:gd name="connsiteX31" fmla="*/ 925623 w 1856332"/>
              <a:gd name="connsiteY31" fmla="*/ 3311924 h 3959924"/>
              <a:gd name="connsiteX32" fmla="*/ 1249623 w 1856332"/>
              <a:gd name="connsiteY32" fmla="*/ 3635924 h 3959924"/>
              <a:gd name="connsiteX33" fmla="*/ 925623 w 1856332"/>
              <a:gd name="connsiteY33"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344732 w 1856332"/>
              <a:gd name="connsiteY26" fmla="*/ 3176282 h 3959924"/>
              <a:gd name="connsiteX27" fmla="*/ 1228565 w 1856332"/>
              <a:gd name="connsiteY27" fmla="*/ 3214674 h 3959924"/>
              <a:gd name="connsiteX28" fmla="*/ 925623 w 1856332"/>
              <a:gd name="connsiteY28" fmla="*/ 3959924 h 3959924"/>
              <a:gd name="connsiteX29" fmla="*/ 601623 w 1856332"/>
              <a:gd name="connsiteY29" fmla="*/ 3635924 h 3959924"/>
              <a:gd name="connsiteX30" fmla="*/ 925623 w 1856332"/>
              <a:gd name="connsiteY30" fmla="*/ 3311924 h 3959924"/>
              <a:gd name="connsiteX31" fmla="*/ 1249623 w 1856332"/>
              <a:gd name="connsiteY31" fmla="*/ 3635924 h 3959924"/>
              <a:gd name="connsiteX32" fmla="*/ 925623 w 1856332"/>
              <a:gd name="connsiteY32"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 name="connsiteX0" fmla="*/ 1228565 w 1856332"/>
              <a:gd name="connsiteY0" fmla="*/ 3214674 h 3959924"/>
              <a:gd name="connsiteX1" fmla="*/ 622681 w 1856332"/>
              <a:gd name="connsiteY1" fmla="*/ 3214674 h 3959924"/>
              <a:gd name="connsiteX2" fmla="*/ 466697 w 1856332"/>
              <a:gd name="connsiteY2" fmla="*/ 3144149 h 3959924"/>
              <a:gd name="connsiteX3" fmla="*/ 8303 w 1856332"/>
              <a:gd name="connsiteY3" fmla="*/ 1942070 h 3959924"/>
              <a:gd name="connsiteX4" fmla="*/ 81139 w 1856332"/>
              <a:gd name="connsiteY4" fmla="*/ 1779444 h 3959924"/>
              <a:gd name="connsiteX5" fmla="*/ 243764 w 1856332"/>
              <a:gd name="connsiteY5" fmla="*/ 1852280 h 3959924"/>
              <a:gd name="connsiteX6" fmla="*/ 504770 w 1856332"/>
              <a:gd name="connsiteY6" fmla="*/ 2536736 h 3959924"/>
              <a:gd name="connsiteX7" fmla="*/ 555637 w 1856332"/>
              <a:gd name="connsiteY7" fmla="*/ 2536736 h 3959924"/>
              <a:gd name="connsiteX8" fmla="*/ 226299 w 1856332"/>
              <a:gd name="connsiteY8" fmla="*/ 1210417 h 3959924"/>
              <a:gd name="connsiteX9" fmla="*/ 551784 w 1856332"/>
              <a:gd name="connsiteY9" fmla="*/ 1210417 h 3959924"/>
              <a:gd name="connsiteX10" fmla="*/ 551784 w 1856332"/>
              <a:gd name="connsiteY10" fmla="*/ 168335 h 3959924"/>
              <a:gd name="connsiteX11" fmla="*/ 720119 w 1856332"/>
              <a:gd name="connsiteY11" fmla="*/ 0 h 3959924"/>
              <a:gd name="connsiteX12" fmla="*/ 888454 w 1856332"/>
              <a:gd name="connsiteY12" fmla="*/ 168335 h 3959924"/>
              <a:gd name="connsiteX13" fmla="*/ 888454 w 1856332"/>
              <a:gd name="connsiteY13" fmla="*/ 1210417 h 3959924"/>
              <a:gd name="connsiteX14" fmla="*/ 968040 w 1856332"/>
              <a:gd name="connsiteY14" fmla="*/ 1210417 h 3959924"/>
              <a:gd name="connsiteX15" fmla="*/ 968040 w 1856332"/>
              <a:gd name="connsiteY15" fmla="*/ 168335 h 3959924"/>
              <a:gd name="connsiteX16" fmla="*/ 1136375 w 1856332"/>
              <a:gd name="connsiteY16" fmla="*/ 0 h 3959924"/>
              <a:gd name="connsiteX17" fmla="*/ 1304710 w 1856332"/>
              <a:gd name="connsiteY17" fmla="*/ 168335 h 3959924"/>
              <a:gd name="connsiteX18" fmla="*/ 1304710 w 1856332"/>
              <a:gd name="connsiteY18" fmla="*/ 1210417 h 3959924"/>
              <a:gd name="connsiteX19" fmla="*/ 1631589 w 1856332"/>
              <a:gd name="connsiteY19" fmla="*/ 1210417 h 3959924"/>
              <a:gd name="connsiteX20" fmla="*/ 1302251 w 1856332"/>
              <a:gd name="connsiteY20" fmla="*/ 2536736 h 3959924"/>
              <a:gd name="connsiteX21" fmla="*/ 1351562 w 1856332"/>
              <a:gd name="connsiteY21" fmla="*/ 2536736 h 3959924"/>
              <a:gd name="connsiteX22" fmla="*/ 1612568 w 1856332"/>
              <a:gd name="connsiteY22" fmla="*/ 1852280 h 3959924"/>
              <a:gd name="connsiteX23" fmla="*/ 1775193 w 1856332"/>
              <a:gd name="connsiteY23" fmla="*/ 1779444 h 3959924"/>
              <a:gd name="connsiteX24" fmla="*/ 1848029 w 1856332"/>
              <a:gd name="connsiteY24" fmla="*/ 1942070 h 3959924"/>
              <a:gd name="connsiteX25" fmla="*/ 1389635 w 1856332"/>
              <a:gd name="connsiteY25" fmla="*/ 3144149 h 3959924"/>
              <a:gd name="connsiteX26" fmla="*/ 1228565 w 1856332"/>
              <a:gd name="connsiteY26" fmla="*/ 3214674 h 3959924"/>
              <a:gd name="connsiteX27" fmla="*/ 925623 w 1856332"/>
              <a:gd name="connsiteY27" fmla="*/ 3959924 h 3959924"/>
              <a:gd name="connsiteX28" fmla="*/ 601623 w 1856332"/>
              <a:gd name="connsiteY28" fmla="*/ 3635924 h 3959924"/>
              <a:gd name="connsiteX29" fmla="*/ 925623 w 1856332"/>
              <a:gd name="connsiteY29" fmla="*/ 3311924 h 3959924"/>
              <a:gd name="connsiteX30" fmla="*/ 1249623 w 1856332"/>
              <a:gd name="connsiteY30" fmla="*/ 3635924 h 3959924"/>
              <a:gd name="connsiteX31" fmla="*/ 925623 w 1856332"/>
              <a:gd name="connsiteY31" fmla="*/ 3959924 h 3959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6332" h="3959924">
                <a:moveTo>
                  <a:pt x="1228565" y="3214674"/>
                </a:moveTo>
                <a:lnTo>
                  <a:pt x="622681" y="3214674"/>
                </a:lnTo>
                <a:cubicBezTo>
                  <a:pt x="495703" y="3202920"/>
                  <a:pt x="501057" y="3225622"/>
                  <a:pt x="466697" y="3144149"/>
                </a:cubicBezTo>
                <a:lnTo>
                  <a:pt x="8303" y="1942070"/>
                </a:lnTo>
                <a:cubicBezTo>
                  <a:pt x="-16491" y="1877049"/>
                  <a:pt x="16118" y="1804239"/>
                  <a:pt x="81139" y="1779444"/>
                </a:cubicBezTo>
                <a:cubicBezTo>
                  <a:pt x="146160" y="1754650"/>
                  <a:pt x="218970" y="1787259"/>
                  <a:pt x="243764" y="1852280"/>
                </a:cubicBezTo>
                <a:lnTo>
                  <a:pt x="504770" y="2536736"/>
                </a:lnTo>
                <a:lnTo>
                  <a:pt x="555637" y="2536736"/>
                </a:lnTo>
                <a:lnTo>
                  <a:pt x="226299" y="1210417"/>
                </a:lnTo>
                <a:lnTo>
                  <a:pt x="551784" y="1210417"/>
                </a:lnTo>
                <a:lnTo>
                  <a:pt x="551784" y="168335"/>
                </a:lnTo>
                <a:cubicBezTo>
                  <a:pt x="551784" y="75366"/>
                  <a:pt x="627150" y="0"/>
                  <a:pt x="720119" y="0"/>
                </a:cubicBezTo>
                <a:cubicBezTo>
                  <a:pt x="813088" y="0"/>
                  <a:pt x="888454" y="75366"/>
                  <a:pt x="888454" y="168335"/>
                </a:cubicBezTo>
                <a:lnTo>
                  <a:pt x="888454" y="1210417"/>
                </a:lnTo>
                <a:lnTo>
                  <a:pt x="968040" y="1210417"/>
                </a:lnTo>
                <a:lnTo>
                  <a:pt x="968040" y="168335"/>
                </a:lnTo>
                <a:cubicBezTo>
                  <a:pt x="968040" y="75366"/>
                  <a:pt x="1043406" y="0"/>
                  <a:pt x="1136375" y="0"/>
                </a:cubicBezTo>
                <a:cubicBezTo>
                  <a:pt x="1229344" y="0"/>
                  <a:pt x="1304710" y="75366"/>
                  <a:pt x="1304710" y="168335"/>
                </a:cubicBezTo>
                <a:lnTo>
                  <a:pt x="1304710" y="1210417"/>
                </a:lnTo>
                <a:lnTo>
                  <a:pt x="1631589" y="1210417"/>
                </a:lnTo>
                <a:lnTo>
                  <a:pt x="1302251" y="2536736"/>
                </a:lnTo>
                <a:lnTo>
                  <a:pt x="1351562" y="2536736"/>
                </a:lnTo>
                <a:lnTo>
                  <a:pt x="1612568" y="1852280"/>
                </a:lnTo>
                <a:cubicBezTo>
                  <a:pt x="1637362" y="1787259"/>
                  <a:pt x="1710172" y="1754650"/>
                  <a:pt x="1775193" y="1779444"/>
                </a:cubicBezTo>
                <a:cubicBezTo>
                  <a:pt x="1840214" y="1804239"/>
                  <a:pt x="1872823" y="1877049"/>
                  <a:pt x="1848029" y="1942070"/>
                </a:cubicBezTo>
                <a:lnTo>
                  <a:pt x="1389635" y="3144149"/>
                </a:lnTo>
                <a:cubicBezTo>
                  <a:pt x="1348984" y="3225622"/>
                  <a:pt x="1356391" y="3202920"/>
                  <a:pt x="1228565" y="3214674"/>
                </a:cubicBezTo>
                <a:close/>
                <a:moveTo>
                  <a:pt x="925623" y="3959924"/>
                </a:moveTo>
                <a:cubicBezTo>
                  <a:pt x="746683" y="3959924"/>
                  <a:pt x="601623" y="3814864"/>
                  <a:pt x="601623" y="3635924"/>
                </a:cubicBezTo>
                <a:cubicBezTo>
                  <a:pt x="601623" y="3456984"/>
                  <a:pt x="746683" y="3311924"/>
                  <a:pt x="925623" y="3311924"/>
                </a:cubicBezTo>
                <a:cubicBezTo>
                  <a:pt x="1104563" y="3311924"/>
                  <a:pt x="1249623" y="3456984"/>
                  <a:pt x="1249623" y="3635924"/>
                </a:cubicBezTo>
                <a:cubicBezTo>
                  <a:pt x="1249623" y="3814864"/>
                  <a:pt x="1104563" y="3959924"/>
                  <a:pt x="925623" y="3959924"/>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88" name="Donut 87">
            <a:extLst>
              <a:ext uri="{FF2B5EF4-FFF2-40B4-BE49-F238E27FC236}">
                <a16:creationId xmlns:a16="http://schemas.microsoft.com/office/drawing/2014/main" id="{4E09E652-E42B-4D35-B750-1E418CF08FA6}"/>
              </a:ext>
            </a:extLst>
          </p:cNvPr>
          <p:cNvSpPr/>
          <p:nvPr/>
        </p:nvSpPr>
        <p:spPr>
          <a:xfrm>
            <a:off x="5691893" y="1539942"/>
            <a:ext cx="507661" cy="521714"/>
          </a:xfrm>
          <a:custGeom>
            <a:avLst/>
            <a:gdLst/>
            <a:ahLst/>
            <a:cxnLst/>
            <a:rect l="l" t="t" r="r" b="b"/>
            <a:pathLst>
              <a:path w="356471" h="366339">
                <a:moveTo>
                  <a:pt x="144025" y="123680"/>
                </a:moveTo>
                <a:cubicBezTo>
                  <a:pt x="89551" y="123680"/>
                  <a:pt x="45391" y="167840"/>
                  <a:pt x="45391" y="222314"/>
                </a:cubicBezTo>
                <a:cubicBezTo>
                  <a:pt x="45391" y="276788"/>
                  <a:pt x="89551" y="320948"/>
                  <a:pt x="144025" y="320948"/>
                </a:cubicBezTo>
                <a:cubicBezTo>
                  <a:pt x="198499" y="320948"/>
                  <a:pt x="242659" y="276788"/>
                  <a:pt x="242659" y="222314"/>
                </a:cubicBezTo>
                <a:cubicBezTo>
                  <a:pt x="242659" y="167840"/>
                  <a:pt x="198499" y="123680"/>
                  <a:pt x="144025" y="123680"/>
                </a:cubicBezTo>
                <a:close/>
                <a:moveTo>
                  <a:pt x="354808" y="0"/>
                </a:moveTo>
                <a:lnTo>
                  <a:pt x="356471" y="85288"/>
                </a:lnTo>
                <a:lnTo>
                  <a:pt x="334733" y="64382"/>
                </a:lnTo>
                <a:lnTo>
                  <a:pt x="260258" y="141819"/>
                </a:lnTo>
                <a:cubicBezTo>
                  <a:pt x="278587" y="163579"/>
                  <a:pt x="288050" y="191841"/>
                  <a:pt x="288050" y="222314"/>
                </a:cubicBezTo>
                <a:cubicBezTo>
                  <a:pt x="288050" y="301857"/>
                  <a:pt x="223568" y="366339"/>
                  <a:pt x="144025" y="366339"/>
                </a:cubicBezTo>
                <a:cubicBezTo>
                  <a:pt x="64482" y="366339"/>
                  <a:pt x="0" y="301857"/>
                  <a:pt x="0" y="222314"/>
                </a:cubicBezTo>
                <a:cubicBezTo>
                  <a:pt x="0" y="142771"/>
                  <a:pt x="64482" y="78289"/>
                  <a:pt x="144025" y="78289"/>
                </a:cubicBezTo>
                <a:cubicBezTo>
                  <a:pt x="170876" y="78289"/>
                  <a:pt x="196011" y="85637"/>
                  <a:pt x="216282" y="100527"/>
                </a:cubicBezTo>
                <a:lnTo>
                  <a:pt x="291257" y="22569"/>
                </a:lnTo>
                <a:lnTo>
                  <a:pt x="269519" y="1663"/>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89" name="Donut 90">
            <a:extLst>
              <a:ext uri="{FF2B5EF4-FFF2-40B4-BE49-F238E27FC236}">
                <a16:creationId xmlns:a16="http://schemas.microsoft.com/office/drawing/2014/main" id="{D86BE85A-63D8-48D0-8B07-9669B75E9D9D}"/>
              </a:ext>
            </a:extLst>
          </p:cNvPr>
          <p:cNvSpPr/>
          <p:nvPr/>
        </p:nvSpPr>
        <p:spPr>
          <a:xfrm>
            <a:off x="6568402" y="1501877"/>
            <a:ext cx="532052" cy="543757"/>
          </a:xfrm>
          <a:custGeom>
            <a:avLst/>
            <a:gdLst/>
            <a:ahLst/>
            <a:cxnLst/>
            <a:rect l="l" t="t" r="r" b="b"/>
            <a:pathLst>
              <a:path w="373598" h="381817">
                <a:moveTo>
                  <a:pt x="229573" y="45391"/>
                </a:moveTo>
                <a:cubicBezTo>
                  <a:pt x="175099" y="45391"/>
                  <a:pt x="130939" y="89551"/>
                  <a:pt x="130939" y="144025"/>
                </a:cubicBezTo>
                <a:cubicBezTo>
                  <a:pt x="130939" y="198499"/>
                  <a:pt x="175099" y="242659"/>
                  <a:pt x="229573" y="242659"/>
                </a:cubicBezTo>
                <a:cubicBezTo>
                  <a:pt x="284047" y="242659"/>
                  <a:pt x="328207" y="198499"/>
                  <a:pt x="328207" y="144025"/>
                </a:cubicBezTo>
                <a:cubicBezTo>
                  <a:pt x="328207" y="89551"/>
                  <a:pt x="284047" y="45391"/>
                  <a:pt x="229573" y="45391"/>
                </a:cubicBezTo>
                <a:close/>
                <a:moveTo>
                  <a:pt x="229573" y="0"/>
                </a:moveTo>
                <a:cubicBezTo>
                  <a:pt x="309116" y="0"/>
                  <a:pt x="373598" y="64482"/>
                  <a:pt x="373598" y="144025"/>
                </a:cubicBezTo>
                <a:cubicBezTo>
                  <a:pt x="373598" y="223568"/>
                  <a:pt x="309116" y="288050"/>
                  <a:pt x="229573" y="288050"/>
                </a:cubicBezTo>
                <a:cubicBezTo>
                  <a:pt x="202172" y="288050"/>
                  <a:pt x="176558" y="280398"/>
                  <a:pt x="156060" y="264966"/>
                </a:cubicBezTo>
                <a:lnTo>
                  <a:pt x="128993" y="292033"/>
                </a:lnTo>
                <a:lnTo>
                  <a:pt x="160228" y="323268"/>
                </a:lnTo>
                <a:cubicBezTo>
                  <a:pt x="171055" y="334095"/>
                  <a:pt x="171055" y="351650"/>
                  <a:pt x="160228" y="362477"/>
                </a:cubicBezTo>
                <a:cubicBezTo>
                  <a:pt x="149401" y="373304"/>
                  <a:pt x="131846" y="373304"/>
                  <a:pt x="121019" y="362477"/>
                </a:cubicBezTo>
                <a:lnTo>
                  <a:pt x="89784" y="331242"/>
                </a:lnTo>
                <a:lnTo>
                  <a:pt x="39209" y="381817"/>
                </a:lnTo>
                <a:cubicBezTo>
                  <a:pt x="28381" y="392644"/>
                  <a:pt x="10827" y="392644"/>
                  <a:pt x="0" y="381817"/>
                </a:cubicBezTo>
                <a:cubicBezTo>
                  <a:pt x="-10828" y="370989"/>
                  <a:pt x="-10828" y="353435"/>
                  <a:pt x="0" y="342608"/>
                </a:cubicBezTo>
                <a:lnTo>
                  <a:pt x="50575" y="292033"/>
                </a:lnTo>
                <a:lnTo>
                  <a:pt x="16166" y="257624"/>
                </a:lnTo>
                <a:cubicBezTo>
                  <a:pt x="5339" y="246797"/>
                  <a:pt x="5339" y="229242"/>
                  <a:pt x="16166" y="218415"/>
                </a:cubicBezTo>
                <a:cubicBezTo>
                  <a:pt x="26993" y="207588"/>
                  <a:pt x="44548" y="207588"/>
                  <a:pt x="55375" y="218415"/>
                </a:cubicBezTo>
                <a:lnTo>
                  <a:pt x="89784" y="252824"/>
                </a:lnTo>
                <a:lnTo>
                  <a:pt x="115252" y="227356"/>
                </a:lnTo>
                <a:cubicBezTo>
                  <a:pt x="95803" y="205073"/>
                  <a:pt x="85548" y="175747"/>
                  <a:pt x="85548" y="144025"/>
                </a:cubicBezTo>
                <a:cubicBezTo>
                  <a:pt x="85548" y="64482"/>
                  <a:pt x="150030" y="0"/>
                  <a:pt x="229573"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0" name="Oval 6">
            <a:extLst>
              <a:ext uri="{FF2B5EF4-FFF2-40B4-BE49-F238E27FC236}">
                <a16:creationId xmlns:a16="http://schemas.microsoft.com/office/drawing/2014/main" id="{319E467E-1F19-4CBB-A070-3B6CE4078D17}"/>
              </a:ext>
            </a:extLst>
          </p:cNvPr>
          <p:cNvSpPr/>
          <p:nvPr/>
        </p:nvSpPr>
        <p:spPr>
          <a:xfrm>
            <a:off x="7560710" y="2604583"/>
            <a:ext cx="507960" cy="502639"/>
          </a:xfrm>
          <a:custGeom>
            <a:avLst/>
            <a:gdLst/>
            <a:ahLst/>
            <a:cxnLst/>
            <a:rect l="l" t="t" r="r" b="b"/>
            <a:pathLst>
              <a:path w="3220460" h="3186731">
                <a:moveTo>
                  <a:pt x="1762834" y="1282034"/>
                </a:moveTo>
                <a:lnTo>
                  <a:pt x="273698" y="2771171"/>
                </a:lnTo>
                <a:cubicBezTo>
                  <a:pt x="253145" y="2791724"/>
                  <a:pt x="253145" y="2825048"/>
                  <a:pt x="273698" y="2845601"/>
                </a:cubicBezTo>
                <a:cubicBezTo>
                  <a:pt x="294251" y="2866154"/>
                  <a:pt x="327575" y="2866154"/>
                  <a:pt x="348128" y="2845601"/>
                </a:cubicBezTo>
                <a:lnTo>
                  <a:pt x="1830131" y="1363598"/>
                </a:lnTo>
                <a:close/>
                <a:moveTo>
                  <a:pt x="2703218" y="237332"/>
                </a:moveTo>
                <a:cubicBezTo>
                  <a:pt x="2623680" y="237332"/>
                  <a:pt x="2559202" y="301810"/>
                  <a:pt x="2559202" y="381348"/>
                </a:cubicBezTo>
                <a:cubicBezTo>
                  <a:pt x="2559202" y="460886"/>
                  <a:pt x="2623680" y="525364"/>
                  <a:pt x="2703218" y="525364"/>
                </a:cubicBezTo>
                <a:cubicBezTo>
                  <a:pt x="2782756" y="525364"/>
                  <a:pt x="2847234" y="460886"/>
                  <a:pt x="2847234" y="381348"/>
                </a:cubicBezTo>
                <a:cubicBezTo>
                  <a:pt x="2847234" y="301810"/>
                  <a:pt x="2782756" y="237332"/>
                  <a:pt x="2703218" y="237332"/>
                </a:cubicBezTo>
                <a:close/>
                <a:moveTo>
                  <a:pt x="2413103" y="0"/>
                </a:moveTo>
                <a:cubicBezTo>
                  <a:pt x="2858994" y="0"/>
                  <a:pt x="3220460" y="361466"/>
                  <a:pt x="3220460" y="807357"/>
                </a:cubicBezTo>
                <a:cubicBezTo>
                  <a:pt x="3220460" y="1253248"/>
                  <a:pt x="2858994" y="1614714"/>
                  <a:pt x="2413103" y="1614714"/>
                </a:cubicBezTo>
                <a:cubicBezTo>
                  <a:pt x="2305542" y="1614714"/>
                  <a:pt x="2202893" y="1593680"/>
                  <a:pt x="2109223" y="1555067"/>
                </a:cubicBezTo>
                <a:lnTo>
                  <a:pt x="2191945" y="1637789"/>
                </a:lnTo>
                <a:cubicBezTo>
                  <a:pt x="2226856" y="1672699"/>
                  <a:pt x="2226855" y="1729300"/>
                  <a:pt x="2191945" y="1764210"/>
                </a:cubicBezTo>
                <a:lnTo>
                  <a:pt x="2045068" y="1911087"/>
                </a:lnTo>
                <a:cubicBezTo>
                  <a:pt x="2010158" y="1945998"/>
                  <a:pt x="1953557" y="1945998"/>
                  <a:pt x="1918647" y="1911087"/>
                </a:cubicBezTo>
                <a:lnTo>
                  <a:pt x="1799123" y="1791564"/>
                </a:lnTo>
                <a:lnTo>
                  <a:pt x="1749496" y="1841190"/>
                </a:lnTo>
                <a:lnTo>
                  <a:pt x="1832980" y="1924673"/>
                </a:lnTo>
                <a:lnTo>
                  <a:pt x="1761893" y="1995760"/>
                </a:lnTo>
                <a:lnTo>
                  <a:pt x="1678410" y="1912277"/>
                </a:lnTo>
                <a:lnTo>
                  <a:pt x="1650246" y="1940441"/>
                </a:lnTo>
                <a:lnTo>
                  <a:pt x="1735612" y="2025807"/>
                </a:lnTo>
                <a:lnTo>
                  <a:pt x="1573330" y="2188089"/>
                </a:lnTo>
                <a:lnTo>
                  <a:pt x="1487964" y="2102723"/>
                </a:lnTo>
                <a:lnTo>
                  <a:pt x="1451742" y="2138944"/>
                </a:lnTo>
                <a:lnTo>
                  <a:pt x="1537109" y="2224311"/>
                </a:lnTo>
                <a:lnTo>
                  <a:pt x="1374830" y="2386590"/>
                </a:lnTo>
                <a:lnTo>
                  <a:pt x="1289463" y="2301223"/>
                </a:lnTo>
                <a:lnTo>
                  <a:pt x="1225079" y="2365608"/>
                </a:lnTo>
                <a:lnTo>
                  <a:pt x="1310445" y="2450974"/>
                </a:lnTo>
                <a:lnTo>
                  <a:pt x="1239358" y="2522061"/>
                </a:lnTo>
                <a:lnTo>
                  <a:pt x="1153992" y="2436695"/>
                </a:lnTo>
                <a:lnTo>
                  <a:pt x="1104364" y="2486322"/>
                </a:lnTo>
                <a:lnTo>
                  <a:pt x="1189730" y="2571689"/>
                </a:lnTo>
                <a:lnTo>
                  <a:pt x="1034153" y="2727266"/>
                </a:lnTo>
                <a:lnTo>
                  <a:pt x="948787" y="2641900"/>
                </a:lnTo>
                <a:lnTo>
                  <a:pt x="905863" y="2684824"/>
                </a:lnTo>
                <a:lnTo>
                  <a:pt x="991230" y="2770191"/>
                </a:lnTo>
                <a:lnTo>
                  <a:pt x="842353" y="2919067"/>
                </a:lnTo>
                <a:lnTo>
                  <a:pt x="756986" y="2833700"/>
                </a:lnTo>
                <a:lnTo>
                  <a:pt x="692119" y="2898567"/>
                </a:lnTo>
                <a:lnTo>
                  <a:pt x="777486" y="2983934"/>
                </a:lnTo>
                <a:lnTo>
                  <a:pt x="628610" y="3132811"/>
                </a:lnTo>
                <a:lnTo>
                  <a:pt x="618557" y="3122757"/>
                </a:lnTo>
                <a:lnTo>
                  <a:pt x="622830" y="3134825"/>
                </a:lnTo>
                <a:lnTo>
                  <a:pt x="346551" y="3150831"/>
                </a:lnTo>
                <a:lnTo>
                  <a:pt x="0" y="3186731"/>
                </a:lnTo>
                <a:lnTo>
                  <a:pt x="51749" y="2750557"/>
                </a:lnTo>
                <a:lnTo>
                  <a:pt x="48979" y="2747788"/>
                </a:lnTo>
                <a:lnTo>
                  <a:pt x="52495" y="2744272"/>
                </a:lnTo>
                <a:lnTo>
                  <a:pt x="52938" y="2740533"/>
                </a:lnTo>
                <a:lnTo>
                  <a:pt x="54575" y="2742192"/>
                </a:lnTo>
                <a:lnTo>
                  <a:pt x="1671288" y="1125479"/>
                </a:lnTo>
                <a:cubicBezTo>
                  <a:pt x="1628971" y="1027979"/>
                  <a:pt x="1605746" y="920380"/>
                  <a:pt x="1605746" y="807357"/>
                </a:cubicBezTo>
                <a:cubicBezTo>
                  <a:pt x="1605746" y="361466"/>
                  <a:pt x="1967212" y="0"/>
                  <a:pt x="2413103"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1" name="Block Arc 25">
            <a:extLst>
              <a:ext uri="{FF2B5EF4-FFF2-40B4-BE49-F238E27FC236}">
                <a16:creationId xmlns:a16="http://schemas.microsoft.com/office/drawing/2014/main" id="{5F7FD4D6-1C06-4ABB-98F4-AC79D3C6A6D8}"/>
              </a:ext>
            </a:extLst>
          </p:cNvPr>
          <p:cNvSpPr/>
          <p:nvPr/>
        </p:nvSpPr>
        <p:spPr>
          <a:xfrm>
            <a:off x="5081797" y="2603460"/>
            <a:ext cx="349473" cy="504884"/>
          </a:xfrm>
          <a:custGeom>
            <a:avLst/>
            <a:gdLst/>
            <a:ahLst/>
            <a:cxnLst/>
            <a:rect l="l" t="t" r="r" b="b"/>
            <a:pathLst>
              <a:path w="2215656" h="3200962">
                <a:moveTo>
                  <a:pt x="1107829" y="2097026"/>
                </a:moveTo>
                <a:cubicBezTo>
                  <a:pt x="1025315" y="2097026"/>
                  <a:pt x="958423" y="2163918"/>
                  <a:pt x="958423" y="2246432"/>
                </a:cubicBezTo>
                <a:cubicBezTo>
                  <a:pt x="958423" y="2302715"/>
                  <a:pt x="989546" y="2351730"/>
                  <a:pt x="1036590" y="2375275"/>
                </a:cubicBezTo>
                <a:lnTo>
                  <a:pt x="985422" y="2684898"/>
                </a:lnTo>
                <a:lnTo>
                  <a:pt x="1230236" y="2684898"/>
                </a:lnTo>
                <a:lnTo>
                  <a:pt x="1179068" y="2375275"/>
                </a:lnTo>
                <a:cubicBezTo>
                  <a:pt x="1226112" y="2351730"/>
                  <a:pt x="1257234" y="2302715"/>
                  <a:pt x="1257234" y="2246432"/>
                </a:cubicBezTo>
                <a:cubicBezTo>
                  <a:pt x="1257234" y="2163918"/>
                  <a:pt x="1190343" y="2097026"/>
                  <a:pt x="1107829" y="2097026"/>
                </a:cubicBezTo>
                <a:close/>
                <a:moveTo>
                  <a:pt x="1102513" y="266871"/>
                </a:moveTo>
                <a:cubicBezTo>
                  <a:pt x="874876" y="269781"/>
                  <a:pt x="691868" y="455143"/>
                  <a:pt x="691868" y="682798"/>
                </a:cubicBezTo>
                <a:lnTo>
                  <a:pt x="690469" y="682798"/>
                </a:lnTo>
                <a:lnTo>
                  <a:pt x="690469" y="1580962"/>
                </a:lnTo>
                <a:lnTo>
                  <a:pt x="1525188" y="1580962"/>
                </a:lnTo>
                <a:lnTo>
                  <a:pt x="1525188" y="672127"/>
                </a:lnTo>
                <a:lnTo>
                  <a:pt x="1523654" y="672166"/>
                </a:lnTo>
                <a:cubicBezTo>
                  <a:pt x="1517835" y="444585"/>
                  <a:pt x="1330149" y="263961"/>
                  <a:pt x="1102513" y="266871"/>
                </a:cubicBezTo>
                <a:close/>
                <a:moveTo>
                  <a:pt x="1099102" y="56"/>
                </a:moveTo>
                <a:cubicBezTo>
                  <a:pt x="1472767" y="-4720"/>
                  <a:pt x="1780852" y="291773"/>
                  <a:pt x="1790404" y="665346"/>
                </a:cubicBezTo>
                <a:lnTo>
                  <a:pt x="1742843" y="666562"/>
                </a:lnTo>
                <a:lnTo>
                  <a:pt x="1790627" y="666562"/>
                </a:lnTo>
                <a:lnTo>
                  <a:pt x="1790627"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425030" y="1580962"/>
                </a:lnTo>
                <a:lnTo>
                  <a:pt x="425030" y="676764"/>
                </a:lnTo>
                <a:lnTo>
                  <a:pt x="425634" y="676764"/>
                </a:lnTo>
                <a:cubicBezTo>
                  <a:pt x="428273" y="305830"/>
                  <a:pt x="727452" y="4806"/>
                  <a:pt x="1099102"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2" name="Block Arc 31">
            <a:extLst>
              <a:ext uri="{FF2B5EF4-FFF2-40B4-BE49-F238E27FC236}">
                <a16:creationId xmlns:a16="http://schemas.microsoft.com/office/drawing/2014/main" id="{7D9DF903-DA8F-4191-AEDF-7DDF26A64847}"/>
              </a:ext>
            </a:extLst>
          </p:cNvPr>
          <p:cNvSpPr/>
          <p:nvPr/>
        </p:nvSpPr>
        <p:spPr>
          <a:xfrm>
            <a:off x="8411005" y="2603460"/>
            <a:ext cx="455959" cy="504884"/>
          </a:xfrm>
          <a:custGeom>
            <a:avLst/>
            <a:gdLst/>
            <a:ahLst/>
            <a:cxnLst/>
            <a:rect l="l" t="t" r="r" b="b"/>
            <a:pathLst>
              <a:path w="2890784" h="3200962">
                <a:moveTo>
                  <a:pt x="1107828" y="2097026"/>
                </a:moveTo>
                <a:cubicBezTo>
                  <a:pt x="1025313" y="2097026"/>
                  <a:pt x="958422" y="2163918"/>
                  <a:pt x="958422" y="2246432"/>
                </a:cubicBezTo>
                <a:cubicBezTo>
                  <a:pt x="958422" y="2302715"/>
                  <a:pt x="989545" y="2351730"/>
                  <a:pt x="1036589" y="2375275"/>
                </a:cubicBezTo>
                <a:lnTo>
                  <a:pt x="985421" y="2684898"/>
                </a:lnTo>
                <a:lnTo>
                  <a:pt x="1230235" y="2684898"/>
                </a:lnTo>
                <a:lnTo>
                  <a:pt x="1179067" y="2375275"/>
                </a:lnTo>
                <a:cubicBezTo>
                  <a:pt x="1226111" y="2351730"/>
                  <a:pt x="1257233" y="2302715"/>
                  <a:pt x="1257233" y="2246432"/>
                </a:cubicBezTo>
                <a:cubicBezTo>
                  <a:pt x="1257233" y="2163918"/>
                  <a:pt x="1190342" y="2097026"/>
                  <a:pt x="1107828" y="2097026"/>
                </a:cubicBezTo>
                <a:close/>
                <a:moveTo>
                  <a:pt x="2199259" y="56"/>
                </a:moveTo>
                <a:cubicBezTo>
                  <a:pt x="2572924" y="-4720"/>
                  <a:pt x="2881009" y="291773"/>
                  <a:pt x="2890561" y="665346"/>
                </a:cubicBezTo>
                <a:lnTo>
                  <a:pt x="2843000" y="666562"/>
                </a:lnTo>
                <a:lnTo>
                  <a:pt x="2890784" y="666562"/>
                </a:lnTo>
                <a:lnTo>
                  <a:pt x="2890784" y="1580962"/>
                </a:lnTo>
                <a:lnTo>
                  <a:pt x="2625345" y="1580962"/>
                </a:lnTo>
                <a:lnTo>
                  <a:pt x="2625345" y="672127"/>
                </a:lnTo>
                <a:lnTo>
                  <a:pt x="2623811" y="672166"/>
                </a:lnTo>
                <a:cubicBezTo>
                  <a:pt x="2617992" y="444585"/>
                  <a:pt x="2430306" y="263961"/>
                  <a:pt x="2202670" y="266871"/>
                </a:cubicBezTo>
                <a:cubicBezTo>
                  <a:pt x="1975033" y="269781"/>
                  <a:pt x="1792025" y="455143"/>
                  <a:pt x="1792025" y="682798"/>
                </a:cubicBezTo>
                <a:lnTo>
                  <a:pt x="1790626" y="682798"/>
                </a:lnTo>
                <a:lnTo>
                  <a:pt x="1790626" y="1580962"/>
                </a:lnTo>
                <a:lnTo>
                  <a:pt x="2041344" y="1580962"/>
                </a:lnTo>
                <a:cubicBezTo>
                  <a:pt x="2137614" y="1580962"/>
                  <a:pt x="2215656" y="1659004"/>
                  <a:pt x="2215656" y="1755274"/>
                </a:cubicBezTo>
                <a:lnTo>
                  <a:pt x="2215656" y="3026650"/>
                </a:lnTo>
                <a:cubicBezTo>
                  <a:pt x="2215656" y="3122920"/>
                  <a:pt x="2137614" y="3200962"/>
                  <a:pt x="2041344" y="3200962"/>
                </a:cubicBezTo>
                <a:lnTo>
                  <a:pt x="174312" y="3200962"/>
                </a:lnTo>
                <a:cubicBezTo>
                  <a:pt x="78042" y="3200962"/>
                  <a:pt x="0" y="3122920"/>
                  <a:pt x="0" y="3026650"/>
                </a:cubicBezTo>
                <a:lnTo>
                  <a:pt x="0" y="1755274"/>
                </a:lnTo>
                <a:cubicBezTo>
                  <a:pt x="0" y="1659004"/>
                  <a:pt x="78042" y="1580962"/>
                  <a:pt x="174312" y="1580962"/>
                </a:cubicBezTo>
                <a:lnTo>
                  <a:pt x="1525187" y="1580962"/>
                </a:lnTo>
                <a:lnTo>
                  <a:pt x="1525187" y="676764"/>
                </a:lnTo>
                <a:lnTo>
                  <a:pt x="1525791" y="676764"/>
                </a:lnTo>
                <a:cubicBezTo>
                  <a:pt x="1528430" y="305830"/>
                  <a:pt x="1827609" y="4806"/>
                  <a:pt x="2199259" y="56"/>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3" name="Freeform 53">
            <a:extLst>
              <a:ext uri="{FF2B5EF4-FFF2-40B4-BE49-F238E27FC236}">
                <a16:creationId xmlns:a16="http://schemas.microsoft.com/office/drawing/2014/main" id="{D57F2C4B-7240-41A7-B169-E1E9E5390396}"/>
              </a:ext>
            </a:extLst>
          </p:cNvPr>
          <p:cNvSpPr/>
          <p:nvPr/>
        </p:nvSpPr>
        <p:spPr>
          <a:xfrm>
            <a:off x="10130939" y="2599748"/>
            <a:ext cx="499664" cy="512309"/>
          </a:xfrm>
          <a:custGeom>
            <a:avLst/>
            <a:gdLst>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38125 w 2305050"/>
              <a:gd name="connsiteY16" fmla="*/ 217170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60071 w 2305050"/>
              <a:gd name="connsiteY16" fmla="*/ 2087575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6647 w 2305050"/>
              <a:gd name="connsiteY16" fmla="*/ 2094890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47675 w 2305050"/>
              <a:gd name="connsiteY15" fmla="*/ 227647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66950 w 2305050"/>
              <a:gd name="connsiteY3" fmla="*/ 657225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19300 w 2305050"/>
              <a:gd name="connsiteY2" fmla="*/ 428625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81480 w 2305050"/>
              <a:gd name="connsiteY2" fmla="*/ 476174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04671 w 2305050"/>
              <a:gd name="connsiteY2" fmla="*/ 468859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2554 w 2305050"/>
              <a:gd name="connsiteY3" fmla="*/ 627964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70609 w 2305050"/>
              <a:gd name="connsiteY3" fmla="*/ 649910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60779 w 2305050"/>
              <a:gd name="connsiteY2" fmla="*/ 472517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1982725 w 2305050"/>
              <a:gd name="connsiteY2" fmla="*/ 494463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3875 w 2305050"/>
              <a:gd name="connsiteY17" fmla="*/ 714375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305050"/>
              <a:gd name="connsiteY0" fmla="*/ 0 h 2352675"/>
              <a:gd name="connsiteX1" fmla="*/ 771525 w 2305050"/>
              <a:gd name="connsiteY1" fmla="*/ 561975 h 2352675"/>
              <a:gd name="connsiteX2" fmla="*/ 2041246 w 2305050"/>
              <a:gd name="connsiteY2" fmla="*/ 498120 h 2352675"/>
              <a:gd name="connsiteX3" fmla="*/ 2296212 w 2305050"/>
              <a:gd name="connsiteY3" fmla="*/ 646252 h 2352675"/>
              <a:gd name="connsiteX4" fmla="*/ 1143000 w 2305050"/>
              <a:gd name="connsiteY4" fmla="*/ 1009650 h 2352675"/>
              <a:gd name="connsiteX5" fmla="*/ 1628775 w 2305050"/>
              <a:gd name="connsiteY5" fmla="*/ 1533525 h 2352675"/>
              <a:gd name="connsiteX6" fmla="*/ 2076450 w 2305050"/>
              <a:gd name="connsiteY6" fmla="*/ 1533525 h 2352675"/>
              <a:gd name="connsiteX7" fmla="*/ 2305050 w 2305050"/>
              <a:gd name="connsiteY7" fmla="*/ 1724025 h 2352675"/>
              <a:gd name="connsiteX8" fmla="*/ 1838325 w 2305050"/>
              <a:gd name="connsiteY8" fmla="*/ 1857375 h 2352675"/>
              <a:gd name="connsiteX9" fmla="*/ 2009775 w 2305050"/>
              <a:gd name="connsiteY9" fmla="*/ 2105025 h 2352675"/>
              <a:gd name="connsiteX10" fmla="*/ 1733550 w 2305050"/>
              <a:gd name="connsiteY10" fmla="*/ 1971675 h 2352675"/>
              <a:gd name="connsiteX11" fmla="*/ 1543050 w 2305050"/>
              <a:gd name="connsiteY11" fmla="*/ 2352675 h 2352675"/>
              <a:gd name="connsiteX12" fmla="*/ 1314450 w 2305050"/>
              <a:gd name="connsiteY12" fmla="*/ 2133600 h 2352675"/>
              <a:gd name="connsiteX13" fmla="*/ 1447800 w 2305050"/>
              <a:gd name="connsiteY13" fmla="*/ 1771650 h 2352675"/>
              <a:gd name="connsiteX14" fmla="*/ 923925 w 2305050"/>
              <a:gd name="connsiteY14" fmla="*/ 1190625 h 2352675"/>
              <a:gd name="connsiteX15" fmla="*/ 414757 w 2305050"/>
              <a:gd name="connsiteY15" fmla="*/ 2305735 h 2352675"/>
              <a:gd name="connsiteX16" fmla="*/ 292990 w 2305050"/>
              <a:gd name="connsiteY16" fmla="*/ 2036368 h 2352675"/>
              <a:gd name="connsiteX17" fmla="*/ 520217 w 2305050"/>
              <a:gd name="connsiteY17" fmla="*/ 750951 h 2352675"/>
              <a:gd name="connsiteX18" fmla="*/ 0 w 2305050"/>
              <a:gd name="connsiteY18" fmla="*/ 0 h 2352675"/>
              <a:gd name="connsiteX0" fmla="*/ 0 w 2294077"/>
              <a:gd name="connsiteY0" fmla="*/ 0 h 2363647"/>
              <a:gd name="connsiteX1" fmla="*/ 760552 w 2294077"/>
              <a:gd name="connsiteY1" fmla="*/ 572947 h 2363647"/>
              <a:gd name="connsiteX2" fmla="*/ 2030273 w 2294077"/>
              <a:gd name="connsiteY2" fmla="*/ 509092 h 2363647"/>
              <a:gd name="connsiteX3" fmla="*/ 2285239 w 2294077"/>
              <a:gd name="connsiteY3" fmla="*/ 657224 h 2363647"/>
              <a:gd name="connsiteX4" fmla="*/ 1132027 w 2294077"/>
              <a:gd name="connsiteY4" fmla="*/ 1020622 h 2363647"/>
              <a:gd name="connsiteX5" fmla="*/ 1617802 w 2294077"/>
              <a:gd name="connsiteY5" fmla="*/ 1544497 h 2363647"/>
              <a:gd name="connsiteX6" fmla="*/ 2065477 w 2294077"/>
              <a:gd name="connsiteY6" fmla="*/ 1544497 h 2363647"/>
              <a:gd name="connsiteX7" fmla="*/ 2294077 w 2294077"/>
              <a:gd name="connsiteY7" fmla="*/ 1734997 h 2363647"/>
              <a:gd name="connsiteX8" fmla="*/ 1827352 w 2294077"/>
              <a:gd name="connsiteY8" fmla="*/ 1868347 h 2363647"/>
              <a:gd name="connsiteX9" fmla="*/ 1998802 w 2294077"/>
              <a:gd name="connsiteY9" fmla="*/ 2115997 h 2363647"/>
              <a:gd name="connsiteX10" fmla="*/ 1722577 w 2294077"/>
              <a:gd name="connsiteY10" fmla="*/ 1982647 h 2363647"/>
              <a:gd name="connsiteX11" fmla="*/ 1532077 w 2294077"/>
              <a:gd name="connsiteY11" fmla="*/ 2363647 h 2363647"/>
              <a:gd name="connsiteX12" fmla="*/ 1303477 w 2294077"/>
              <a:gd name="connsiteY12" fmla="*/ 2144572 h 2363647"/>
              <a:gd name="connsiteX13" fmla="*/ 1436827 w 2294077"/>
              <a:gd name="connsiteY13" fmla="*/ 1782622 h 2363647"/>
              <a:gd name="connsiteX14" fmla="*/ 912952 w 2294077"/>
              <a:gd name="connsiteY14" fmla="*/ 1201597 h 2363647"/>
              <a:gd name="connsiteX15" fmla="*/ 403784 w 2294077"/>
              <a:gd name="connsiteY15" fmla="*/ 2316707 h 2363647"/>
              <a:gd name="connsiteX16" fmla="*/ 282017 w 2294077"/>
              <a:gd name="connsiteY16" fmla="*/ 2047340 h 2363647"/>
              <a:gd name="connsiteX17" fmla="*/ 509244 w 2294077"/>
              <a:gd name="connsiteY17" fmla="*/ 761923 h 2363647"/>
              <a:gd name="connsiteX18" fmla="*/ 0 w 2294077"/>
              <a:gd name="connsiteY18" fmla="*/ 0 h 2363647"/>
              <a:gd name="connsiteX0" fmla="*/ 6569 w 2300646"/>
              <a:gd name="connsiteY0" fmla="*/ 0 h 2363647"/>
              <a:gd name="connsiteX1" fmla="*/ 767121 w 2300646"/>
              <a:gd name="connsiteY1" fmla="*/ 572947 h 2363647"/>
              <a:gd name="connsiteX2" fmla="*/ 2036842 w 2300646"/>
              <a:gd name="connsiteY2" fmla="*/ 509092 h 2363647"/>
              <a:gd name="connsiteX3" fmla="*/ 2291808 w 2300646"/>
              <a:gd name="connsiteY3" fmla="*/ 657224 h 2363647"/>
              <a:gd name="connsiteX4" fmla="*/ 1138596 w 2300646"/>
              <a:gd name="connsiteY4" fmla="*/ 1020622 h 2363647"/>
              <a:gd name="connsiteX5" fmla="*/ 1624371 w 2300646"/>
              <a:gd name="connsiteY5" fmla="*/ 1544497 h 2363647"/>
              <a:gd name="connsiteX6" fmla="*/ 2072046 w 2300646"/>
              <a:gd name="connsiteY6" fmla="*/ 1544497 h 2363647"/>
              <a:gd name="connsiteX7" fmla="*/ 2300646 w 2300646"/>
              <a:gd name="connsiteY7" fmla="*/ 1734997 h 2363647"/>
              <a:gd name="connsiteX8" fmla="*/ 1833921 w 2300646"/>
              <a:gd name="connsiteY8" fmla="*/ 1868347 h 2363647"/>
              <a:gd name="connsiteX9" fmla="*/ 2005371 w 2300646"/>
              <a:gd name="connsiteY9" fmla="*/ 2115997 h 2363647"/>
              <a:gd name="connsiteX10" fmla="*/ 1729146 w 2300646"/>
              <a:gd name="connsiteY10" fmla="*/ 1982647 h 2363647"/>
              <a:gd name="connsiteX11" fmla="*/ 1538646 w 2300646"/>
              <a:gd name="connsiteY11" fmla="*/ 2363647 h 2363647"/>
              <a:gd name="connsiteX12" fmla="*/ 1310046 w 2300646"/>
              <a:gd name="connsiteY12" fmla="*/ 2144572 h 2363647"/>
              <a:gd name="connsiteX13" fmla="*/ 1443396 w 2300646"/>
              <a:gd name="connsiteY13" fmla="*/ 1782622 h 2363647"/>
              <a:gd name="connsiteX14" fmla="*/ 919521 w 2300646"/>
              <a:gd name="connsiteY14" fmla="*/ 1201597 h 2363647"/>
              <a:gd name="connsiteX15" fmla="*/ 410353 w 2300646"/>
              <a:gd name="connsiteY15" fmla="*/ 2316707 h 2363647"/>
              <a:gd name="connsiteX16" fmla="*/ 288586 w 2300646"/>
              <a:gd name="connsiteY16" fmla="*/ 2047340 h 2363647"/>
              <a:gd name="connsiteX17" fmla="*/ 515813 w 2300646"/>
              <a:gd name="connsiteY17" fmla="*/ 761923 h 2363647"/>
              <a:gd name="connsiteX18" fmla="*/ 6569 w 2300646"/>
              <a:gd name="connsiteY18" fmla="*/ 0 h 2363647"/>
              <a:gd name="connsiteX0" fmla="*/ 6569 w 2300646"/>
              <a:gd name="connsiteY0" fmla="*/ 5505 h 2369152"/>
              <a:gd name="connsiteX1" fmla="*/ 767121 w 2300646"/>
              <a:gd name="connsiteY1" fmla="*/ 578452 h 2369152"/>
              <a:gd name="connsiteX2" fmla="*/ 2036842 w 2300646"/>
              <a:gd name="connsiteY2" fmla="*/ 514597 h 2369152"/>
              <a:gd name="connsiteX3" fmla="*/ 2291808 w 2300646"/>
              <a:gd name="connsiteY3" fmla="*/ 662729 h 2369152"/>
              <a:gd name="connsiteX4" fmla="*/ 1138596 w 2300646"/>
              <a:gd name="connsiteY4" fmla="*/ 1026127 h 2369152"/>
              <a:gd name="connsiteX5" fmla="*/ 1624371 w 2300646"/>
              <a:gd name="connsiteY5" fmla="*/ 1550002 h 2369152"/>
              <a:gd name="connsiteX6" fmla="*/ 2072046 w 2300646"/>
              <a:gd name="connsiteY6" fmla="*/ 1550002 h 2369152"/>
              <a:gd name="connsiteX7" fmla="*/ 2300646 w 2300646"/>
              <a:gd name="connsiteY7" fmla="*/ 1740502 h 2369152"/>
              <a:gd name="connsiteX8" fmla="*/ 1833921 w 2300646"/>
              <a:gd name="connsiteY8" fmla="*/ 1873852 h 2369152"/>
              <a:gd name="connsiteX9" fmla="*/ 2005371 w 2300646"/>
              <a:gd name="connsiteY9" fmla="*/ 2121502 h 2369152"/>
              <a:gd name="connsiteX10" fmla="*/ 1729146 w 2300646"/>
              <a:gd name="connsiteY10" fmla="*/ 1988152 h 2369152"/>
              <a:gd name="connsiteX11" fmla="*/ 1538646 w 2300646"/>
              <a:gd name="connsiteY11" fmla="*/ 2369152 h 2369152"/>
              <a:gd name="connsiteX12" fmla="*/ 1310046 w 2300646"/>
              <a:gd name="connsiteY12" fmla="*/ 2150077 h 2369152"/>
              <a:gd name="connsiteX13" fmla="*/ 1443396 w 2300646"/>
              <a:gd name="connsiteY13" fmla="*/ 1788127 h 2369152"/>
              <a:gd name="connsiteX14" fmla="*/ 919521 w 2300646"/>
              <a:gd name="connsiteY14" fmla="*/ 1207102 h 2369152"/>
              <a:gd name="connsiteX15" fmla="*/ 410353 w 2300646"/>
              <a:gd name="connsiteY15" fmla="*/ 2322212 h 2369152"/>
              <a:gd name="connsiteX16" fmla="*/ 288586 w 2300646"/>
              <a:gd name="connsiteY16" fmla="*/ 2052845 h 2369152"/>
              <a:gd name="connsiteX17" fmla="*/ 515813 w 2300646"/>
              <a:gd name="connsiteY17" fmla="*/ 767428 h 2369152"/>
              <a:gd name="connsiteX18" fmla="*/ 6569 w 2300646"/>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24119 w 2305244"/>
              <a:gd name="connsiteY14" fmla="*/ 1207102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43194 w 2305244"/>
              <a:gd name="connsiteY4" fmla="*/ 1026127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185156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06618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898516 w 2305244"/>
              <a:gd name="connsiteY14" fmla="*/ 1196129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47994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73597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513830 w 2305244"/>
              <a:gd name="connsiteY13" fmla="*/ 1784469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28969 w 2305244"/>
              <a:gd name="connsiteY5" fmla="*/ 1550002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50914 w 2305244"/>
              <a:gd name="connsiteY5" fmla="*/ 1597551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76644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11167 w 2305244"/>
              <a:gd name="connsiteY0" fmla="*/ 5505 h 2369152"/>
              <a:gd name="connsiteX1" fmla="*/ 771719 w 2305244"/>
              <a:gd name="connsiteY1" fmla="*/ 578452 h 2369152"/>
              <a:gd name="connsiteX2" fmla="*/ 2041440 w 2305244"/>
              <a:gd name="connsiteY2" fmla="*/ 514597 h 2369152"/>
              <a:gd name="connsiteX3" fmla="*/ 2296406 w 2305244"/>
              <a:gd name="connsiteY3" fmla="*/ 662729 h 2369152"/>
              <a:gd name="connsiteX4" fmla="*/ 1124906 w 2305244"/>
              <a:gd name="connsiteY4" fmla="*/ 1004182 h 2369152"/>
              <a:gd name="connsiteX5" fmla="*/ 1676517 w 2305244"/>
              <a:gd name="connsiteY5" fmla="*/ 1608523 h 2369152"/>
              <a:gd name="connsiteX6" fmla="*/ 2032752 w 2305244"/>
              <a:gd name="connsiteY6" fmla="*/ 1550002 h 2369152"/>
              <a:gd name="connsiteX7" fmla="*/ 2305244 w 2305244"/>
              <a:gd name="connsiteY7" fmla="*/ 1740502 h 2369152"/>
              <a:gd name="connsiteX8" fmla="*/ 1838519 w 2305244"/>
              <a:gd name="connsiteY8" fmla="*/ 1873852 h 2369152"/>
              <a:gd name="connsiteX9" fmla="*/ 2009969 w 2305244"/>
              <a:gd name="connsiteY9" fmla="*/ 2121502 h 2369152"/>
              <a:gd name="connsiteX10" fmla="*/ 1733744 w 2305244"/>
              <a:gd name="connsiteY10" fmla="*/ 1988152 h 2369152"/>
              <a:gd name="connsiteX11" fmla="*/ 1543244 w 2305244"/>
              <a:gd name="connsiteY11" fmla="*/ 2369152 h 2369152"/>
              <a:gd name="connsiteX12" fmla="*/ 1314644 w 2305244"/>
              <a:gd name="connsiteY12" fmla="*/ 2150077 h 2369152"/>
              <a:gd name="connsiteX13" fmla="*/ 1495542 w 2305244"/>
              <a:gd name="connsiteY13" fmla="*/ 1788127 h 2369152"/>
              <a:gd name="connsiteX14" fmla="*/ 909489 w 2305244"/>
              <a:gd name="connsiteY14" fmla="*/ 1225390 h 2369152"/>
              <a:gd name="connsiteX15" fmla="*/ 414951 w 2305244"/>
              <a:gd name="connsiteY15" fmla="*/ 2322212 h 2369152"/>
              <a:gd name="connsiteX16" fmla="*/ 293184 w 2305244"/>
              <a:gd name="connsiteY16" fmla="*/ 2052845 h 2369152"/>
              <a:gd name="connsiteX17" fmla="*/ 520411 w 2305244"/>
              <a:gd name="connsiteY17" fmla="*/ 767428 h 2369152"/>
              <a:gd name="connsiteX18" fmla="*/ 11167 w 2305244"/>
              <a:gd name="connsiteY18" fmla="*/ 5505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24192 w 2305244"/>
              <a:gd name="connsiteY17" fmla="*/ 1641442 h 2369152"/>
              <a:gd name="connsiteX0" fmla="*/ 2305244 w 2305244"/>
              <a:gd name="connsiteY0" fmla="*/ 1740502 h 2369152"/>
              <a:gd name="connsiteX1" fmla="*/ 1838519 w 2305244"/>
              <a:gd name="connsiteY1" fmla="*/ 1873852 h 2369152"/>
              <a:gd name="connsiteX2" fmla="*/ 2009969 w 2305244"/>
              <a:gd name="connsiteY2" fmla="*/ 2121502 h 2369152"/>
              <a:gd name="connsiteX3" fmla="*/ 1733744 w 2305244"/>
              <a:gd name="connsiteY3" fmla="*/ 1988152 h 2369152"/>
              <a:gd name="connsiteX4" fmla="*/ 1543244 w 2305244"/>
              <a:gd name="connsiteY4" fmla="*/ 2369152 h 2369152"/>
              <a:gd name="connsiteX5" fmla="*/ 1314644 w 2305244"/>
              <a:gd name="connsiteY5" fmla="*/ 2150077 h 2369152"/>
              <a:gd name="connsiteX6" fmla="*/ 1495542 w 2305244"/>
              <a:gd name="connsiteY6" fmla="*/ 1788127 h 2369152"/>
              <a:gd name="connsiteX7" fmla="*/ 909489 w 2305244"/>
              <a:gd name="connsiteY7" fmla="*/ 1225390 h 2369152"/>
              <a:gd name="connsiteX8" fmla="*/ 414951 w 2305244"/>
              <a:gd name="connsiteY8" fmla="*/ 2322212 h 2369152"/>
              <a:gd name="connsiteX9" fmla="*/ 293184 w 2305244"/>
              <a:gd name="connsiteY9" fmla="*/ 2052845 h 2369152"/>
              <a:gd name="connsiteX10" fmla="*/ 520411 w 2305244"/>
              <a:gd name="connsiteY10" fmla="*/ 767428 h 2369152"/>
              <a:gd name="connsiteX11" fmla="*/ 11167 w 2305244"/>
              <a:gd name="connsiteY11" fmla="*/ 5505 h 2369152"/>
              <a:gd name="connsiteX12" fmla="*/ 771719 w 2305244"/>
              <a:gd name="connsiteY12" fmla="*/ 578452 h 2369152"/>
              <a:gd name="connsiteX13" fmla="*/ 2041440 w 2305244"/>
              <a:gd name="connsiteY13" fmla="*/ 514597 h 2369152"/>
              <a:gd name="connsiteX14" fmla="*/ 2296406 w 2305244"/>
              <a:gd name="connsiteY14" fmla="*/ 662729 h 2369152"/>
              <a:gd name="connsiteX15" fmla="*/ 1124906 w 2305244"/>
              <a:gd name="connsiteY15" fmla="*/ 1004182 h 2369152"/>
              <a:gd name="connsiteX16" fmla="*/ 1676517 w 2305244"/>
              <a:gd name="connsiteY16" fmla="*/ 1608523 h 2369152"/>
              <a:gd name="connsiteX17" fmla="*/ 2102246 w 2305244"/>
              <a:gd name="connsiteY17" fmla="*/ 1579262 h 2369152"/>
              <a:gd name="connsiteX0" fmla="*/ 2275983 w 2296406"/>
              <a:gd name="connsiteY0" fmla="*/ 1747817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7707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102246 w 2296406"/>
              <a:gd name="connsiteY17" fmla="*/ 1579262 h 2369152"/>
              <a:gd name="connsiteX0" fmla="*/ 2290614 w 2296406"/>
              <a:gd name="connsiteY0" fmla="*/ 1740502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57695 w 2296406"/>
              <a:gd name="connsiteY0" fmla="*/ 1755133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62012 w 2296406"/>
              <a:gd name="connsiteY17" fmla="*/ 1560974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1464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91454 w 2296406"/>
              <a:gd name="connsiteY5" fmla="*/ 2150077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69152"/>
              <a:gd name="connsiteX1" fmla="*/ 1838519 w 2296406"/>
              <a:gd name="connsiteY1" fmla="*/ 1873852 h 2369152"/>
              <a:gd name="connsiteX2" fmla="*/ 2009969 w 2296406"/>
              <a:gd name="connsiteY2" fmla="*/ 2121502 h 2369152"/>
              <a:gd name="connsiteX3" fmla="*/ 1733744 w 2296406"/>
              <a:gd name="connsiteY3" fmla="*/ 1988152 h 2369152"/>
              <a:gd name="connsiteX4" fmla="*/ 1543244 w 2296406"/>
              <a:gd name="connsiteY4" fmla="*/ 2369152 h 2369152"/>
              <a:gd name="connsiteX5" fmla="*/ 1380482 w 2296406"/>
              <a:gd name="connsiteY5" fmla="*/ 2120816 h 2369152"/>
              <a:gd name="connsiteX6" fmla="*/ 1495542 w 2296406"/>
              <a:gd name="connsiteY6" fmla="*/ 1788127 h 2369152"/>
              <a:gd name="connsiteX7" fmla="*/ 909489 w 2296406"/>
              <a:gd name="connsiteY7" fmla="*/ 1225390 h 2369152"/>
              <a:gd name="connsiteX8" fmla="*/ 414951 w 2296406"/>
              <a:gd name="connsiteY8" fmla="*/ 2322212 h 2369152"/>
              <a:gd name="connsiteX9" fmla="*/ 293184 w 2296406"/>
              <a:gd name="connsiteY9" fmla="*/ 2052845 h 2369152"/>
              <a:gd name="connsiteX10" fmla="*/ 520411 w 2296406"/>
              <a:gd name="connsiteY10" fmla="*/ 767428 h 2369152"/>
              <a:gd name="connsiteX11" fmla="*/ 11167 w 2296406"/>
              <a:gd name="connsiteY11" fmla="*/ 5505 h 2369152"/>
              <a:gd name="connsiteX12" fmla="*/ 771719 w 2296406"/>
              <a:gd name="connsiteY12" fmla="*/ 578452 h 2369152"/>
              <a:gd name="connsiteX13" fmla="*/ 2041440 w 2296406"/>
              <a:gd name="connsiteY13" fmla="*/ 514597 h 2369152"/>
              <a:gd name="connsiteX14" fmla="*/ 2296406 w 2296406"/>
              <a:gd name="connsiteY14" fmla="*/ 662729 h 2369152"/>
              <a:gd name="connsiteX15" fmla="*/ 1124906 w 2296406"/>
              <a:gd name="connsiteY15" fmla="*/ 1004182 h 2369152"/>
              <a:gd name="connsiteX16" fmla="*/ 1676517 w 2296406"/>
              <a:gd name="connsiteY16" fmla="*/ 1608523 h 2369152"/>
              <a:gd name="connsiteX17" fmla="*/ 2094931 w 2296406"/>
              <a:gd name="connsiteY17" fmla="*/ 1557316 h 2369152"/>
              <a:gd name="connsiteX0" fmla="*/ 2279640 w 2296406"/>
              <a:gd name="connsiteY0" fmla="*/ 1747818 h 2354521"/>
              <a:gd name="connsiteX1" fmla="*/ 1838519 w 2296406"/>
              <a:gd name="connsiteY1" fmla="*/ 1873852 h 2354521"/>
              <a:gd name="connsiteX2" fmla="*/ 2009969 w 2296406"/>
              <a:gd name="connsiteY2" fmla="*/ 2121502 h 2354521"/>
              <a:gd name="connsiteX3" fmla="*/ 1733744 w 2296406"/>
              <a:gd name="connsiteY3" fmla="*/ 1988152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38519 w 2296406"/>
              <a:gd name="connsiteY1" fmla="*/ 1873852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09969 w 2296406"/>
              <a:gd name="connsiteY2" fmla="*/ 2121502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91681 w 2296406"/>
              <a:gd name="connsiteY2" fmla="*/ 2136133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2042887 w 2296406"/>
              <a:gd name="connsiteY2" fmla="*/ 2194655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16574 w 2296406"/>
              <a:gd name="connsiteY1" fmla="*/ 185190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3889 w 2296406"/>
              <a:gd name="connsiteY1" fmla="*/ 1837277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 name="connsiteX0" fmla="*/ 2279640 w 2296406"/>
              <a:gd name="connsiteY0" fmla="*/ 1747818 h 2354521"/>
              <a:gd name="connsiteX1" fmla="*/ 1827546 w 2296406"/>
              <a:gd name="connsiteY1" fmla="*/ 1826304 h 2354521"/>
              <a:gd name="connsiteX2" fmla="*/ 1955104 w 2296406"/>
              <a:gd name="connsiteY2" fmla="*/ 2095900 h 2354521"/>
              <a:gd name="connsiteX3" fmla="*/ 1682537 w 2296406"/>
              <a:gd name="connsiteY3" fmla="*/ 1962549 h 2354521"/>
              <a:gd name="connsiteX4" fmla="*/ 1528613 w 2296406"/>
              <a:gd name="connsiteY4" fmla="*/ 2354521 h 2354521"/>
              <a:gd name="connsiteX5" fmla="*/ 1380482 w 2296406"/>
              <a:gd name="connsiteY5" fmla="*/ 2120816 h 2354521"/>
              <a:gd name="connsiteX6" fmla="*/ 1495542 w 2296406"/>
              <a:gd name="connsiteY6" fmla="*/ 1788127 h 2354521"/>
              <a:gd name="connsiteX7" fmla="*/ 909489 w 2296406"/>
              <a:gd name="connsiteY7" fmla="*/ 1225390 h 2354521"/>
              <a:gd name="connsiteX8" fmla="*/ 414951 w 2296406"/>
              <a:gd name="connsiteY8" fmla="*/ 2322212 h 2354521"/>
              <a:gd name="connsiteX9" fmla="*/ 293184 w 2296406"/>
              <a:gd name="connsiteY9" fmla="*/ 2052845 h 2354521"/>
              <a:gd name="connsiteX10" fmla="*/ 520411 w 2296406"/>
              <a:gd name="connsiteY10" fmla="*/ 767428 h 2354521"/>
              <a:gd name="connsiteX11" fmla="*/ 11167 w 2296406"/>
              <a:gd name="connsiteY11" fmla="*/ 5505 h 2354521"/>
              <a:gd name="connsiteX12" fmla="*/ 771719 w 2296406"/>
              <a:gd name="connsiteY12" fmla="*/ 578452 h 2354521"/>
              <a:gd name="connsiteX13" fmla="*/ 2041440 w 2296406"/>
              <a:gd name="connsiteY13" fmla="*/ 514597 h 2354521"/>
              <a:gd name="connsiteX14" fmla="*/ 2296406 w 2296406"/>
              <a:gd name="connsiteY14" fmla="*/ 662729 h 2354521"/>
              <a:gd name="connsiteX15" fmla="*/ 1124906 w 2296406"/>
              <a:gd name="connsiteY15" fmla="*/ 1004182 h 2354521"/>
              <a:gd name="connsiteX16" fmla="*/ 1676517 w 2296406"/>
              <a:gd name="connsiteY16" fmla="*/ 1608523 h 2354521"/>
              <a:gd name="connsiteX17" fmla="*/ 2094931 w 2296406"/>
              <a:gd name="connsiteY17" fmla="*/ 1557316 h 235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96406" h="2354521">
                <a:moveTo>
                  <a:pt x="2279640" y="1747818"/>
                </a:moveTo>
                <a:lnTo>
                  <a:pt x="1827546" y="1826304"/>
                </a:lnTo>
                <a:cubicBezTo>
                  <a:pt x="1873723" y="1907635"/>
                  <a:pt x="1985737" y="2047488"/>
                  <a:pt x="1955104" y="2095900"/>
                </a:cubicBezTo>
                <a:cubicBezTo>
                  <a:pt x="1897166" y="2139232"/>
                  <a:pt x="1773393" y="2006999"/>
                  <a:pt x="1682537" y="1962549"/>
                </a:cubicBezTo>
                <a:lnTo>
                  <a:pt x="1528613" y="2354521"/>
                </a:lnTo>
                <a:lnTo>
                  <a:pt x="1380482" y="2120816"/>
                </a:lnTo>
                <a:lnTo>
                  <a:pt x="1495542" y="1788127"/>
                </a:lnTo>
                <a:lnTo>
                  <a:pt x="909489" y="1225390"/>
                </a:lnTo>
                <a:lnTo>
                  <a:pt x="414951" y="2322212"/>
                </a:lnTo>
                <a:lnTo>
                  <a:pt x="293184" y="2052845"/>
                </a:lnTo>
                <a:lnTo>
                  <a:pt x="520411" y="767428"/>
                </a:lnTo>
                <a:cubicBezTo>
                  <a:pt x="325060" y="542715"/>
                  <a:pt x="-71458" y="102202"/>
                  <a:pt x="11167" y="5505"/>
                </a:cubicBezTo>
                <a:cubicBezTo>
                  <a:pt x="111065" y="-52229"/>
                  <a:pt x="554777" y="358209"/>
                  <a:pt x="771719" y="578452"/>
                </a:cubicBezTo>
                <a:lnTo>
                  <a:pt x="2041440" y="514597"/>
                </a:lnTo>
                <a:lnTo>
                  <a:pt x="2296406" y="662729"/>
                </a:lnTo>
                <a:lnTo>
                  <a:pt x="1124906" y="1004182"/>
                </a:lnTo>
                <a:lnTo>
                  <a:pt x="1676517" y="1608523"/>
                </a:lnTo>
                <a:cubicBezTo>
                  <a:pt x="1795262" y="1589016"/>
                  <a:pt x="2094931" y="1557316"/>
                  <a:pt x="2094931" y="1557316"/>
                </a:cubicBezTo>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4" name="Block Arc 10">
            <a:extLst>
              <a:ext uri="{FF2B5EF4-FFF2-40B4-BE49-F238E27FC236}">
                <a16:creationId xmlns:a16="http://schemas.microsoft.com/office/drawing/2014/main" id="{75C14C12-5F78-4BDD-B8A3-69BB465A2216}"/>
              </a:ext>
            </a:extLst>
          </p:cNvPr>
          <p:cNvSpPr/>
          <p:nvPr/>
        </p:nvSpPr>
        <p:spPr>
          <a:xfrm>
            <a:off x="10959168" y="4745774"/>
            <a:ext cx="614525" cy="416246"/>
          </a:xfrm>
          <a:custGeom>
            <a:avLst/>
            <a:gdLst/>
            <a:ahLst/>
            <a:cxnLst/>
            <a:rect l="l" t="t" r="r" b="b"/>
            <a:pathLst>
              <a:path w="3219104" h="2180445">
                <a:moveTo>
                  <a:pt x="631935" y="660566"/>
                </a:moveTo>
                <a:cubicBezTo>
                  <a:pt x="582229" y="660566"/>
                  <a:pt x="541935" y="700860"/>
                  <a:pt x="541935" y="750566"/>
                </a:cubicBezTo>
                <a:cubicBezTo>
                  <a:pt x="541935" y="800272"/>
                  <a:pt x="582229" y="840566"/>
                  <a:pt x="631935" y="840566"/>
                </a:cubicBezTo>
                <a:cubicBezTo>
                  <a:pt x="681641" y="840566"/>
                  <a:pt x="721935" y="800272"/>
                  <a:pt x="721935" y="750566"/>
                </a:cubicBezTo>
                <a:cubicBezTo>
                  <a:pt x="721935" y="700860"/>
                  <a:pt x="681641" y="660566"/>
                  <a:pt x="631935" y="660566"/>
                </a:cubicBezTo>
                <a:close/>
                <a:moveTo>
                  <a:pt x="2920524" y="132986"/>
                </a:moveTo>
                <a:cubicBezTo>
                  <a:pt x="2884582" y="132986"/>
                  <a:pt x="2855445" y="171564"/>
                  <a:pt x="2855445" y="219152"/>
                </a:cubicBezTo>
                <a:cubicBezTo>
                  <a:pt x="2855445" y="266740"/>
                  <a:pt x="2884582" y="305318"/>
                  <a:pt x="2920524" y="305318"/>
                </a:cubicBezTo>
                <a:cubicBezTo>
                  <a:pt x="2956466" y="305318"/>
                  <a:pt x="2985603" y="266740"/>
                  <a:pt x="2985603" y="219152"/>
                </a:cubicBezTo>
                <a:cubicBezTo>
                  <a:pt x="2985603" y="171564"/>
                  <a:pt x="2956466" y="132986"/>
                  <a:pt x="2920524" y="132986"/>
                </a:cubicBezTo>
                <a:close/>
                <a:moveTo>
                  <a:pt x="1840097" y="123357"/>
                </a:moveTo>
                <a:cubicBezTo>
                  <a:pt x="1690593" y="125267"/>
                  <a:pt x="1541569" y="163386"/>
                  <a:pt x="1407089" y="237534"/>
                </a:cubicBezTo>
                <a:lnTo>
                  <a:pt x="1442443" y="299445"/>
                </a:lnTo>
                <a:cubicBezTo>
                  <a:pt x="1690026" y="162934"/>
                  <a:pt x="1991162" y="159087"/>
                  <a:pt x="2242273" y="289227"/>
                </a:cubicBezTo>
                <a:lnTo>
                  <a:pt x="2275978" y="226435"/>
                </a:lnTo>
                <a:cubicBezTo>
                  <a:pt x="2139582" y="155746"/>
                  <a:pt x="1989600" y="121447"/>
                  <a:pt x="1840097" y="123357"/>
                </a:cubicBezTo>
                <a:close/>
                <a:moveTo>
                  <a:pt x="1808744" y="1233"/>
                </a:moveTo>
                <a:cubicBezTo>
                  <a:pt x="2156106" y="-14520"/>
                  <a:pt x="2554236" y="122009"/>
                  <a:pt x="2727916" y="332053"/>
                </a:cubicBezTo>
                <a:lnTo>
                  <a:pt x="2797407" y="426906"/>
                </a:lnTo>
                <a:cubicBezTo>
                  <a:pt x="2816730" y="407744"/>
                  <a:pt x="2822914" y="396798"/>
                  <a:pt x="2848347" y="374270"/>
                </a:cubicBezTo>
                <a:cubicBezTo>
                  <a:pt x="2789714" y="335227"/>
                  <a:pt x="2770554" y="301522"/>
                  <a:pt x="2770554" y="211287"/>
                </a:cubicBezTo>
                <a:cubicBezTo>
                  <a:pt x="2770554" y="109060"/>
                  <a:pt x="2826850" y="34523"/>
                  <a:pt x="2918697" y="33333"/>
                </a:cubicBezTo>
                <a:cubicBezTo>
                  <a:pt x="3010544" y="32143"/>
                  <a:pt x="3068737" y="122977"/>
                  <a:pt x="3064459" y="218431"/>
                </a:cubicBezTo>
                <a:cubicBezTo>
                  <a:pt x="3062319" y="266188"/>
                  <a:pt x="3063213" y="242475"/>
                  <a:pt x="3054577" y="285936"/>
                </a:cubicBezTo>
                <a:cubicBezTo>
                  <a:pt x="3088600" y="260795"/>
                  <a:pt x="3146396" y="297212"/>
                  <a:pt x="3198377" y="27802"/>
                </a:cubicBezTo>
                <a:cubicBezTo>
                  <a:pt x="3270974" y="270322"/>
                  <a:pt x="3142267" y="378871"/>
                  <a:pt x="2977023" y="405424"/>
                </a:cubicBezTo>
                <a:cubicBezTo>
                  <a:pt x="2937650" y="455263"/>
                  <a:pt x="2906651" y="507366"/>
                  <a:pt x="2854455" y="531728"/>
                </a:cubicBezTo>
                <a:cubicBezTo>
                  <a:pt x="2854593" y="531917"/>
                  <a:pt x="2854687" y="532126"/>
                  <a:pt x="2854781" y="532336"/>
                </a:cubicBezTo>
                <a:lnTo>
                  <a:pt x="2914835" y="719911"/>
                </a:lnTo>
                <a:cubicBezTo>
                  <a:pt x="2982387" y="1030651"/>
                  <a:pt x="2875068" y="1334999"/>
                  <a:pt x="2751965" y="1458417"/>
                </a:cubicBezTo>
                <a:cubicBezTo>
                  <a:pt x="2718119" y="1752479"/>
                  <a:pt x="2636178" y="1904762"/>
                  <a:pt x="2564924" y="2133185"/>
                </a:cubicBezTo>
                <a:cubicBezTo>
                  <a:pt x="2548001" y="2174319"/>
                  <a:pt x="2290597" y="2162941"/>
                  <a:pt x="2284362" y="2130560"/>
                </a:cubicBezTo>
                <a:cubicBezTo>
                  <a:pt x="2253189" y="1989654"/>
                  <a:pt x="2205984" y="1832997"/>
                  <a:pt x="2190842" y="1681589"/>
                </a:cubicBezTo>
                <a:cubicBezTo>
                  <a:pt x="1937891" y="1727975"/>
                  <a:pt x="1628829" y="1727099"/>
                  <a:pt x="1429318" y="1710471"/>
                </a:cubicBezTo>
                <a:cubicBezTo>
                  <a:pt x="1387456" y="1891634"/>
                  <a:pt x="1268107" y="2057044"/>
                  <a:pt x="1143413" y="2180445"/>
                </a:cubicBezTo>
                <a:lnTo>
                  <a:pt x="943012" y="2180445"/>
                </a:lnTo>
                <a:cubicBezTo>
                  <a:pt x="894916" y="2170818"/>
                  <a:pt x="902932" y="1825120"/>
                  <a:pt x="910948" y="1650083"/>
                </a:cubicBezTo>
                <a:cubicBezTo>
                  <a:pt x="600994" y="1508303"/>
                  <a:pt x="-80369" y="1319263"/>
                  <a:pt x="7807" y="838786"/>
                </a:cubicBezTo>
                <a:cubicBezTo>
                  <a:pt x="13151" y="796777"/>
                  <a:pt x="184160" y="802028"/>
                  <a:pt x="275009" y="799402"/>
                </a:cubicBezTo>
                <a:cubicBezTo>
                  <a:pt x="369419" y="659373"/>
                  <a:pt x="418407" y="582356"/>
                  <a:pt x="555570" y="465957"/>
                </a:cubicBezTo>
                <a:cubicBezTo>
                  <a:pt x="547554" y="374062"/>
                  <a:pt x="496786" y="206026"/>
                  <a:pt x="531522" y="190273"/>
                </a:cubicBezTo>
                <a:cubicBezTo>
                  <a:pt x="764877" y="64246"/>
                  <a:pt x="803177" y="250661"/>
                  <a:pt x="924308" y="355683"/>
                </a:cubicBezTo>
                <a:cubicBezTo>
                  <a:pt x="1130053" y="143013"/>
                  <a:pt x="1554903" y="11735"/>
                  <a:pt x="1808744" y="123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solidFill>
                <a:schemeClr val="tx1"/>
              </a:solidFill>
              <a:cs typeface="B Nazanin" panose="00000700000000000000" pitchFamily="2" charset="-78"/>
            </a:endParaRPr>
          </a:p>
        </p:txBody>
      </p:sp>
      <p:sp>
        <p:nvSpPr>
          <p:cNvPr id="95" name="Freeform 55">
            <a:extLst>
              <a:ext uri="{FF2B5EF4-FFF2-40B4-BE49-F238E27FC236}">
                <a16:creationId xmlns:a16="http://schemas.microsoft.com/office/drawing/2014/main" id="{E1F21ECA-3730-4E2A-BB32-69C99B2546BB}"/>
              </a:ext>
            </a:extLst>
          </p:cNvPr>
          <p:cNvSpPr/>
          <p:nvPr/>
        </p:nvSpPr>
        <p:spPr>
          <a:xfrm>
            <a:off x="4423300" y="2468550"/>
            <a:ext cx="316162" cy="774705"/>
          </a:xfrm>
          <a:custGeom>
            <a:avLst/>
            <a:gdLst/>
            <a:ahLst/>
            <a:cxnLst/>
            <a:rect l="l" t="t" r="r" b="b"/>
            <a:pathLst>
              <a:path w="1060423" h="2598393">
                <a:moveTo>
                  <a:pt x="511607" y="1989888"/>
                </a:moveTo>
                <a:cubicBezTo>
                  <a:pt x="421916" y="2038892"/>
                  <a:pt x="392123" y="2248491"/>
                  <a:pt x="577615" y="2379095"/>
                </a:cubicBezTo>
                <a:cubicBezTo>
                  <a:pt x="531205" y="2257454"/>
                  <a:pt x="562054" y="2197447"/>
                  <a:pt x="592034" y="2136572"/>
                </a:cubicBezTo>
                <a:cubicBezTo>
                  <a:pt x="592534" y="2167519"/>
                  <a:pt x="560915" y="2234057"/>
                  <a:pt x="638675" y="2272816"/>
                </a:cubicBezTo>
                <a:cubicBezTo>
                  <a:pt x="602283" y="2156226"/>
                  <a:pt x="756001" y="2119500"/>
                  <a:pt x="594605" y="1990756"/>
                </a:cubicBezTo>
                <a:cubicBezTo>
                  <a:pt x="828052" y="2024484"/>
                  <a:pt x="759407" y="2143283"/>
                  <a:pt x="814896" y="2262952"/>
                </a:cubicBezTo>
                <a:cubicBezTo>
                  <a:pt x="774295" y="2270013"/>
                  <a:pt x="715464" y="2161619"/>
                  <a:pt x="728685" y="2212952"/>
                </a:cubicBezTo>
                <a:cubicBezTo>
                  <a:pt x="798068" y="2415798"/>
                  <a:pt x="590532" y="2421590"/>
                  <a:pt x="656442" y="2598393"/>
                </a:cubicBezTo>
                <a:cubicBezTo>
                  <a:pt x="451592" y="2586815"/>
                  <a:pt x="511509" y="2396411"/>
                  <a:pt x="415171" y="2350110"/>
                </a:cubicBezTo>
                <a:cubicBezTo>
                  <a:pt x="389023" y="2345435"/>
                  <a:pt x="357666" y="2366802"/>
                  <a:pt x="415723" y="2461957"/>
                </a:cubicBezTo>
                <a:cubicBezTo>
                  <a:pt x="77590" y="2209980"/>
                  <a:pt x="314998" y="2004011"/>
                  <a:pt x="511607" y="1989888"/>
                </a:cubicBezTo>
                <a:close/>
                <a:moveTo>
                  <a:pt x="344786" y="1884983"/>
                </a:moveTo>
                <a:lnTo>
                  <a:pt x="722598" y="1884983"/>
                </a:lnTo>
                <a:cubicBezTo>
                  <a:pt x="716460" y="1906965"/>
                  <a:pt x="711917" y="1928321"/>
                  <a:pt x="707988" y="1948728"/>
                </a:cubicBezTo>
                <a:lnTo>
                  <a:pt x="357819" y="1948059"/>
                </a:lnTo>
                <a:close/>
                <a:moveTo>
                  <a:pt x="530212" y="651224"/>
                </a:moveTo>
                <a:cubicBezTo>
                  <a:pt x="585486" y="651224"/>
                  <a:pt x="630294" y="696033"/>
                  <a:pt x="630294" y="751307"/>
                </a:cubicBezTo>
                <a:cubicBezTo>
                  <a:pt x="630294" y="806581"/>
                  <a:pt x="585486" y="851389"/>
                  <a:pt x="530212" y="851389"/>
                </a:cubicBezTo>
                <a:cubicBezTo>
                  <a:pt x="474938" y="851389"/>
                  <a:pt x="430129" y="806581"/>
                  <a:pt x="430129" y="751307"/>
                </a:cubicBezTo>
                <a:cubicBezTo>
                  <a:pt x="430129" y="696033"/>
                  <a:pt x="474938" y="651224"/>
                  <a:pt x="530212" y="651224"/>
                </a:cubicBezTo>
                <a:close/>
                <a:moveTo>
                  <a:pt x="530212" y="551141"/>
                </a:moveTo>
                <a:cubicBezTo>
                  <a:pt x="419664" y="551141"/>
                  <a:pt x="330046" y="640759"/>
                  <a:pt x="330046" y="751307"/>
                </a:cubicBezTo>
                <a:cubicBezTo>
                  <a:pt x="330046" y="861855"/>
                  <a:pt x="419664" y="951472"/>
                  <a:pt x="530212" y="951472"/>
                </a:cubicBezTo>
                <a:cubicBezTo>
                  <a:pt x="640760" y="951472"/>
                  <a:pt x="730377" y="861855"/>
                  <a:pt x="730377" y="751307"/>
                </a:cubicBezTo>
                <a:cubicBezTo>
                  <a:pt x="730377" y="640759"/>
                  <a:pt x="640760" y="551141"/>
                  <a:pt x="530212" y="551141"/>
                </a:cubicBezTo>
                <a:close/>
                <a:moveTo>
                  <a:pt x="286245" y="353827"/>
                </a:moveTo>
                <a:cubicBezTo>
                  <a:pt x="438132" y="439406"/>
                  <a:pt x="623290" y="440561"/>
                  <a:pt x="776100" y="356932"/>
                </a:cubicBezTo>
                <a:cubicBezTo>
                  <a:pt x="941305" y="720175"/>
                  <a:pt x="898096" y="1115325"/>
                  <a:pt x="825241" y="1447764"/>
                </a:cubicBezTo>
                <a:lnTo>
                  <a:pt x="1060423" y="1673413"/>
                </a:lnTo>
                <a:lnTo>
                  <a:pt x="1021935" y="1978110"/>
                </a:lnTo>
                <a:lnTo>
                  <a:pt x="745125" y="1786699"/>
                </a:lnTo>
                <a:lnTo>
                  <a:pt x="734250" y="1834148"/>
                </a:lnTo>
                <a:lnTo>
                  <a:pt x="332991" y="1834148"/>
                </a:lnTo>
                <a:cubicBezTo>
                  <a:pt x="330005" y="1820736"/>
                  <a:pt x="326662" y="1807037"/>
                  <a:pt x="323192" y="1793020"/>
                </a:cubicBezTo>
                <a:lnTo>
                  <a:pt x="38489" y="1989888"/>
                </a:lnTo>
                <a:lnTo>
                  <a:pt x="0" y="1685191"/>
                </a:lnTo>
                <a:lnTo>
                  <a:pt x="237343" y="1457469"/>
                </a:lnTo>
                <a:lnTo>
                  <a:pt x="238009" y="1459571"/>
                </a:lnTo>
                <a:lnTo>
                  <a:pt x="242012" y="1446515"/>
                </a:lnTo>
                <a:cubicBezTo>
                  <a:pt x="171205" y="1115067"/>
                  <a:pt x="127758" y="714059"/>
                  <a:pt x="286245" y="353827"/>
                </a:cubicBezTo>
                <a:close/>
                <a:moveTo>
                  <a:pt x="527942" y="0"/>
                </a:moveTo>
                <a:cubicBezTo>
                  <a:pt x="622760" y="95693"/>
                  <a:pt x="695048" y="196745"/>
                  <a:pt x="748164" y="301374"/>
                </a:cubicBezTo>
                <a:cubicBezTo>
                  <a:pt x="612692" y="376844"/>
                  <a:pt x="447588" y="375495"/>
                  <a:pt x="312997" y="298024"/>
                </a:cubicBezTo>
                <a:cubicBezTo>
                  <a:pt x="364591" y="193505"/>
                  <a:pt x="435080" y="93397"/>
                  <a:pt x="527942"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6" name="Round Same Side Corner Rectangle 36">
            <a:extLst>
              <a:ext uri="{FF2B5EF4-FFF2-40B4-BE49-F238E27FC236}">
                <a16:creationId xmlns:a16="http://schemas.microsoft.com/office/drawing/2014/main" id="{E0C4F70F-DCCD-48F1-A750-DF4F32AC8F75}"/>
              </a:ext>
            </a:extLst>
          </p:cNvPr>
          <p:cNvSpPr/>
          <p:nvPr/>
        </p:nvSpPr>
        <p:spPr>
          <a:xfrm>
            <a:off x="9209300" y="2626898"/>
            <a:ext cx="579306" cy="458009"/>
          </a:xfrm>
          <a:custGeom>
            <a:avLst/>
            <a:gdLst/>
            <a:ahLst/>
            <a:cxnLst/>
            <a:rect l="l" t="t" r="r" b="b"/>
            <a:pathLst>
              <a:path w="3219104" h="2545072">
                <a:moveTo>
                  <a:pt x="2779672" y="457200"/>
                </a:moveTo>
                <a:lnTo>
                  <a:pt x="2975888" y="457200"/>
                </a:lnTo>
                <a:cubicBezTo>
                  <a:pt x="3110212" y="457200"/>
                  <a:pt x="3219104" y="566092"/>
                  <a:pt x="3219104" y="700416"/>
                </a:cubicBezTo>
                <a:lnTo>
                  <a:pt x="3219104" y="2301856"/>
                </a:lnTo>
                <a:cubicBezTo>
                  <a:pt x="3219104" y="2436180"/>
                  <a:pt x="3110212" y="2545072"/>
                  <a:pt x="2975888" y="2545072"/>
                </a:cubicBezTo>
                <a:lnTo>
                  <a:pt x="2779672" y="2545072"/>
                </a:lnTo>
                <a:close/>
                <a:moveTo>
                  <a:pt x="243216" y="457200"/>
                </a:moveTo>
                <a:lnTo>
                  <a:pt x="439432" y="457200"/>
                </a:lnTo>
                <a:lnTo>
                  <a:pt x="439432" y="2545072"/>
                </a:lnTo>
                <a:lnTo>
                  <a:pt x="243216" y="2545072"/>
                </a:lnTo>
                <a:cubicBezTo>
                  <a:pt x="108892" y="2545072"/>
                  <a:pt x="0" y="2436180"/>
                  <a:pt x="0" y="2301856"/>
                </a:cubicBezTo>
                <a:lnTo>
                  <a:pt x="0" y="700416"/>
                </a:lnTo>
                <a:cubicBezTo>
                  <a:pt x="0" y="566092"/>
                  <a:pt x="108892" y="457200"/>
                  <a:pt x="243216" y="457200"/>
                </a:cubicBezTo>
                <a:close/>
                <a:moveTo>
                  <a:pt x="1428476" y="174246"/>
                </a:moveTo>
                <a:cubicBezTo>
                  <a:pt x="1372210" y="174246"/>
                  <a:pt x="1326598" y="219858"/>
                  <a:pt x="1326598" y="276124"/>
                </a:cubicBezTo>
                <a:lnTo>
                  <a:pt x="1326598" y="457200"/>
                </a:lnTo>
                <a:lnTo>
                  <a:pt x="1892506" y="457200"/>
                </a:lnTo>
                <a:lnTo>
                  <a:pt x="1892506" y="276124"/>
                </a:lnTo>
                <a:cubicBezTo>
                  <a:pt x="1892506" y="219858"/>
                  <a:pt x="1846894" y="174246"/>
                  <a:pt x="1790628" y="174246"/>
                </a:cubicBezTo>
                <a:close/>
                <a:moveTo>
                  <a:pt x="1285704" y="0"/>
                </a:moveTo>
                <a:lnTo>
                  <a:pt x="1933400" y="0"/>
                </a:lnTo>
                <a:cubicBezTo>
                  <a:pt x="2007048" y="0"/>
                  <a:pt x="2066752" y="59704"/>
                  <a:pt x="2066752" y="133352"/>
                </a:cubicBezTo>
                <a:lnTo>
                  <a:pt x="2066752" y="457200"/>
                </a:lnTo>
                <a:lnTo>
                  <a:pt x="2599672" y="457200"/>
                </a:lnTo>
                <a:lnTo>
                  <a:pt x="2599672" y="2545072"/>
                </a:lnTo>
                <a:lnTo>
                  <a:pt x="619432" y="2545072"/>
                </a:lnTo>
                <a:lnTo>
                  <a:pt x="619432" y="457200"/>
                </a:lnTo>
                <a:lnTo>
                  <a:pt x="1152352" y="457200"/>
                </a:lnTo>
                <a:lnTo>
                  <a:pt x="1152352" y="133352"/>
                </a:lnTo>
                <a:cubicBezTo>
                  <a:pt x="1152352" y="59704"/>
                  <a:pt x="1212056" y="0"/>
                  <a:pt x="1285704" y="0"/>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97" name="Oval 21">
            <a:extLst>
              <a:ext uri="{FF2B5EF4-FFF2-40B4-BE49-F238E27FC236}">
                <a16:creationId xmlns:a16="http://schemas.microsoft.com/office/drawing/2014/main" id="{B92F2676-D90E-40BF-8AC5-C623D6EC5932}"/>
              </a:ext>
            </a:extLst>
          </p:cNvPr>
          <p:cNvSpPr>
            <a:spLocks noChangeAspect="1"/>
          </p:cNvSpPr>
          <p:nvPr/>
        </p:nvSpPr>
        <p:spPr>
          <a:xfrm>
            <a:off x="7052100" y="4713438"/>
            <a:ext cx="476931" cy="480914"/>
          </a:xfrm>
          <a:custGeom>
            <a:avLst/>
            <a:gdLst/>
            <a:ahLst/>
            <a:cxnLst/>
            <a:rect l="l" t="t" r="r" b="b"/>
            <a:pathLst>
              <a:path w="1652142" h="1665940">
                <a:moveTo>
                  <a:pt x="898689" y="548008"/>
                </a:moveTo>
                <a:cubicBezTo>
                  <a:pt x="737950" y="504938"/>
                  <a:pt x="572731" y="600328"/>
                  <a:pt x="529661" y="761066"/>
                </a:cubicBezTo>
                <a:cubicBezTo>
                  <a:pt x="486591" y="921805"/>
                  <a:pt x="581980" y="1087025"/>
                  <a:pt x="742719" y="1130094"/>
                </a:cubicBezTo>
                <a:cubicBezTo>
                  <a:pt x="903458" y="1173164"/>
                  <a:pt x="1068677" y="1077775"/>
                  <a:pt x="1111747" y="917036"/>
                </a:cubicBezTo>
                <a:cubicBezTo>
                  <a:pt x="1154817" y="756297"/>
                  <a:pt x="1059428" y="591077"/>
                  <a:pt x="898689" y="548008"/>
                </a:cubicBezTo>
                <a:close/>
                <a:moveTo>
                  <a:pt x="952303" y="347916"/>
                </a:moveTo>
                <a:cubicBezTo>
                  <a:pt x="1223549" y="420596"/>
                  <a:pt x="1384519" y="699404"/>
                  <a:pt x="1311839" y="970650"/>
                </a:cubicBezTo>
                <a:cubicBezTo>
                  <a:pt x="1239159" y="1241896"/>
                  <a:pt x="960351" y="1402866"/>
                  <a:pt x="689105" y="1330186"/>
                </a:cubicBezTo>
                <a:cubicBezTo>
                  <a:pt x="417859" y="1257506"/>
                  <a:pt x="256889" y="978698"/>
                  <a:pt x="329569" y="707451"/>
                </a:cubicBezTo>
                <a:cubicBezTo>
                  <a:pt x="402249" y="436205"/>
                  <a:pt x="681057" y="275235"/>
                  <a:pt x="952303" y="347916"/>
                </a:cubicBezTo>
                <a:close/>
                <a:moveTo>
                  <a:pt x="971799" y="275155"/>
                </a:moveTo>
                <a:cubicBezTo>
                  <a:pt x="660368" y="191707"/>
                  <a:pt x="340256" y="376524"/>
                  <a:pt x="256808" y="687955"/>
                </a:cubicBezTo>
                <a:cubicBezTo>
                  <a:pt x="173361" y="999387"/>
                  <a:pt x="358178" y="1319499"/>
                  <a:pt x="669609" y="1402947"/>
                </a:cubicBezTo>
                <a:cubicBezTo>
                  <a:pt x="981040" y="1486395"/>
                  <a:pt x="1301152" y="1301577"/>
                  <a:pt x="1384600" y="990146"/>
                </a:cubicBezTo>
                <a:cubicBezTo>
                  <a:pt x="1468047" y="678715"/>
                  <a:pt x="1283230" y="358603"/>
                  <a:pt x="971799" y="275155"/>
                </a:cubicBezTo>
                <a:close/>
                <a:moveTo>
                  <a:pt x="1652142" y="394531"/>
                </a:moveTo>
                <a:lnTo>
                  <a:pt x="1649662" y="403784"/>
                </a:lnTo>
                <a:lnTo>
                  <a:pt x="1647140" y="399895"/>
                </a:lnTo>
                <a:close/>
                <a:moveTo>
                  <a:pt x="1158157" y="65026"/>
                </a:moveTo>
                <a:lnTo>
                  <a:pt x="1154679" y="271718"/>
                </a:lnTo>
                <a:lnTo>
                  <a:pt x="1148331" y="270017"/>
                </a:lnTo>
                <a:cubicBezTo>
                  <a:pt x="1200055" y="299127"/>
                  <a:pt x="1246804" y="334821"/>
                  <a:pt x="1286346" y="377149"/>
                </a:cubicBezTo>
                <a:lnTo>
                  <a:pt x="1470353" y="331395"/>
                </a:lnTo>
                <a:lnTo>
                  <a:pt x="1588305" y="553229"/>
                </a:lnTo>
                <a:lnTo>
                  <a:pt x="1457194" y="671432"/>
                </a:lnTo>
                <a:cubicBezTo>
                  <a:pt x="1473630" y="731297"/>
                  <a:pt x="1481376" y="793983"/>
                  <a:pt x="1478595" y="857704"/>
                </a:cubicBezTo>
                <a:lnTo>
                  <a:pt x="1642362" y="948616"/>
                </a:lnTo>
                <a:lnTo>
                  <a:pt x="1577335" y="1191298"/>
                </a:lnTo>
                <a:lnTo>
                  <a:pt x="1378614" y="1187955"/>
                </a:lnTo>
                <a:cubicBezTo>
                  <a:pt x="1353489" y="1229936"/>
                  <a:pt x="1323048" y="1267799"/>
                  <a:pt x="1288939" y="1301599"/>
                </a:cubicBezTo>
                <a:lnTo>
                  <a:pt x="1354201" y="1471932"/>
                </a:lnTo>
                <a:lnTo>
                  <a:pt x="1148396" y="1616039"/>
                </a:lnTo>
                <a:lnTo>
                  <a:pt x="992294" y="1480516"/>
                </a:lnTo>
                <a:lnTo>
                  <a:pt x="1011291" y="1467215"/>
                </a:lnTo>
                <a:cubicBezTo>
                  <a:pt x="951500" y="1486565"/>
                  <a:pt x="888271" y="1495869"/>
                  <a:pt x="823805" y="1495510"/>
                </a:cubicBezTo>
                <a:lnTo>
                  <a:pt x="729193" y="1665940"/>
                </a:lnTo>
                <a:lnTo>
                  <a:pt x="486511" y="1600914"/>
                </a:lnTo>
                <a:lnTo>
                  <a:pt x="489790" y="1406012"/>
                </a:lnTo>
                <a:cubicBezTo>
                  <a:pt x="438364" y="1376702"/>
                  <a:pt x="391917" y="1340859"/>
                  <a:pt x="352658" y="1298452"/>
                </a:cubicBezTo>
                <a:lnTo>
                  <a:pt x="355803" y="1305197"/>
                </a:lnTo>
                <a:lnTo>
                  <a:pt x="152856" y="1344512"/>
                </a:lnTo>
                <a:lnTo>
                  <a:pt x="46675" y="1116809"/>
                </a:lnTo>
                <a:lnTo>
                  <a:pt x="183929" y="1005520"/>
                </a:lnTo>
                <a:cubicBezTo>
                  <a:pt x="169279" y="951824"/>
                  <a:pt x="161626" y="895865"/>
                  <a:pt x="161615" y="838915"/>
                </a:cubicBezTo>
                <a:lnTo>
                  <a:pt x="0" y="749197"/>
                </a:lnTo>
                <a:lnTo>
                  <a:pt x="65026" y="506515"/>
                </a:lnTo>
                <a:lnTo>
                  <a:pt x="250227" y="509630"/>
                </a:lnTo>
                <a:cubicBezTo>
                  <a:pt x="275353" y="465291"/>
                  <a:pt x="305693" y="424864"/>
                  <a:pt x="340015" y="388679"/>
                </a:cubicBezTo>
                <a:lnTo>
                  <a:pt x="277984" y="197357"/>
                </a:lnTo>
                <a:lnTo>
                  <a:pt x="491050" y="64219"/>
                </a:lnTo>
                <a:lnTo>
                  <a:pt x="639843" y="207726"/>
                </a:lnTo>
                <a:lnTo>
                  <a:pt x="638348" y="208660"/>
                </a:lnTo>
                <a:cubicBezTo>
                  <a:pt x="696840" y="190256"/>
                  <a:pt x="758594" y="181748"/>
                  <a:pt x="821488" y="182440"/>
                </a:cubicBezTo>
                <a:lnTo>
                  <a:pt x="815140" y="180739"/>
                </a:lnTo>
                <a:lnTo>
                  <a:pt x="915476" y="0"/>
                </a:ln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
        <p:nvSpPr>
          <p:cNvPr id="98" name="Oval 32">
            <a:extLst>
              <a:ext uri="{FF2B5EF4-FFF2-40B4-BE49-F238E27FC236}">
                <a16:creationId xmlns:a16="http://schemas.microsoft.com/office/drawing/2014/main" id="{06C7F06B-394E-4FE3-88AA-93210AFF9C00}"/>
              </a:ext>
            </a:extLst>
          </p:cNvPr>
          <p:cNvSpPr/>
          <p:nvPr/>
        </p:nvSpPr>
        <p:spPr>
          <a:xfrm>
            <a:off x="9307908" y="4680733"/>
            <a:ext cx="454128" cy="546324"/>
          </a:xfrm>
          <a:custGeom>
            <a:avLst/>
            <a:gdLst/>
            <a:ahLst/>
            <a:cxnLst/>
            <a:rect l="l" t="t" r="r" b="b"/>
            <a:pathLst>
              <a:path w="2671236" h="3213546">
                <a:moveTo>
                  <a:pt x="1336943" y="151152"/>
                </a:moveTo>
                <a:cubicBezTo>
                  <a:pt x="1223677" y="151152"/>
                  <a:pt x="1131857" y="242973"/>
                  <a:pt x="1131857" y="356239"/>
                </a:cubicBezTo>
                <a:cubicBezTo>
                  <a:pt x="1131857" y="469506"/>
                  <a:pt x="1223677" y="561326"/>
                  <a:pt x="1336943" y="561326"/>
                </a:cubicBezTo>
                <a:cubicBezTo>
                  <a:pt x="1450210" y="561326"/>
                  <a:pt x="1542030" y="469506"/>
                  <a:pt x="1542030" y="356239"/>
                </a:cubicBezTo>
                <a:cubicBezTo>
                  <a:pt x="1542030" y="242973"/>
                  <a:pt x="1450210" y="151152"/>
                  <a:pt x="1336943" y="151152"/>
                </a:cubicBezTo>
                <a:close/>
                <a:moveTo>
                  <a:pt x="1336943" y="0"/>
                </a:moveTo>
                <a:cubicBezTo>
                  <a:pt x="1533689" y="0"/>
                  <a:pt x="1693182" y="159493"/>
                  <a:pt x="1693182" y="356239"/>
                </a:cubicBezTo>
                <a:cubicBezTo>
                  <a:pt x="1693182" y="499348"/>
                  <a:pt x="1608797" y="622748"/>
                  <a:pt x="1486649" y="678491"/>
                </a:cubicBezTo>
                <a:lnTo>
                  <a:pt x="1504985" y="861628"/>
                </a:lnTo>
                <a:lnTo>
                  <a:pt x="2050955" y="861628"/>
                </a:lnTo>
                <a:cubicBezTo>
                  <a:pt x="2073924" y="808095"/>
                  <a:pt x="2127168" y="770742"/>
                  <a:pt x="2189136" y="770742"/>
                </a:cubicBezTo>
                <a:cubicBezTo>
                  <a:pt x="2272476" y="770742"/>
                  <a:pt x="2340037" y="838303"/>
                  <a:pt x="2340037" y="921643"/>
                </a:cubicBezTo>
                <a:cubicBezTo>
                  <a:pt x="2340037" y="1004983"/>
                  <a:pt x="2272476" y="1072544"/>
                  <a:pt x="2189136" y="1072544"/>
                </a:cubicBezTo>
                <a:cubicBezTo>
                  <a:pt x="2127168" y="1072544"/>
                  <a:pt x="2073924" y="1035191"/>
                  <a:pt x="2050955" y="981658"/>
                </a:cubicBezTo>
                <a:lnTo>
                  <a:pt x="1517002" y="981658"/>
                </a:lnTo>
                <a:lnTo>
                  <a:pt x="1678124" y="2590970"/>
                </a:lnTo>
                <a:cubicBezTo>
                  <a:pt x="2063444" y="2451708"/>
                  <a:pt x="2360829" y="2287813"/>
                  <a:pt x="2381761" y="1860600"/>
                </a:cubicBezTo>
                <a:cubicBezTo>
                  <a:pt x="2329006" y="1862811"/>
                  <a:pt x="2276981" y="1871755"/>
                  <a:pt x="2228094" y="1886075"/>
                </a:cubicBezTo>
                <a:cubicBezTo>
                  <a:pt x="2324645" y="1771974"/>
                  <a:pt x="2415523" y="1665436"/>
                  <a:pt x="2449665" y="1504055"/>
                </a:cubicBezTo>
                <a:cubicBezTo>
                  <a:pt x="2485699" y="1663545"/>
                  <a:pt x="2574685" y="1764408"/>
                  <a:pt x="2671236" y="1886075"/>
                </a:cubicBezTo>
                <a:cubicBezTo>
                  <a:pt x="2622475" y="1872164"/>
                  <a:pt x="2568855" y="1862858"/>
                  <a:pt x="2513341" y="1860541"/>
                </a:cubicBezTo>
                <a:cubicBezTo>
                  <a:pt x="2486075" y="2436981"/>
                  <a:pt x="2151724" y="2992040"/>
                  <a:pt x="1522375" y="3040581"/>
                </a:cubicBezTo>
                <a:cubicBezTo>
                  <a:pt x="1427529" y="3119259"/>
                  <a:pt x="1392747" y="3155891"/>
                  <a:pt x="1336943" y="3213546"/>
                </a:cubicBezTo>
                <a:cubicBezTo>
                  <a:pt x="1284048" y="3153728"/>
                  <a:pt x="1252174" y="3120936"/>
                  <a:pt x="1157234" y="3046101"/>
                </a:cubicBezTo>
                <a:cubicBezTo>
                  <a:pt x="592479" y="2980043"/>
                  <a:pt x="187829" y="2438320"/>
                  <a:pt x="160409" y="1860193"/>
                </a:cubicBezTo>
                <a:cubicBezTo>
                  <a:pt x="105366" y="1862056"/>
                  <a:pt x="50978" y="1871143"/>
                  <a:pt x="0" y="1886075"/>
                </a:cubicBezTo>
                <a:cubicBezTo>
                  <a:pt x="96552" y="1771974"/>
                  <a:pt x="187429" y="1665436"/>
                  <a:pt x="221571" y="1504055"/>
                </a:cubicBezTo>
                <a:cubicBezTo>
                  <a:pt x="257605" y="1663545"/>
                  <a:pt x="346591" y="1764408"/>
                  <a:pt x="443143" y="1886075"/>
                </a:cubicBezTo>
                <a:cubicBezTo>
                  <a:pt x="396276" y="1872705"/>
                  <a:pt x="344922" y="1863589"/>
                  <a:pt x="291687" y="1860996"/>
                </a:cubicBezTo>
                <a:cubicBezTo>
                  <a:pt x="313360" y="2289054"/>
                  <a:pt x="617325" y="2454996"/>
                  <a:pt x="1001768" y="2593980"/>
                </a:cubicBezTo>
                <a:lnTo>
                  <a:pt x="1157883" y="981658"/>
                </a:lnTo>
                <a:lnTo>
                  <a:pt x="666108" y="981658"/>
                </a:lnTo>
                <a:cubicBezTo>
                  <a:pt x="643139" y="1035191"/>
                  <a:pt x="589896" y="1072543"/>
                  <a:pt x="527928" y="1072543"/>
                </a:cubicBezTo>
                <a:cubicBezTo>
                  <a:pt x="444588" y="1072543"/>
                  <a:pt x="377027" y="1004982"/>
                  <a:pt x="377027" y="921642"/>
                </a:cubicBezTo>
                <a:cubicBezTo>
                  <a:pt x="377027" y="838302"/>
                  <a:pt x="444588" y="770741"/>
                  <a:pt x="527928" y="770741"/>
                </a:cubicBezTo>
                <a:cubicBezTo>
                  <a:pt x="589896" y="770741"/>
                  <a:pt x="643141" y="808095"/>
                  <a:pt x="666110" y="861628"/>
                </a:cubicBezTo>
                <a:lnTo>
                  <a:pt x="1169505" y="861628"/>
                </a:lnTo>
                <a:lnTo>
                  <a:pt x="1187237" y="678491"/>
                </a:lnTo>
                <a:cubicBezTo>
                  <a:pt x="1065090" y="622748"/>
                  <a:pt x="980704" y="499348"/>
                  <a:pt x="980704" y="356239"/>
                </a:cubicBezTo>
                <a:cubicBezTo>
                  <a:pt x="980704" y="159493"/>
                  <a:pt x="1140198" y="0"/>
                  <a:pt x="1336943"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486176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955700" y="1584000"/>
            <a:ext cx="10280800" cy="1030000"/>
          </a:xfrm>
          <a:prstGeom prst="rect">
            <a:avLst/>
          </a:prstGeom>
          <a:noFill/>
          <a:ln>
            <a:noFill/>
          </a:ln>
        </p:spPr>
        <p:txBody>
          <a:bodyPr spcFirstLastPara="1" wrap="square" lIns="121900" tIns="121900" rIns="121900" bIns="121900" anchor="t" anchorCtr="0">
            <a:noAutofit/>
          </a:bodyPr>
          <a:lstStyle/>
          <a:p>
            <a:pPr algn="r" rtl="1"/>
            <a:r>
              <a:rPr lang="fa-IR" sz="1867" dirty="0">
                <a:cs typeface="B Nazanin" panose="00000700000000000000" pitchFamily="2" charset="-78"/>
              </a:rPr>
              <a:t>شما به راحتی می توانید اندازه این منابع را بدون از دست دادن کیفیت تغییر دهید. برای تغییر رنگ، کافی است منبع را از حالت گروه خارج کنید و روی شی ای که می خواهید تغییر دهید کلیک کنید. سپس روی سطل رنگ کلیک کرده و رنگ مورد نظر خود را انتخاب کنید. وقتی کارتان تمام شد، منبع را دوباره گروه بندی کنید.</a:t>
            </a:r>
          </a:p>
        </p:txBody>
      </p:sp>
      <p:grpSp>
        <p:nvGrpSpPr>
          <p:cNvPr id="1198" name="Google Shape;1198;p70"/>
          <p:cNvGrpSpPr/>
          <p:nvPr/>
        </p:nvGrpSpPr>
        <p:grpSpPr>
          <a:xfrm>
            <a:off x="6823520" y="4114315"/>
            <a:ext cx="632392" cy="735055"/>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 name="Google Shape;1201;p70"/>
          <p:cNvGrpSpPr/>
          <p:nvPr/>
        </p:nvGrpSpPr>
        <p:grpSpPr>
          <a:xfrm>
            <a:off x="7641729" y="3085787"/>
            <a:ext cx="740871" cy="742708"/>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 name="Google Shape;1206;p70"/>
          <p:cNvGrpSpPr/>
          <p:nvPr/>
        </p:nvGrpSpPr>
        <p:grpSpPr>
          <a:xfrm>
            <a:off x="8476886" y="3091794"/>
            <a:ext cx="776765" cy="711828"/>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9" name="Google Shape;1209;p70"/>
          <p:cNvGrpSpPr/>
          <p:nvPr/>
        </p:nvGrpSpPr>
        <p:grpSpPr>
          <a:xfrm>
            <a:off x="7622856" y="4104946"/>
            <a:ext cx="778613" cy="753793"/>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 name="Google Shape;1213;p70"/>
          <p:cNvGrpSpPr/>
          <p:nvPr/>
        </p:nvGrpSpPr>
        <p:grpSpPr>
          <a:xfrm>
            <a:off x="8469232" y="4145195"/>
            <a:ext cx="786531" cy="673293"/>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 name="Google Shape;1216;p70"/>
          <p:cNvGrpSpPr/>
          <p:nvPr/>
        </p:nvGrpSpPr>
        <p:grpSpPr>
          <a:xfrm>
            <a:off x="7636186" y="5101334"/>
            <a:ext cx="751956" cy="756169"/>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1" name="Google Shape;1221;p70"/>
          <p:cNvGrpSpPr/>
          <p:nvPr/>
        </p:nvGrpSpPr>
        <p:grpSpPr>
          <a:xfrm>
            <a:off x="6720849" y="5105949"/>
            <a:ext cx="837735" cy="784673"/>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 name="Google Shape;1226;p70"/>
          <p:cNvGrpSpPr/>
          <p:nvPr/>
        </p:nvGrpSpPr>
        <p:grpSpPr>
          <a:xfrm>
            <a:off x="8514894" y="5085369"/>
            <a:ext cx="742717" cy="750363"/>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2" name="Google Shape;1232;p70"/>
          <p:cNvGrpSpPr/>
          <p:nvPr/>
        </p:nvGrpSpPr>
        <p:grpSpPr>
          <a:xfrm>
            <a:off x="5898371" y="3121284"/>
            <a:ext cx="690579" cy="690579"/>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 name="Google Shape;1237;p70"/>
          <p:cNvGrpSpPr/>
          <p:nvPr/>
        </p:nvGrpSpPr>
        <p:grpSpPr>
          <a:xfrm>
            <a:off x="4921119" y="3121415"/>
            <a:ext cx="782648" cy="69032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 name="Google Shape;1241;p70"/>
          <p:cNvGrpSpPr/>
          <p:nvPr/>
        </p:nvGrpSpPr>
        <p:grpSpPr>
          <a:xfrm>
            <a:off x="4951814" y="4136534"/>
            <a:ext cx="721257" cy="690617"/>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8" name="Google Shape;1248;p70"/>
          <p:cNvGrpSpPr/>
          <p:nvPr/>
        </p:nvGrpSpPr>
        <p:grpSpPr>
          <a:xfrm>
            <a:off x="5886205" y="4136478"/>
            <a:ext cx="714907" cy="690729"/>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6" name="Google Shape;1256;p70"/>
          <p:cNvGrpSpPr/>
          <p:nvPr/>
        </p:nvGrpSpPr>
        <p:grpSpPr>
          <a:xfrm>
            <a:off x="2602251" y="4594384"/>
            <a:ext cx="1287135" cy="17948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1" name="Google Shape;1261;p70"/>
          <p:cNvGrpSpPr/>
          <p:nvPr/>
        </p:nvGrpSpPr>
        <p:grpSpPr>
          <a:xfrm>
            <a:off x="2602251" y="4054769"/>
            <a:ext cx="1280211" cy="385563"/>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 name="Google Shape;1265;p70"/>
          <p:cNvGrpSpPr/>
          <p:nvPr/>
        </p:nvGrpSpPr>
        <p:grpSpPr>
          <a:xfrm>
            <a:off x="1280247" y="4393867"/>
            <a:ext cx="1082004" cy="336779"/>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 name="Google Shape;1269;p70"/>
          <p:cNvGrpSpPr/>
          <p:nvPr/>
        </p:nvGrpSpPr>
        <p:grpSpPr>
          <a:xfrm>
            <a:off x="2602251" y="3612411"/>
            <a:ext cx="1286880" cy="288307"/>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2" name="Google Shape;1272;p70"/>
          <p:cNvSpPr/>
          <p:nvPr/>
        </p:nvSpPr>
        <p:spPr>
          <a:xfrm>
            <a:off x="1277913" y="4018786"/>
            <a:ext cx="1080824" cy="257311"/>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3" name="Google Shape;1273;p70"/>
          <p:cNvGrpSpPr/>
          <p:nvPr/>
        </p:nvGrpSpPr>
        <p:grpSpPr>
          <a:xfrm>
            <a:off x="1279006" y="3112916"/>
            <a:ext cx="2612055" cy="278379"/>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 name="Google Shape;1278;p70"/>
          <p:cNvGrpSpPr/>
          <p:nvPr/>
        </p:nvGrpSpPr>
        <p:grpSpPr>
          <a:xfrm>
            <a:off x="2602251" y="5267469"/>
            <a:ext cx="1262068" cy="204267"/>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1" name="Google Shape;1281;p70"/>
          <p:cNvGrpSpPr/>
          <p:nvPr/>
        </p:nvGrpSpPr>
        <p:grpSpPr>
          <a:xfrm>
            <a:off x="2602252" y="4927917"/>
            <a:ext cx="1283009" cy="185503"/>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84" name="Google Shape;1284;p70" descr="Timeline background shape"/>
          <p:cNvSpPr/>
          <p:nvPr/>
        </p:nvSpPr>
        <p:spPr>
          <a:xfrm>
            <a:off x="2602251" y="5625788"/>
            <a:ext cx="1280400" cy="204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85" name="Google Shape;1285;p70"/>
          <p:cNvGrpSpPr/>
          <p:nvPr/>
        </p:nvGrpSpPr>
        <p:grpSpPr>
          <a:xfrm>
            <a:off x="1269111" y="4828804"/>
            <a:ext cx="1098451" cy="611984"/>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88" name="Google Shape;1288;p70"/>
          <p:cNvGrpSpPr/>
          <p:nvPr/>
        </p:nvGrpSpPr>
        <p:grpSpPr>
          <a:xfrm>
            <a:off x="4075739" y="3118897"/>
            <a:ext cx="695352" cy="695352"/>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1" name="Google Shape;1291;p70"/>
          <p:cNvGrpSpPr/>
          <p:nvPr/>
        </p:nvGrpSpPr>
        <p:grpSpPr>
          <a:xfrm>
            <a:off x="4068059" y="4126487"/>
            <a:ext cx="710711" cy="710711"/>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94" name="Google Shape;1294;p70"/>
          <p:cNvGrpSpPr/>
          <p:nvPr/>
        </p:nvGrpSpPr>
        <p:grpSpPr>
          <a:xfrm>
            <a:off x="3968703" y="5030057"/>
            <a:ext cx="909424" cy="909424"/>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03" name="Google Shape;1303;p70"/>
          <p:cNvGrpSpPr/>
          <p:nvPr/>
        </p:nvGrpSpPr>
        <p:grpSpPr>
          <a:xfrm>
            <a:off x="5920035" y="5158979"/>
            <a:ext cx="674200" cy="672008"/>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25" name="Google Shape;1325;p70"/>
          <p:cNvGrpSpPr/>
          <p:nvPr/>
        </p:nvGrpSpPr>
        <p:grpSpPr>
          <a:xfrm>
            <a:off x="6736837" y="3065149"/>
            <a:ext cx="756992" cy="802848"/>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30" name="Google Shape;1330;p70"/>
          <p:cNvGrpSpPr/>
          <p:nvPr/>
        </p:nvGrpSpPr>
        <p:grpSpPr>
          <a:xfrm>
            <a:off x="4970077" y="5140773"/>
            <a:ext cx="677497" cy="677273"/>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3" name="Google Shape;1343;p70"/>
          <p:cNvGrpSpPr/>
          <p:nvPr/>
        </p:nvGrpSpPr>
        <p:grpSpPr>
          <a:xfrm>
            <a:off x="1278784" y="5558831"/>
            <a:ext cx="1078969" cy="267789"/>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46" name="Google Shape;1346;p70"/>
          <p:cNvGrpSpPr/>
          <p:nvPr/>
        </p:nvGrpSpPr>
        <p:grpSpPr>
          <a:xfrm>
            <a:off x="1290064" y="3541340"/>
            <a:ext cx="1056561" cy="35992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50" name="Google Shape;1350;p70"/>
          <p:cNvSpPr/>
          <p:nvPr/>
        </p:nvSpPr>
        <p:spPr>
          <a:xfrm>
            <a:off x="9868400" y="3134230"/>
            <a:ext cx="247213" cy="125341"/>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1" name="Google Shape;1351;p70"/>
          <p:cNvSpPr/>
          <p:nvPr/>
        </p:nvSpPr>
        <p:spPr>
          <a:xfrm>
            <a:off x="9467673" y="3110767"/>
            <a:ext cx="229028" cy="172264"/>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2" name="Google Shape;1352;p70"/>
          <p:cNvSpPr/>
          <p:nvPr/>
        </p:nvSpPr>
        <p:spPr>
          <a:xfrm>
            <a:off x="10297391" y="3119373"/>
            <a:ext cx="223751" cy="155703"/>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3" name="Google Shape;1353;p70"/>
          <p:cNvSpPr/>
          <p:nvPr/>
        </p:nvSpPr>
        <p:spPr>
          <a:xfrm>
            <a:off x="10690332" y="3110767"/>
            <a:ext cx="218473" cy="172264"/>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354" name="Google Shape;1354;p70"/>
          <p:cNvGrpSpPr/>
          <p:nvPr/>
        </p:nvGrpSpPr>
        <p:grpSpPr>
          <a:xfrm>
            <a:off x="9471205" y="3400750"/>
            <a:ext cx="221964" cy="188663"/>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57" name="Google Shape;1357;p70"/>
          <p:cNvGrpSpPr/>
          <p:nvPr/>
        </p:nvGrpSpPr>
        <p:grpSpPr>
          <a:xfrm>
            <a:off x="9883663" y="3435049"/>
            <a:ext cx="216687" cy="120065"/>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0" name="Google Shape;1360;p70"/>
          <p:cNvGrpSpPr/>
          <p:nvPr/>
        </p:nvGrpSpPr>
        <p:grpSpPr>
          <a:xfrm>
            <a:off x="10312614" y="3435049"/>
            <a:ext cx="193305" cy="120065"/>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3" name="Google Shape;1363;p70"/>
          <p:cNvGrpSpPr/>
          <p:nvPr/>
        </p:nvGrpSpPr>
        <p:grpSpPr>
          <a:xfrm>
            <a:off x="10705270" y="3411303"/>
            <a:ext cx="188596" cy="167556"/>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6" name="Google Shape;1366;p70"/>
          <p:cNvGrpSpPr/>
          <p:nvPr/>
        </p:nvGrpSpPr>
        <p:grpSpPr>
          <a:xfrm>
            <a:off x="9924622" y="3974514"/>
            <a:ext cx="134769" cy="143527"/>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69" name="Google Shape;1369;p70"/>
          <p:cNvGrpSpPr/>
          <p:nvPr/>
        </p:nvGrpSpPr>
        <p:grpSpPr>
          <a:xfrm>
            <a:off x="10314539" y="3974798"/>
            <a:ext cx="161156" cy="142957"/>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2" name="Google Shape;1372;p70"/>
          <p:cNvGrpSpPr/>
          <p:nvPr/>
        </p:nvGrpSpPr>
        <p:grpSpPr>
          <a:xfrm>
            <a:off x="10752763" y="3978817"/>
            <a:ext cx="93608" cy="13492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5" name="Google Shape;1375;p70"/>
          <p:cNvGrpSpPr/>
          <p:nvPr/>
        </p:nvGrpSpPr>
        <p:grpSpPr>
          <a:xfrm>
            <a:off x="9461501" y="3999679"/>
            <a:ext cx="241368" cy="93195"/>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79" name="Google Shape;1379;p70"/>
          <p:cNvGrpSpPr/>
          <p:nvPr/>
        </p:nvGrpSpPr>
        <p:grpSpPr>
          <a:xfrm>
            <a:off x="10687977" y="3720433"/>
            <a:ext cx="223183" cy="118929"/>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3" name="Google Shape;1383;p70"/>
          <p:cNvGrpSpPr/>
          <p:nvPr/>
        </p:nvGrpSpPr>
        <p:grpSpPr>
          <a:xfrm>
            <a:off x="10283850" y="3725019"/>
            <a:ext cx="222532" cy="109756"/>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87" name="Google Shape;1387;p70"/>
          <p:cNvGrpSpPr/>
          <p:nvPr/>
        </p:nvGrpSpPr>
        <p:grpSpPr>
          <a:xfrm>
            <a:off x="9498725" y="4263577"/>
            <a:ext cx="166920" cy="17047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391" name="Google Shape;1391;p70"/>
          <p:cNvGrpSpPr/>
          <p:nvPr/>
        </p:nvGrpSpPr>
        <p:grpSpPr>
          <a:xfrm>
            <a:off x="9895070" y="4272952"/>
            <a:ext cx="193873" cy="151725"/>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394" name="Google Shape;1394;p70"/>
          <p:cNvSpPr/>
          <p:nvPr/>
        </p:nvSpPr>
        <p:spPr>
          <a:xfrm>
            <a:off x="10337677" y="4261629"/>
            <a:ext cx="114879" cy="174375"/>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5" name="Google Shape;1395;p70"/>
          <p:cNvSpPr/>
          <p:nvPr/>
        </p:nvSpPr>
        <p:spPr>
          <a:xfrm>
            <a:off x="10700844" y="5604409"/>
            <a:ext cx="197445" cy="21731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6" name="Google Shape;1396;p70"/>
          <p:cNvSpPr/>
          <p:nvPr/>
        </p:nvSpPr>
        <p:spPr>
          <a:xfrm>
            <a:off x="9502786" y="4575370"/>
            <a:ext cx="158801" cy="217887"/>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7" name="Google Shape;1397;p70"/>
          <p:cNvSpPr/>
          <p:nvPr/>
        </p:nvSpPr>
        <p:spPr>
          <a:xfrm>
            <a:off x="9460082" y="5625516"/>
            <a:ext cx="244209" cy="175105"/>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8" name="Google Shape;1398;p70"/>
          <p:cNvSpPr/>
          <p:nvPr/>
        </p:nvSpPr>
        <p:spPr>
          <a:xfrm>
            <a:off x="9483179" y="4934374"/>
            <a:ext cx="198015" cy="150020"/>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399" name="Google Shape;1399;p70"/>
          <p:cNvSpPr/>
          <p:nvPr/>
        </p:nvSpPr>
        <p:spPr>
          <a:xfrm>
            <a:off x="10328178" y="4910264"/>
            <a:ext cx="133877" cy="19824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00" name="Google Shape;1400;p70"/>
          <p:cNvGrpSpPr/>
          <p:nvPr/>
        </p:nvGrpSpPr>
        <p:grpSpPr>
          <a:xfrm>
            <a:off x="9916828" y="4613078"/>
            <a:ext cx="150357" cy="142471"/>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3" name="Google Shape;1403;p70"/>
          <p:cNvGrpSpPr/>
          <p:nvPr/>
        </p:nvGrpSpPr>
        <p:grpSpPr>
          <a:xfrm>
            <a:off x="10316325" y="5265112"/>
            <a:ext cx="157583" cy="194995"/>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06" name="Google Shape;1406;p70"/>
          <p:cNvGrpSpPr/>
          <p:nvPr/>
        </p:nvGrpSpPr>
        <p:grpSpPr>
          <a:xfrm>
            <a:off x="9901077" y="5617193"/>
            <a:ext cx="181859" cy="191747"/>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409" name="Google Shape;1409;p70"/>
          <p:cNvSpPr/>
          <p:nvPr/>
        </p:nvSpPr>
        <p:spPr>
          <a:xfrm>
            <a:off x="9921415" y="5274164"/>
            <a:ext cx="141184" cy="176891"/>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0" name="Google Shape;1410;p70"/>
          <p:cNvSpPr/>
          <p:nvPr/>
        </p:nvSpPr>
        <p:spPr>
          <a:xfrm>
            <a:off x="10692970" y="4260369"/>
            <a:ext cx="213196" cy="176891"/>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1" name="Google Shape;1411;p70"/>
          <p:cNvSpPr/>
          <p:nvPr/>
        </p:nvSpPr>
        <p:spPr>
          <a:xfrm>
            <a:off x="9491988" y="5274164"/>
            <a:ext cx="180397" cy="176891"/>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412" name="Google Shape;1412;p70"/>
          <p:cNvGrpSpPr/>
          <p:nvPr/>
        </p:nvGrpSpPr>
        <p:grpSpPr>
          <a:xfrm>
            <a:off x="10733360" y="4902186"/>
            <a:ext cx="132416" cy="214396"/>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2" name="Google Shape;1422;p70"/>
          <p:cNvGrpSpPr/>
          <p:nvPr/>
        </p:nvGrpSpPr>
        <p:grpSpPr>
          <a:xfrm>
            <a:off x="10676246" y="5255695"/>
            <a:ext cx="246645" cy="213828"/>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25" name="Google Shape;1425;p70"/>
          <p:cNvGrpSpPr/>
          <p:nvPr/>
        </p:nvGrpSpPr>
        <p:grpSpPr>
          <a:xfrm>
            <a:off x="9902252" y="4944298"/>
            <a:ext cx="230685" cy="130172"/>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446" name="Google Shape;1446;p70"/>
          <p:cNvGrpSpPr/>
          <p:nvPr/>
        </p:nvGrpSpPr>
        <p:grpSpPr>
          <a:xfrm>
            <a:off x="10258169" y="5595894"/>
            <a:ext cx="283329" cy="234348"/>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525" name="Google Shape;1525;p70"/>
          <p:cNvSpPr/>
          <p:nvPr/>
        </p:nvSpPr>
        <p:spPr>
          <a:xfrm>
            <a:off x="10278893" y="4568089"/>
            <a:ext cx="232449" cy="232449"/>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6" name="Google Shape;1526;p70"/>
          <p:cNvSpPr/>
          <p:nvPr/>
        </p:nvSpPr>
        <p:spPr>
          <a:xfrm>
            <a:off x="10700568" y="4606513"/>
            <a:ext cx="198000" cy="155600"/>
          </a:xfrm>
          <a:prstGeom prst="stripedRightArrow">
            <a:avLst>
              <a:gd name="adj1" fmla="val 50000"/>
              <a:gd name="adj2" fmla="val 50000"/>
            </a:avLst>
          </a:prstGeom>
          <a:solidFill>
            <a:srgbClr val="869FB2"/>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7" name="Google Shape;1527;p70"/>
          <p:cNvSpPr/>
          <p:nvPr/>
        </p:nvSpPr>
        <p:spPr>
          <a:xfrm>
            <a:off x="9503385"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8" name="Google Shape;1528;p70"/>
          <p:cNvSpPr/>
          <p:nvPr/>
        </p:nvSpPr>
        <p:spPr>
          <a:xfrm flipH="1">
            <a:off x="9913207" y="3701096"/>
            <a:ext cx="157600" cy="1576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529" name="Google Shape;1529;p70"/>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DDB1D17-69F7-F691-C4BD-2DE5C7603A01}"/>
              </a:ext>
            </a:extLst>
          </p:cNvPr>
          <p:cNvPicPr>
            <a:picLocks noGrp="1" noChangeAspect="1"/>
          </p:cNvPicPr>
          <p:nvPr>
            <p:ph type="pic" sz="quarter" idx="14"/>
          </p:nvPr>
        </p:nvPicPr>
        <p:blipFill>
          <a:blip r:embed="rId2">
            <a:extLst>
              <a:ext uri="{28A0092B-C50C-407E-A947-70E740481C1C}">
                <a14:useLocalDpi xmlns:a14="http://schemas.microsoft.com/office/drawing/2010/main" val="0"/>
              </a:ext>
            </a:extLst>
          </a:blip>
          <a:srcRect/>
          <a:stretch>
            <a:fillRect/>
          </a:stretch>
        </p:blipFill>
        <p:spPr/>
      </p:pic>
      <p:sp>
        <p:nvSpPr>
          <p:cNvPr id="2" name="Text Placeholder 1">
            <a:extLst>
              <a:ext uri="{FF2B5EF4-FFF2-40B4-BE49-F238E27FC236}">
                <a16:creationId xmlns:a16="http://schemas.microsoft.com/office/drawing/2014/main" id="{21BB3ACD-39D6-4B07-B165-F979837486AA}"/>
              </a:ext>
            </a:extLst>
          </p:cNvPr>
          <p:cNvSpPr>
            <a:spLocks noGrp="1"/>
          </p:cNvSpPr>
          <p:nvPr>
            <p:ph type="body" sz="quarter" idx="10"/>
          </p:nvPr>
        </p:nvSpPr>
        <p:spPr/>
        <p:txBody>
          <a:bodyPr/>
          <a:lstStyle/>
          <a:p>
            <a:r>
              <a:rPr lang="fa-IR" dirty="0">
                <a:cs typeface="B Nazanin" panose="00000700000000000000" pitchFamily="2" charset="-78"/>
              </a:rPr>
              <a:t>سبک تیمی ما</a:t>
            </a:r>
            <a:endParaRPr lang="en-US" dirty="0">
              <a:cs typeface="B Nazanin" panose="00000700000000000000" pitchFamily="2" charset="-78"/>
            </a:endParaRPr>
          </a:p>
        </p:txBody>
      </p:sp>
      <p:sp>
        <p:nvSpPr>
          <p:cNvPr id="6" name="직사각형 2">
            <a:extLst>
              <a:ext uri="{FF2B5EF4-FFF2-40B4-BE49-F238E27FC236}">
                <a16:creationId xmlns:a16="http://schemas.microsoft.com/office/drawing/2014/main" id="{DC358E29-0648-43F8-A770-1FD30B2525D0}"/>
              </a:ext>
            </a:extLst>
          </p:cNvPr>
          <p:cNvSpPr/>
          <p:nvPr/>
        </p:nvSpPr>
        <p:spPr>
          <a:xfrm>
            <a:off x="263771" y="2988812"/>
            <a:ext cx="6922523" cy="1200329"/>
          </a:xfrm>
          <a:prstGeom prst="rect">
            <a:avLst/>
          </a:prstGeom>
        </p:spPr>
        <p:txBody>
          <a:bodyPr wrap="square">
            <a:spAutoFit/>
          </a:bodyPr>
          <a:lstStyle/>
          <a:p>
            <a:pPr algn="r"/>
            <a:r>
              <a:rPr lang="fa-IR" altLang="ko-KR" sz="1200" dirty="0">
                <a:solidFill>
                  <a:schemeClr val="bg1"/>
                </a:solidFill>
                <a:cs typeface="B Nazanin" panose="00000700000000000000" pitchFamily="2" charset="-78"/>
              </a:rPr>
              <a:t>متن مثال: ارائه پاورپوینت مدرنی را دریافت کنید که به زیبایی طراحی شده است. من امیدوارم و معتقدم که این الگو زمان، پول و اعتبار شما را جلب کند. شما به سادگی می توانید مخاطبان خود را تحت تاثیر قرار دهید و به ارائه های خود جذابیت و زیبایی بی نظیری اضافه کنید.</a:t>
            </a:r>
          </a:p>
          <a:p>
            <a:pPr algn="r"/>
            <a:endParaRPr lang="en-US" altLang="ko-KR" sz="1200" dirty="0">
              <a:solidFill>
                <a:schemeClr val="bg1"/>
              </a:solidFill>
              <a:cs typeface="B Nazanin" panose="00000700000000000000" pitchFamily="2" charset="-78"/>
            </a:endParaRPr>
          </a:p>
          <a:p>
            <a:pPr algn="r"/>
            <a:r>
              <a:rPr lang="fa-IR" altLang="ko-KR" sz="1200" dirty="0">
                <a:solidFill>
                  <a:schemeClr val="bg1"/>
                </a:solidFill>
                <a:cs typeface="B Nazanin" panose="00000700000000000000" pitchFamily="2" charset="-78"/>
              </a:rPr>
              <a:t>متن مثال: شما به سادگی می توانید مخاطبان خود را تحت تاثیر قرار دهید و یک زیبایی منحصر به فرد و جذاب به ارائه های خود اضافه کنید. ارائه پاورپوینت مدرنی را دریافت کنید که به زیبایی طراحی شده است.</a:t>
            </a:r>
            <a:endParaRPr lang="ko-KR" altLang="en-US" sz="1200" dirty="0">
              <a:solidFill>
                <a:schemeClr val="bg1"/>
              </a:solidFill>
              <a:cs typeface="B Nazanin" panose="00000700000000000000" pitchFamily="2" charset="-78"/>
            </a:endParaRPr>
          </a:p>
        </p:txBody>
      </p:sp>
      <p:sp>
        <p:nvSpPr>
          <p:cNvPr id="7" name="직사각형 3">
            <a:extLst>
              <a:ext uri="{FF2B5EF4-FFF2-40B4-BE49-F238E27FC236}">
                <a16:creationId xmlns:a16="http://schemas.microsoft.com/office/drawing/2014/main" id="{07C26A9B-331A-4D8F-BDD6-0B1492BB418E}"/>
              </a:ext>
            </a:extLst>
          </p:cNvPr>
          <p:cNvSpPr/>
          <p:nvPr/>
        </p:nvSpPr>
        <p:spPr>
          <a:xfrm>
            <a:off x="263771" y="2259075"/>
            <a:ext cx="6922523" cy="584775"/>
          </a:xfrm>
          <a:prstGeom prst="rect">
            <a:avLst/>
          </a:prstGeom>
        </p:spPr>
        <p:txBody>
          <a:bodyPr wrap="square">
            <a:spAutoFit/>
          </a:bodyPr>
          <a:lstStyle/>
          <a:p>
            <a:pPr algn="r"/>
            <a:r>
              <a:rPr lang="fa-IR" altLang="ko-KR" sz="3200" dirty="0">
                <a:solidFill>
                  <a:schemeClr val="bg1"/>
                </a:solidFill>
                <a:cs typeface="B Nazanin" panose="00000700000000000000" pitchFamily="2" charset="-78"/>
              </a:rPr>
              <a:t>جان دو</a:t>
            </a:r>
            <a:endParaRPr lang="en-US" altLang="ko-KR" sz="3200" dirty="0">
              <a:solidFill>
                <a:schemeClr val="bg1"/>
              </a:solidFill>
              <a:cs typeface="B Nazanin" panose="00000700000000000000" pitchFamily="2" charset="-78"/>
            </a:endParaRPr>
          </a:p>
        </p:txBody>
      </p:sp>
      <p:sp>
        <p:nvSpPr>
          <p:cNvPr id="8" name="직사각형 4">
            <a:extLst>
              <a:ext uri="{FF2B5EF4-FFF2-40B4-BE49-F238E27FC236}">
                <a16:creationId xmlns:a16="http://schemas.microsoft.com/office/drawing/2014/main" id="{4F238EB5-39FC-4C1E-AFDB-2ADD4C05CAFD}"/>
              </a:ext>
            </a:extLst>
          </p:cNvPr>
          <p:cNvSpPr/>
          <p:nvPr/>
        </p:nvSpPr>
        <p:spPr>
          <a:xfrm>
            <a:off x="263771" y="4334103"/>
            <a:ext cx="6922523" cy="307777"/>
          </a:xfrm>
          <a:prstGeom prst="rect">
            <a:avLst/>
          </a:prstGeom>
        </p:spPr>
        <p:txBody>
          <a:bodyPr wrap="square">
            <a:spAutoFit/>
          </a:bodyPr>
          <a:lstStyle/>
          <a:p>
            <a:pPr algn="r"/>
            <a:r>
              <a:rPr lang="fa-IR" altLang="ko-KR" sz="1400" b="1" dirty="0">
                <a:solidFill>
                  <a:schemeClr val="bg1"/>
                </a:solidFill>
                <a:cs typeface="B Nazanin" panose="00000700000000000000" pitchFamily="2" charset="-78"/>
              </a:rPr>
              <a:t>مهارت های شخصی</a:t>
            </a:r>
            <a:endParaRPr lang="ko-KR" altLang="en-US" sz="1400" b="1" dirty="0">
              <a:solidFill>
                <a:schemeClr val="bg1"/>
              </a:solidFill>
              <a:cs typeface="B Nazanin" panose="00000700000000000000" pitchFamily="2" charset="-78"/>
            </a:endParaRPr>
          </a:p>
        </p:txBody>
      </p:sp>
      <p:graphicFrame>
        <p:nvGraphicFramePr>
          <p:cNvPr id="9" name="Chart 1">
            <a:extLst>
              <a:ext uri="{FF2B5EF4-FFF2-40B4-BE49-F238E27FC236}">
                <a16:creationId xmlns:a16="http://schemas.microsoft.com/office/drawing/2014/main" id="{B2B3EE60-F5CC-4BDE-B544-86094D4BE0BD}"/>
              </a:ext>
            </a:extLst>
          </p:cNvPr>
          <p:cNvGraphicFramePr/>
          <p:nvPr>
            <p:extLst>
              <p:ext uri="{D42A27DB-BD31-4B8C-83A1-F6EECF244321}">
                <p14:modId xmlns:p14="http://schemas.microsoft.com/office/powerpoint/2010/main" val="2521689967"/>
              </p:ext>
            </p:extLst>
          </p:nvPr>
        </p:nvGraphicFramePr>
        <p:xfrm>
          <a:off x="920755" y="4597979"/>
          <a:ext cx="7308355" cy="1686636"/>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10785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533"/>
        <p:cNvGrpSpPr/>
        <p:nvPr/>
      </p:nvGrpSpPr>
      <p:grpSpPr>
        <a:xfrm>
          <a:off x="0" y="0"/>
          <a:ext cx="0" cy="0"/>
          <a:chOff x="0" y="0"/>
          <a:chExt cx="0" cy="0"/>
        </a:xfrm>
      </p:grpSpPr>
      <p:grpSp>
        <p:nvGrpSpPr>
          <p:cNvPr id="1534" name="Google Shape;1534;p71"/>
          <p:cNvGrpSpPr/>
          <p:nvPr/>
        </p:nvGrpSpPr>
        <p:grpSpPr>
          <a:xfrm>
            <a:off x="8908357" y="4779329"/>
            <a:ext cx="747515" cy="688663"/>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1" name="Google Shape;1551;p71"/>
          <p:cNvGrpSpPr/>
          <p:nvPr/>
        </p:nvGrpSpPr>
        <p:grpSpPr>
          <a:xfrm>
            <a:off x="10239971" y="4086772"/>
            <a:ext cx="138975" cy="42712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4" name="Google Shape;1554;p71"/>
          <p:cNvGrpSpPr/>
          <p:nvPr/>
        </p:nvGrpSpPr>
        <p:grpSpPr>
          <a:xfrm>
            <a:off x="9839289" y="4078907"/>
            <a:ext cx="252652" cy="442843"/>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57" name="Google Shape;1557;p71"/>
          <p:cNvGrpSpPr/>
          <p:nvPr/>
        </p:nvGrpSpPr>
        <p:grpSpPr>
          <a:xfrm>
            <a:off x="10803807" y="4627083"/>
            <a:ext cx="412572" cy="356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0" name="Google Shape;1560;p71"/>
          <p:cNvGrpSpPr/>
          <p:nvPr/>
        </p:nvGrpSpPr>
        <p:grpSpPr>
          <a:xfrm>
            <a:off x="10189166" y="5095147"/>
            <a:ext cx="240583" cy="375477"/>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63" name="Google Shape;1563;p71"/>
          <p:cNvGrpSpPr/>
          <p:nvPr/>
        </p:nvGrpSpPr>
        <p:grpSpPr>
          <a:xfrm>
            <a:off x="10517059" y="4619446"/>
            <a:ext cx="217195" cy="371613"/>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66" name="Google Shape;1566;p71"/>
          <p:cNvSpPr/>
          <p:nvPr/>
        </p:nvSpPr>
        <p:spPr>
          <a:xfrm>
            <a:off x="10471760" y="4102588"/>
            <a:ext cx="307792" cy="395433"/>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67" name="Google Shape;1567;p71"/>
          <p:cNvGrpSpPr/>
          <p:nvPr/>
        </p:nvGrpSpPr>
        <p:grpSpPr>
          <a:xfrm>
            <a:off x="9836586" y="4620965"/>
            <a:ext cx="258057" cy="367987"/>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71" name="Google Shape;1571;p71"/>
          <p:cNvGrpSpPr/>
          <p:nvPr/>
        </p:nvGrpSpPr>
        <p:grpSpPr>
          <a:xfrm>
            <a:off x="10199910" y="4620965"/>
            <a:ext cx="237989" cy="367987"/>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5" name="Google Shape;1575;p71"/>
          <p:cNvSpPr/>
          <p:nvPr/>
        </p:nvSpPr>
        <p:spPr>
          <a:xfrm>
            <a:off x="10861829" y="4074143"/>
            <a:ext cx="296529" cy="384925"/>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76" name="Google Shape;1576;p71"/>
          <p:cNvGrpSpPr/>
          <p:nvPr/>
        </p:nvGrpSpPr>
        <p:grpSpPr>
          <a:xfrm>
            <a:off x="10500618" y="5157847"/>
            <a:ext cx="250076" cy="250076"/>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579" name="Google Shape;1579;p71"/>
          <p:cNvSpPr/>
          <p:nvPr/>
        </p:nvSpPr>
        <p:spPr>
          <a:xfrm>
            <a:off x="10880973" y="5152407"/>
            <a:ext cx="258244" cy="260955"/>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0" name="Google Shape;1580;p71"/>
          <p:cNvSpPr/>
          <p:nvPr/>
        </p:nvSpPr>
        <p:spPr>
          <a:xfrm flipH="1">
            <a:off x="9846555" y="5107682"/>
            <a:ext cx="238119" cy="350407"/>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1581" name="Google Shape;1581;p71"/>
          <p:cNvGrpSpPr/>
          <p:nvPr/>
        </p:nvGrpSpPr>
        <p:grpSpPr>
          <a:xfrm>
            <a:off x="8039914" y="3921214"/>
            <a:ext cx="783820" cy="690308"/>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592" name="Google Shape;1592;p71"/>
          <p:cNvGrpSpPr/>
          <p:nvPr/>
        </p:nvGrpSpPr>
        <p:grpSpPr>
          <a:xfrm>
            <a:off x="8059654" y="4779427"/>
            <a:ext cx="743553" cy="688516"/>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05" name="Google Shape;1605;p71"/>
          <p:cNvGrpSpPr/>
          <p:nvPr/>
        </p:nvGrpSpPr>
        <p:grpSpPr>
          <a:xfrm>
            <a:off x="8898029" y="3925309"/>
            <a:ext cx="768403" cy="682495"/>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1618" name="Google Shape;1618;p71"/>
          <p:cNvGrpSpPr/>
          <p:nvPr/>
        </p:nvGrpSpPr>
        <p:grpSpPr>
          <a:xfrm>
            <a:off x="1003728" y="3826627"/>
            <a:ext cx="3497168" cy="1778053"/>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121900" tIns="121900" rIns="121900" bIns="121900" anchor="ctr" anchorCtr="0">
              <a:noAutofit/>
            </a:bodyPr>
            <a:lstStyle/>
            <a:p>
              <a:endParaRPr sz="2400"/>
            </a:p>
          </p:txBody>
        </p:sp>
      </p:grpSp>
      <p:grpSp>
        <p:nvGrpSpPr>
          <p:cNvPr id="3191" name="Google Shape;3191;p71"/>
          <p:cNvGrpSpPr/>
          <p:nvPr/>
        </p:nvGrpSpPr>
        <p:grpSpPr>
          <a:xfrm>
            <a:off x="7918077" y="1377802"/>
            <a:ext cx="3247947" cy="1730300"/>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3243" name="Google Shape;3243;p71"/>
          <p:cNvGrpSpPr/>
          <p:nvPr/>
        </p:nvGrpSpPr>
        <p:grpSpPr>
          <a:xfrm>
            <a:off x="975621" y="1326721"/>
            <a:ext cx="3553431" cy="1756187"/>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211" name="Google Shape;7211;p71"/>
          <p:cNvGrpSpPr/>
          <p:nvPr/>
        </p:nvGrpSpPr>
        <p:grpSpPr>
          <a:xfrm>
            <a:off x="4600647" y="1226255"/>
            <a:ext cx="3080508" cy="1985184"/>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329" name="Google Shape;7329;p71"/>
          <p:cNvGrpSpPr/>
          <p:nvPr/>
        </p:nvGrpSpPr>
        <p:grpSpPr>
          <a:xfrm>
            <a:off x="4731204" y="3799451"/>
            <a:ext cx="3080376" cy="1832296"/>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447"/>
        <p:cNvGrpSpPr/>
        <p:nvPr/>
      </p:nvGrpSpPr>
      <p:grpSpPr>
        <a:xfrm>
          <a:off x="0" y="0"/>
          <a:ext cx="0" cy="0"/>
          <a:chOff x="0" y="0"/>
          <a:chExt cx="0" cy="0"/>
        </a:xfrm>
      </p:grpSpPr>
      <p:grpSp>
        <p:nvGrpSpPr>
          <p:cNvPr id="7448" name="Google Shape;7448;p72"/>
          <p:cNvGrpSpPr/>
          <p:nvPr/>
        </p:nvGrpSpPr>
        <p:grpSpPr>
          <a:xfrm>
            <a:off x="2800748" y="4531551"/>
            <a:ext cx="1470521" cy="1013783"/>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121900" tIns="121900" rIns="121900" bIns="121900" anchor="ctr" anchorCtr="0">
                <a:noAutofit/>
              </a:bodyPr>
              <a:lstStyle/>
              <a:p>
                <a:endParaRPr sz="2400"/>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63" name="Google Shape;7463;p72"/>
          <p:cNvGrpSpPr/>
          <p:nvPr/>
        </p:nvGrpSpPr>
        <p:grpSpPr>
          <a:xfrm>
            <a:off x="4672625" y="1715920"/>
            <a:ext cx="2082548" cy="944773"/>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485" name="Google Shape;7485;p72"/>
          <p:cNvGrpSpPr/>
          <p:nvPr/>
        </p:nvGrpSpPr>
        <p:grpSpPr>
          <a:xfrm>
            <a:off x="4648651" y="2865382"/>
            <a:ext cx="2129376" cy="504865"/>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506" name="Google Shape;7506;p72"/>
          <p:cNvGrpSpPr/>
          <p:nvPr/>
        </p:nvGrpSpPr>
        <p:grpSpPr>
          <a:xfrm>
            <a:off x="9128761" y="1297112"/>
            <a:ext cx="2079745" cy="96348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grpSp>
      <p:grpSp>
        <p:nvGrpSpPr>
          <p:cNvPr id="7516" name="Google Shape;7516;p72"/>
          <p:cNvGrpSpPr/>
          <p:nvPr/>
        </p:nvGrpSpPr>
        <p:grpSpPr>
          <a:xfrm>
            <a:off x="4667147" y="3576989"/>
            <a:ext cx="2094292" cy="392164"/>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2" name="Google Shape;7522;p72"/>
          <p:cNvGrpSpPr/>
          <p:nvPr/>
        </p:nvGrpSpPr>
        <p:grpSpPr>
          <a:xfrm>
            <a:off x="9124822" y="2400305"/>
            <a:ext cx="2087621" cy="488972"/>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121900" tIns="121900" rIns="121900" bIns="121900" anchor="ctr" anchorCtr="0">
              <a:noAutofit/>
            </a:bodyPr>
            <a:lstStyle/>
            <a:p>
              <a:endParaRPr sz="2400"/>
            </a:p>
          </p:txBody>
        </p:sp>
      </p:grpSp>
      <p:grpSp>
        <p:nvGrpSpPr>
          <p:cNvPr id="7529" name="Google Shape;7529;p72"/>
          <p:cNvGrpSpPr/>
          <p:nvPr/>
        </p:nvGrpSpPr>
        <p:grpSpPr>
          <a:xfrm>
            <a:off x="9103905" y="3932057"/>
            <a:ext cx="2129415" cy="884587"/>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grpSp>
        <p:nvGrpSpPr>
          <p:cNvPr id="7538" name="Google Shape;7538;p72"/>
          <p:cNvGrpSpPr/>
          <p:nvPr/>
        </p:nvGrpSpPr>
        <p:grpSpPr>
          <a:xfrm>
            <a:off x="7132088" y="1293914"/>
            <a:ext cx="1824808" cy="2125073"/>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4641919" y="1302228"/>
            <a:ext cx="2183957" cy="206589"/>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56" name="Google Shape;7556;p72"/>
          <p:cNvGrpSpPr/>
          <p:nvPr/>
        </p:nvGrpSpPr>
        <p:grpSpPr>
          <a:xfrm>
            <a:off x="960166" y="1731026"/>
            <a:ext cx="3302349" cy="122324"/>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941855" y="3378313"/>
            <a:ext cx="1936947" cy="869231"/>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2400">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solidFill>
                  <a:srgbClr val="FFFFFF"/>
                </a:solidFill>
              </a:endParaRPr>
            </a:p>
          </p:txBody>
        </p:sp>
      </p:grpSp>
      <p:grpSp>
        <p:nvGrpSpPr>
          <p:cNvPr id="7580" name="Google Shape;7580;p72"/>
          <p:cNvGrpSpPr/>
          <p:nvPr/>
        </p:nvGrpSpPr>
        <p:grpSpPr>
          <a:xfrm>
            <a:off x="941858" y="1292365"/>
            <a:ext cx="3358055" cy="27907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121900" tIns="121900" rIns="121900" bIns="121900" anchor="ctr" anchorCtr="0">
                  <a:noAutofit/>
                </a:bodyPr>
                <a:lstStyle/>
                <a:p>
                  <a:endParaRPr sz="2400"/>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603" name="Google Shape;7603;p72"/>
          <p:cNvGrpSpPr/>
          <p:nvPr/>
        </p:nvGrpSpPr>
        <p:grpSpPr>
          <a:xfrm>
            <a:off x="4665871" y="4887873"/>
            <a:ext cx="2090371" cy="655569"/>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grpSp>
        <p:nvGrpSpPr>
          <p:cNvPr id="7620" name="Google Shape;7620;p72"/>
          <p:cNvGrpSpPr/>
          <p:nvPr/>
        </p:nvGrpSpPr>
        <p:grpSpPr>
          <a:xfrm>
            <a:off x="4613349" y="4195087"/>
            <a:ext cx="2155952" cy="461675"/>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631" name="Google Shape;7631;p72"/>
          <p:cNvGrpSpPr/>
          <p:nvPr/>
        </p:nvGrpSpPr>
        <p:grpSpPr>
          <a:xfrm>
            <a:off x="984299" y="4576459"/>
            <a:ext cx="1727843" cy="862116"/>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121900" tIns="121900" rIns="121900" bIns="121900" anchor="ctr" anchorCtr="0">
                <a:noAutofit/>
              </a:bodyPr>
              <a:lstStyle/>
              <a:p>
                <a:endParaRPr sz="2400"/>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121900" tIns="121900" rIns="121900" bIns="121900" anchor="ctr" anchorCtr="0">
              <a:noAutofit/>
            </a:bodyPr>
            <a:lstStyle/>
            <a:p>
              <a:endParaRPr sz="2400"/>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121900" tIns="121900" rIns="121900" bIns="121900" anchor="ctr" anchorCtr="0">
              <a:noAutofit/>
            </a:bodyPr>
            <a:lstStyle/>
            <a:p>
              <a:endParaRPr sz="2400"/>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121900" tIns="121900" rIns="121900" bIns="121900" anchor="ctr" anchorCtr="0">
              <a:noAutofit/>
            </a:bodyPr>
            <a:lstStyle/>
            <a:p>
              <a:endParaRPr sz="2400"/>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121900" tIns="121900" rIns="121900" bIns="121900" anchor="ctr" anchorCtr="0">
              <a:noAutofit/>
            </a:bodyPr>
            <a:lstStyle/>
            <a:p>
              <a:endParaRPr sz="2400"/>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121900" tIns="121900" rIns="121900" bIns="121900" anchor="ctr" anchorCtr="0">
              <a:noAutofit/>
            </a:bodyPr>
            <a:lstStyle/>
            <a:p>
              <a:endParaRPr sz="2400"/>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692" name="Google Shape;7692;p72"/>
          <p:cNvGrpSpPr/>
          <p:nvPr/>
        </p:nvGrpSpPr>
        <p:grpSpPr>
          <a:xfrm rot="5400000">
            <a:off x="7935116" y="4305121"/>
            <a:ext cx="218752" cy="1886555"/>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121900" tIns="121900" rIns="121900" bIns="121900" anchor="ctr" anchorCtr="0">
              <a:noAutofit/>
            </a:bodyPr>
            <a:lstStyle/>
            <a:p>
              <a:endParaRPr sz="2400"/>
            </a:p>
          </p:txBody>
        </p:sp>
      </p:grpSp>
      <p:grpSp>
        <p:nvGrpSpPr>
          <p:cNvPr id="7725" name="Google Shape;7725;p72"/>
          <p:cNvGrpSpPr/>
          <p:nvPr/>
        </p:nvGrpSpPr>
        <p:grpSpPr>
          <a:xfrm rot="10800000" flipH="1">
            <a:off x="7098355" y="3756514"/>
            <a:ext cx="1892276" cy="33077"/>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732" name="Google Shape;7732;p72"/>
          <p:cNvGrpSpPr/>
          <p:nvPr/>
        </p:nvGrpSpPr>
        <p:grpSpPr>
          <a:xfrm>
            <a:off x="7113446" y="4253931"/>
            <a:ext cx="1862093" cy="513355"/>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694867" y="2145633"/>
            <a:ext cx="1576368" cy="882703"/>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grpSp>
        <p:nvGrpSpPr>
          <p:cNvPr id="7769" name="Google Shape;7769;p72"/>
          <p:cNvGrpSpPr/>
          <p:nvPr/>
        </p:nvGrpSpPr>
        <p:grpSpPr>
          <a:xfrm>
            <a:off x="941866" y="2075783"/>
            <a:ext cx="1283535" cy="1080077"/>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121900" tIns="121900" rIns="121900" bIns="121900" anchor="ctr" anchorCtr="0">
                    <a:noAutofit/>
                  </a:bodyPr>
                  <a:lstStyle/>
                  <a:p>
                    <a:endParaRPr sz="2400"/>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7803" name="Google Shape;7803;p72"/>
          <p:cNvGrpSpPr/>
          <p:nvPr/>
        </p:nvGrpSpPr>
        <p:grpSpPr>
          <a:xfrm>
            <a:off x="9087120" y="3099023"/>
            <a:ext cx="2163025" cy="736591"/>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9113176" y="4931364"/>
            <a:ext cx="2110941" cy="634273"/>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3117960" y="3279558"/>
            <a:ext cx="1115048" cy="1099372"/>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121900" tIns="121900" rIns="121900" bIns="121900" anchor="ctr" anchorCtr="0">
                <a:noAutofit/>
              </a:bodyPr>
              <a:lstStyle/>
              <a:p>
                <a:endParaRPr sz="2400"/>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121900" tIns="121900" rIns="121900" bIns="121900" anchor="ctr" anchorCtr="0">
                <a:noAutofit/>
              </a:bodyPr>
              <a:lstStyle/>
              <a:p>
                <a:endParaRPr sz="2400"/>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121900" tIns="121900" rIns="121900" bIns="121900" anchor="ctr" anchorCtr="0">
                    <a:noAutofit/>
                  </a:bodyPr>
                  <a:lstStyle/>
                  <a:p>
                    <a:endParaRPr sz="2400"/>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121900" tIns="121900" rIns="121900" bIns="121900" anchor="ctr" anchorCtr="0">
                    <a:noAutofit/>
                  </a:bodyPr>
                  <a:lstStyle/>
                  <a:p>
                    <a:endParaRPr sz="2400"/>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874"/>
        <p:cNvGrpSpPr/>
        <p:nvPr/>
      </p:nvGrpSpPr>
      <p:grpSpPr>
        <a:xfrm>
          <a:off x="0" y="0"/>
          <a:ext cx="0" cy="0"/>
          <a:chOff x="0" y="0"/>
          <a:chExt cx="0" cy="0"/>
        </a:xfrm>
      </p:grpSpPr>
      <p:grpSp>
        <p:nvGrpSpPr>
          <p:cNvPr id="7875" name="Google Shape;7875;p73"/>
          <p:cNvGrpSpPr/>
          <p:nvPr/>
        </p:nvGrpSpPr>
        <p:grpSpPr>
          <a:xfrm>
            <a:off x="936117" y="4207896"/>
            <a:ext cx="3187219" cy="13664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67"/>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aphicFrame>
        <p:nvGraphicFramePr>
          <p:cNvPr id="7906" name="Google Shape;7906;p73"/>
          <p:cNvGraphicFramePr/>
          <p:nvPr/>
        </p:nvGraphicFramePr>
        <p:xfrm>
          <a:off x="7917049" y="2871779"/>
          <a:ext cx="3338800" cy="115304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284440">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89533">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300" b="1" dirty="0">
                        <a:latin typeface="Amatic SC"/>
                        <a:ea typeface="Amatic SC"/>
                        <a:cs typeface="Amatic SC"/>
                        <a:sym typeface="Amatic SC"/>
                      </a:endParaRPr>
                    </a:p>
                  </a:txBody>
                  <a:tcPr marL="121900" marR="121900" marT="121900" marB="121900">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947286" y="1308799"/>
            <a:ext cx="3195340" cy="1302003"/>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121900" tIns="121900" rIns="121900" bIns="121900" anchor="ctr" anchorCtr="0">
              <a:noAutofit/>
            </a:bodyPr>
            <a:lstStyle/>
            <a:p>
              <a:endParaRPr sz="2400"/>
            </a:p>
          </p:txBody>
        </p:sp>
      </p:grpSp>
      <p:graphicFrame>
        <p:nvGraphicFramePr>
          <p:cNvPr id="7942" name="Google Shape;7942;p73"/>
          <p:cNvGraphicFramePr/>
          <p:nvPr/>
        </p:nvGraphicFramePr>
        <p:xfrm>
          <a:off x="7917083" y="1308779"/>
          <a:ext cx="3338800" cy="1302000"/>
        </p:xfrm>
        <a:graphic>
          <a:graphicData uri="http://schemas.openxmlformats.org/drawingml/2006/table">
            <a:tbl>
              <a:tblPr>
                <a:noFill/>
              </a:tblPr>
              <a:tblGrid>
                <a:gridCol w="834700">
                  <a:extLst>
                    <a:ext uri="{9D8B030D-6E8A-4147-A177-3AD203B41FA5}">
                      <a16:colId xmlns:a16="http://schemas.microsoft.com/office/drawing/2014/main" val="20000"/>
                    </a:ext>
                  </a:extLst>
                </a:gridCol>
                <a:gridCol w="834700">
                  <a:extLst>
                    <a:ext uri="{9D8B030D-6E8A-4147-A177-3AD203B41FA5}">
                      <a16:colId xmlns:a16="http://schemas.microsoft.com/office/drawing/2014/main" val="20001"/>
                    </a:ext>
                  </a:extLst>
                </a:gridCol>
                <a:gridCol w="834700">
                  <a:extLst>
                    <a:ext uri="{9D8B030D-6E8A-4147-A177-3AD203B41FA5}">
                      <a16:colId xmlns:a16="http://schemas.microsoft.com/office/drawing/2014/main" val="20002"/>
                    </a:ext>
                  </a:extLst>
                </a:gridCol>
                <a:gridCol w="834700">
                  <a:extLst>
                    <a:ext uri="{9D8B030D-6E8A-4147-A177-3AD203B41FA5}">
                      <a16:colId xmlns:a16="http://schemas.microsoft.com/office/drawing/2014/main" val="20003"/>
                    </a:ext>
                  </a:extLst>
                </a:gridCol>
              </a:tblGrid>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434000">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4478233" y="2871779"/>
          <a:ext cx="3151200" cy="1158100"/>
        </p:xfrm>
        <a:graphic>
          <a:graphicData uri="http://schemas.openxmlformats.org/drawingml/2006/table">
            <a:tbl>
              <a:tblPr>
                <a:noFill/>
              </a:tblPr>
              <a:tblGrid>
                <a:gridCol w="787800">
                  <a:extLst>
                    <a:ext uri="{9D8B030D-6E8A-4147-A177-3AD203B41FA5}">
                      <a16:colId xmlns:a16="http://schemas.microsoft.com/office/drawing/2014/main" val="20000"/>
                    </a:ext>
                  </a:extLst>
                </a:gridCol>
                <a:gridCol w="787800">
                  <a:extLst>
                    <a:ext uri="{9D8B030D-6E8A-4147-A177-3AD203B41FA5}">
                      <a16:colId xmlns:a16="http://schemas.microsoft.com/office/drawing/2014/main" val="20001"/>
                    </a:ext>
                  </a:extLst>
                </a:gridCol>
                <a:gridCol w="787800">
                  <a:extLst>
                    <a:ext uri="{9D8B030D-6E8A-4147-A177-3AD203B41FA5}">
                      <a16:colId xmlns:a16="http://schemas.microsoft.com/office/drawing/2014/main" val="20002"/>
                    </a:ext>
                  </a:extLst>
                </a:gridCol>
                <a:gridCol w="787800">
                  <a:extLst>
                    <a:ext uri="{9D8B030D-6E8A-4147-A177-3AD203B41FA5}">
                      <a16:colId xmlns:a16="http://schemas.microsoft.com/office/drawing/2014/main" val="20003"/>
                    </a:ext>
                  </a:extLst>
                </a:gridCol>
              </a:tblGrid>
              <a:tr h="386033">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86033">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4480882" y="4193060"/>
            <a:ext cx="3151169" cy="1396083"/>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aphicFrame>
        <p:nvGraphicFramePr>
          <p:cNvPr id="7981" name="Google Shape;7981;p73"/>
          <p:cNvGraphicFramePr/>
          <p:nvPr/>
        </p:nvGraphicFramePr>
        <p:xfrm>
          <a:off x="948618" y="2871779"/>
          <a:ext cx="3159733" cy="1185800"/>
        </p:xfrm>
        <a:graphic>
          <a:graphicData uri="http://schemas.openxmlformats.org/drawingml/2006/table">
            <a:tbl>
              <a:tblPr>
                <a:noFill/>
              </a:tblPr>
              <a:tblGrid>
                <a:gridCol w="789933">
                  <a:extLst>
                    <a:ext uri="{9D8B030D-6E8A-4147-A177-3AD203B41FA5}">
                      <a16:colId xmlns:a16="http://schemas.microsoft.com/office/drawing/2014/main" val="20000"/>
                    </a:ext>
                  </a:extLst>
                </a:gridCol>
                <a:gridCol w="789933">
                  <a:extLst>
                    <a:ext uri="{9D8B030D-6E8A-4147-A177-3AD203B41FA5}">
                      <a16:colId xmlns:a16="http://schemas.microsoft.com/office/drawing/2014/main" val="20001"/>
                    </a:ext>
                  </a:extLst>
                </a:gridCol>
                <a:gridCol w="789933">
                  <a:extLst>
                    <a:ext uri="{9D8B030D-6E8A-4147-A177-3AD203B41FA5}">
                      <a16:colId xmlns:a16="http://schemas.microsoft.com/office/drawing/2014/main" val="20002"/>
                    </a:ext>
                  </a:extLst>
                </a:gridCol>
                <a:gridCol w="789933">
                  <a:extLst>
                    <a:ext uri="{9D8B030D-6E8A-4147-A177-3AD203B41FA5}">
                      <a16:colId xmlns:a16="http://schemas.microsoft.com/office/drawing/2014/main" val="20003"/>
                    </a:ext>
                  </a:extLst>
                </a:gridCol>
              </a:tblGrid>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95267">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300" dirty="0"/>
                    </a:p>
                  </a:txBody>
                  <a:tcPr marL="121900" marR="121900" marT="121900" marB="121900">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5548177" y="3410199"/>
            <a:ext cx="1736127" cy="8127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5" name="Google Shape;7985;p73"/>
          <p:cNvGrpSpPr/>
          <p:nvPr/>
        </p:nvGrpSpPr>
        <p:grpSpPr>
          <a:xfrm>
            <a:off x="6275493" y="3786411"/>
            <a:ext cx="1219120" cy="8127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7988" name="Google Shape;7988;p73"/>
          <p:cNvGrpSpPr/>
          <p:nvPr/>
        </p:nvGrpSpPr>
        <p:grpSpPr>
          <a:xfrm>
            <a:off x="7828559" y="4223475"/>
            <a:ext cx="3363823" cy="1335272"/>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JANUARY</a:t>
              </a:r>
              <a:endParaRPr sz="533">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FEBRUARY</a:t>
              </a:r>
              <a:endParaRPr sz="533">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MARCH</a:t>
              </a:r>
              <a:endParaRPr sz="533">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121900" rIns="0" bIns="121900" anchor="t" anchorCtr="0">
              <a:noAutofit/>
            </a:bodyPr>
            <a:lstStyle/>
            <a:p>
              <a:pPr algn="ctr">
                <a:spcAft>
                  <a:spcPts val="2133"/>
                </a:spcAft>
              </a:pPr>
              <a:r>
                <a:rPr lang="en" sz="533">
                  <a:solidFill>
                    <a:srgbClr val="E3E9ED"/>
                  </a:solidFill>
                </a:rPr>
                <a:t>APRIL</a:t>
              </a:r>
              <a:endParaRPr sz="533">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121900" tIns="121900" rIns="121900" bIns="121900" anchor="ctr" anchorCtr="0">
              <a:noAutofit/>
            </a:bodyPr>
            <a:lstStyle/>
            <a:p>
              <a:endParaRPr sz="2400"/>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121900" tIns="121900" rIns="121900" bIns="121900" anchor="ctr" anchorCtr="0">
              <a:noAutofit/>
            </a:bodyPr>
            <a:lstStyle/>
            <a:p>
              <a:endParaRPr sz="2400"/>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121900" rIns="0" bIns="121900" anchor="t" anchorCtr="0">
              <a:noAutofit/>
            </a:bodyPr>
            <a:lstStyle/>
            <a:p>
              <a:pPr>
                <a:spcAft>
                  <a:spcPts val="2133"/>
                </a:spcAft>
              </a:pPr>
              <a:r>
                <a:rPr lang="en" sz="533">
                  <a:solidFill>
                    <a:srgbClr val="E3E9ED"/>
                  </a:solidFill>
                </a:rPr>
                <a:t>PHASE 1</a:t>
              </a:r>
              <a:endParaRPr sz="533">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1</a:t>
              </a:r>
              <a:endParaRPr sz="533">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121900" rIns="0" bIns="121900" anchor="t" anchorCtr="0">
              <a:noAutofit/>
            </a:bodyPr>
            <a:lstStyle/>
            <a:p>
              <a:pPr>
                <a:lnSpc>
                  <a:spcPct val="115000"/>
                </a:lnSpc>
                <a:spcAft>
                  <a:spcPts val="2133"/>
                </a:spcAft>
              </a:pPr>
              <a:r>
                <a:rPr lang="en" sz="533">
                  <a:solidFill>
                    <a:srgbClr val="E3E9ED"/>
                  </a:solidFill>
                </a:rPr>
                <a:t>Task 2</a:t>
              </a:r>
              <a:endParaRPr sz="533">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121900" tIns="121900" rIns="121900" bIns="121900" anchor="ctr" anchorCtr="0">
              <a:noAutofit/>
            </a:bodyPr>
            <a:lstStyle/>
            <a:p>
              <a:endParaRPr sz="2400"/>
            </a:p>
          </p:txBody>
        </p:sp>
      </p:grpSp>
      <p:grpSp>
        <p:nvGrpSpPr>
          <p:cNvPr id="8006" name="Google Shape;8006;p73"/>
          <p:cNvGrpSpPr/>
          <p:nvPr/>
        </p:nvGrpSpPr>
        <p:grpSpPr>
          <a:xfrm>
            <a:off x="4474433" y="1268857"/>
            <a:ext cx="3151191" cy="1341153"/>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533">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JANUARY</a:t>
              </a:r>
              <a:endParaRPr sz="533">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FEBRUARY</a:t>
              </a:r>
              <a:endParaRPr sz="533">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MARCH</a:t>
              </a:r>
              <a:endParaRPr sz="533">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APRIL</a:t>
              </a:r>
              <a:endParaRPr sz="533">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MAY</a:t>
              </a:r>
              <a:endParaRPr sz="533">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algn="ctr">
                <a:spcAft>
                  <a:spcPts val="2133"/>
                </a:spcAft>
              </a:pPr>
              <a:r>
                <a:rPr lang="en" sz="533">
                  <a:solidFill>
                    <a:srgbClr val="FFFFFF"/>
                  </a:solidFill>
                </a:rPr>
                <a:t>JUNE</a:t>
              </a:r>
              <a:endParaRPr sz="533">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1</a:t>
              </a:r>
              <a:endParaRPr sz="533">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algn="r">
                <a:spcAft>
                  <a:spcPts val="2133"/>
                </a:spcAft>
              </a:pPr>
              <a:r>
                <a:rPr lang="en" sz="533">
                  <a:solidFill>
                    <a:srgbClr val="FFFFFF"/>
                  </a:solidFill>
                </a:rPr>
                <a:t>PHASE 2</a:t>
              </a:r>
              <a:endParaRPr sz="533">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1</a:t>
              </a:r>
              <a:endParaRPr sz="533">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algn="r">
                <a:lnSpc>
                  <a:spcPct val="115000"/>
                </a:lnSpc>
                <a:spcAft>
                  <a:spcPts val="2133"/>
                </a:spcAft>
              </a:pPr>
              <a:r>
                <a:rPr lang="en" sz="533">
                  <a:solidFill>
                    <a:srgbClr val="FFFFFF"/>
                  </a:solidFill>
                </a:rPr>
                <a:t>Task 2</a:t>
              </a:r>
              <a:endParaRPr sz="533">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121900" tIns="121900" rIns="121900" bIns="121900" anchor="ctr" anchorCtr="0">
                <a:noAutofit/>
              </a:bodyPr>
              <a:lstStyle/>
              <a:p>
                <a:endParaRPr sz="533">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121900" tIns="121900" rIns="121900" bIns="121900" anchor="ctr" anchorCtr="0">
                <a:noAutofit/>
              </a:bodyPr>
              <a:lstStyle/>
              <a:p>
                <a:endParaRPr sz="533">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037"/>
        <p:cNvGrpSpPr/>
        <p:nvPr/>
      </p:nvGrpSpPr>
      <p:grpSpPr>
        <a:xfrm>
          <a:off x="0" y="0"/>
          <a:ext cx="0" cy="0"/>
          <a:chOff x="0" y="0"/>
          <a:chExt cx="0" cy="0"/>
        </a:xfrm>
      </p:grpSpPr>
      <p:grpSp>
        <p:nvGrpSpPr>
          <p:cNvPr id="8038" name="Google Shape;8038;p74"/>
          <p:cNvGrpSpPr/>
          <p:nvPr/>
        </p:nvGrpSpPr>
        <p:grpSpPr>
          <a:xfrm>
            <a:off x="6395587" y="1294582"/>
            <a:ext cx="993908" cy="958484"/>
            <a:chOff x="4249973" y="1201875"/>
            <a:chExt cx="1958568" cy="1888762"/>
          </a:xfrm>
        </p:grpSpPr>
        <p:sp>
          <p:nvSpPr>
            <p:cNvPr id="8039" name="Google Shape;8039;p74"/>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040" name="Google Shape;8040;p74"/>
            <p:cNvGrpSpPr/>
            <p:nvPr/>
          </p:nvGrpSpPr>
          <p:grpSpPr>
            <a:xfrm>
              <a:off x="5853086" y="1789142"/>
              <a:ext cx="355454" cy="1048099"/>
              <a:chOff x="5576108" y="2016725"/>
              <a:chExt cx="565200" cy="1666560"/>
            </a:xfrm>
          </p:grpSpPr>
          <p:sp>
            <p:nvSpPr>
              <p:cNvPr id="8041" name="Google Shape;8041;p74"/>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3" name="Google Shape;8043;p74"/>
            <p:cNvGrpSpPr/>
            <p:nvPr/>
          </p:nvGrpSpPr>
          <p:grpSpPr>
            <a:xfrm>
              <a:off x="4869455" y="2691676"/>
              <a:ext cx="1013897" cy="398961"/>
              <a:chOff x="4012057" y="3451825"/>
              <a:chExt cx="1612175" cy="634379"/>
            </a:xfrm>
          </p:grpSpPr>
          <p:sp>
            <p:nvSpPr>
              <p:cNvPr id="8044" name="Google Shape;8044;p74"/>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6" name="Google Shape;8046;p74"/>
            <p:cNvGrpSpPr/>
            <p:nvPr/>
          </p:nvGrpSpPr>
          <p:grpSpPr>
            <a:xfrm>
              <a:off x="4276937" y="2155961"/>
              <a:ext cx="651965" cy="891358"/>
              <a:chOff x="3069908" y="2599997"/>
              <a:chExt cx="1036675" cy="1417328"/>
            </a:xfrm>
          </p:grpSpPr>
          <p:sp>
            <p:nvSpPr>
              <p:cNvPr id="8047" name="Google Shape;8047;p74"/>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049" name="Google Shape;8049;p74"/>
            <p:cNvGrpSpPr/>
            <p:nvPr/>
          </p:nvGrpSpPr>
          <p:grpSpPr>
            <a:xfrm>
              <a:off x="5054918" y="1201875"/>
              <a:ext cx="999548" cy="602711"/>
              <a:chOff x="4306958" y="1082925"/>
              <a:chExt cx="1589359" cy="958358"/>
            </a:xfrm>
          </p:grpSpPr>
          <p:sp>
            <p:nvSpPr>
              <p:cNvPr id="8050" name="Google Shape;8050;p74"/>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052" name="Google Shape;8052;p74"/>
            <p:cNvGrpSpPr/>
            <p:nvPr/>
          </p:nvGrpSpPr>
          <p:grpSpPr>
            <a:xfrm>
              <a:off x="4249973" y="1303451"/>
              <a:ext cx="799317" cy="841334"/>
              <a:chOff x="3027033" y="1244439"/>
              <a:chExt cx="1270977" cy="1337786"/>
            </a:xfrm>
          </p:grpSpPr>
          <p:sp>
            <p:nvSpPr>
              <p:cNvPr id="8053" name="Google Shape;8053;p74"/>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pPr algn="ctr"/>
                <a:endParaRPr sz="16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055" name="Google Shape;8055;p74"/>
          <p:cNvGrpSpPr/>
          <p:nvPr/>
        </p:nvGrpSpPr>
        <p:grpSpPr>
          <a:xfrm>
            <a:off x="950752" y="2465848"/>
            <a:ext cx="1015689" cy="973195"/>
            <a:chOff x="2657744" y="2337745"/>
            <a:chExt cx="832987" cy="798137"/>
          </a:xfrm>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62" name="Google Shape;8062;p74"/>
          <p:cNvGrpSpPr/>
          <p:nvPr/>
        </p:nvGrpSpPr>
        <p:grpSpPr>
          <a:xfrm>
            <a:off x="4298703" y="2470123"/>
            <a:ext cx="914092" cy="964781"/>
            <a:chOff x="3398134" y="2057755"/>
            <a:chExt cx="704087" cy="743130"/>
          </a:xfrm>
        </p:grpSpPr>
        <p:grpSp>
          <p:nvGrpSpPr>
            <p:cNvPr id="8063" name="Google Shape;8063;p74"/>
            <p:cNvGrpSpPr/>
            <p:nvPr/>
          </p:nvGrpSpPr>
          <p:grpSpPr>
            <a:xfrm>
              <a:off x="3398134" y="2290183"/>
              <a:ext cx="315300" cy="219900"/>
              <a:chOff x="3398134" y="2290183"/>
              <a:chExt cx="315300" cy="219900"/>
            </a:xfrm>
          </p:grpSpPr>
          <p:sp>
            <p:nvSpPr>
              <p:cNvPr id="8064" name="Google Shape;8064;p74"/>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p:grpSpPr>
          <p:sp>
            <p:nvSpPr>
              <p:cNvPr id="8067" name="Google Shape;8067;p74"/>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p:grpSpPr>
          <p:sp>
            <p:nvSpPr>
              <p:cNvPr id="8070" name="Google Shape;8070;p74"/>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p:grpSpPr>
          <p:sp>
            <p:nvSpPr>
              <p:cNvPr id="8073" name="Google Shape;8073;p74"/>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p:grpSpPr>
          <p:sp>
            <p:nvSpPr>
              <p:cNvPr id="8076" name="Google Shape;8076;p74"/>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91433" tIns="45700" rIns="91433" bIns="45700" anchor="ctr" anchorCtr="0">
                <a:noAutofit/>
              </a:bodyPr>
              <a:lstStyle/>
              <a:p>
                <a:pPr algn="ctr"/>
                <a:endParaRPr sz="1867">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6532333" y="2479051"/>
            <a:ext cx="946871" cy="946871"/>
            <a:chOff x="5007123" y="2079403"/>
            <a:chExt cx="687600" cy="687600"/>
          </a:xfrm>
        </p:grpSpPr>
        <p:sp>
          <p:nvSpPr>
            <p:cNvPr id="8079" name="Google Shape;8079;p74"/>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0" name="Google Shape;8080;p74"/>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1" name="Google Shape;8081;p74"/>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2" name="Google Shape;8082;p74"/>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3" name="Google Shape;8083;p74"/>
          <p:cNvGrpSpPr/>
          <p:nvPr/>
        </p:nvGrpSpPr>
        <p:grpSpPr>
          <a:xfrm>
            <a:off x="7611583" y="2471726"/>
            <a:ext cx="961331" cy="961577"/>
            <a:chOff x="5797446" y="2063053"/>
            <a:chExt cx="698100" cy="698280"/>
          </a:xfrm>
        </p:grpSpPr>
        <p:sp>
          <p:nvSpPr>
            <p:cNvPr id="8084" name="Google Shape;8084;p74"/>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5" name="Google Shape;8085;p74"/>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6" name="Google Shape;8086;p74"/>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87" name="Google Shape;8087;p74"/>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88" name="Google Shape;8088;p74"/>
          <p:cNvGrpSpPr/>
          <p:nvPr/>
        </p:nvGrpSpPr>
        <p:grpSpPr>
          <a:xfrm>
            <a:off x="10871780" y="4665865"/>
            <a:ext cx="374113" cy="897552"/>
            <a:chOff x="8075075" y="3754290"/>
            <a:chExt cx="255612" cy="613194"/>
          </a:xfrm>
        </p:grpSpPr>
        <p:grpSp>
          <p:nvGrpSpPr>
            <p:cNvPr id="8089" name="Google Shape;8089;p74"/>
            <p:cNvGrpSpPr/>
            <p:nvPr/>
          </p:nvGrpSpPr>
          <p:grpSpPr>
            <a:xfrm>
              <a:off x="8075075" y="3754290"/>
              <a:ext cx="255612" cy="613194"/>
              <a:chOff x="8075075" y="3754290"/>
              <a:chExt cx="255612" cy="613194"/>
            </a:xfrm>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093" name="Google Shape;8093;p74"/>
          <p:cNvGrpSpPr/>
          <p:nvPr/>
        </p:nvGrpSpPr>
        <p:grpSpPr>
          <a:xfrm>
            <a:off x="7027856" y="4650929"/>
            <a:ext cx="627136" cy="911660"/>
            <a:chOff x="1697726" y="3244179"/>
            <a:chExt cx="788124" cy="1146069"/>
          </a:xfrm>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096" name="Google Shape;8096;p74"/>
          <p:cNvSpPr/>
          <p:nvPr/>
        </p:nvSpPr>
        <p:spPr>
          <a:xfrm>
            <a:off x="10837809" y="4536264"/>
            <a:ext cx="272" cy="5"/>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121900" tIns="121900" rIns="121900" bIns="121900" anchor="ctr" anchorCtr="0">
            <a:noAutofit/>
          </a:bodyPr>
          <a:lstStyle/>
          <a:p>
            <a:endParaRPr sz="2400"/>
          </a:p>
        </p:txBody>
      </p:sp>
      <p:grpSp>
        <p:nvGrpSpPr>
          <p:cNvPr id="8097" name="Google Shape;8097;p74"/>
          <p:cNvGrpSpPr/>
          <p:nvPr/>
        </p:nvGrpSpPr>
        <p:grpSpPr>
          <a:xfrm>
            <a:off x="7856058" y="4665865"/>
            <a:ext cx="391855" cy="391793"/>
            <a:chOff x="6134814" y="3754290"/>
            <a:chExt cx="293891" cy="293845"/>
          </a:xfrm>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00" name="Google Shape;8100;p74"/>
          <p:cNvGrpSpPr/>
          <p:nvPr/>
        </p:nvGrpSpPr>
        <p:grpSpPr>
          <a:xfrm>
            <a:off x="7856058" y="5170759"/>
            <a:ext cx="391855" cy="391855"/>
            <a:chOff x="6134814" y="4086186"/>
            <a:chExt cx="293891" cy="293891"/>
          </a:xfrm>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103" name="Google Shape;8103;p74"/>
          <p:cNvSpPr/>
          <p:nvPr/>
        </p:nvSpPr>
        <p:spPr>
          <a:xfrm>
            <a:off x="9240627" y="4664794"/>
            <a:ext cx="812924" cy="897533"/>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4" name="Google Shape;8104;p74"/>
          <p:cNvSpPr/>
          <p:nvPr/>
        </p:nvSpPr>
        <p:spPr>
          <a:xfrm rot="10800000">
            <a:off x="8448977" y="4661777"/>
            <a:ext cx="590585" cy="900851"/>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05" name="Google Shape;8105;p74"/>
          <p:cNvGrpSpPr/>
          <p:nvPr/>
        </p:nvGrpSpPr>
        <p:grpSpPr>
          <a:xfrm>
            <a:off x="10422691" y="3609016"/>
            <a:ext cx="830511" cy="829259"/>
            <a:chOff x="1187048" y="238125"/>
            <a:chExt cx="5256397" cy="5248476"/>
          </a:xfrm>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0" name="Google Shape;8110;p74"/>
          <p:cNvGrpSpPr/>
          <p:nvPr/>
        </p:nvGrpSpPr>
        <p:grpSpPr>
          <a:xfrm>
            <a:off x="3032165" y="3621827"/>
            <a:ext cx="1747983" cy="816543"/>
            <a:chOff x="238125" y="1188750"/>
            <a:chExt cx="7140450" cy="3335550"/>
          </a:xfrm>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16" name="Google Shape;8116;p74"/>
          <p:cNvGrpSpPr/>
          <p:nvPr/>
        </p:nvGrpSpPr>
        <p:grpSpPr>
          <a:xfrm>
            <a:off x="8799994" y="3609233"/>
            <a:ext cx="1480399" cy="828936"/>
            <a:chOff x="238125" y="1335475"/>
            <a:chExt cx="5418735" cy="3034175"/>
          </a:xfrm>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120" name="Google Shape;8120;p74"/>
          <p:cNvGrpSpPr/>
          <p:nvPr/>
        </p:nvGrpSpPr>
        <p:grpSpPr>
          <a:xfrm>
            <a:off x="7223541" y="3605097"/>
            <a:ext cx="1432601" cy="836241"/>
            <a:chOff x="5359127" y="2910889"/>
            <a:chExt cx="1097723" cy="640831"/>
          </a:xfrm>
        </p:grpSpPr>
        <p:grpSp>
          <p:nvGrpSpPr>
            <p:cNvPr id="8121" name="Google Shape;8121;p74"/>
            <p:cNvGrpSpPr/>
            <p:nvPr/>
          </p:nvGrpSpPr>
          <p:grpSpPr>
            <a:xfrm>
              <a:off x="5929791" y="3263088"/>
              <a:ext cx="527060" cy="287097"/>
              <a:chOff x="5929791" y="3263088"/>
              <a:chExt cx="527060" cy="287097"/>
            </a:xfrm>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4" name="Google Shape;8124;p74"/>
            <p:cNvGrpSpPr/>
            <p:nvPr/>
          </p:nvGrpSpPr>
          <p:grpSpPr>
            <a:xfrm>
              <a:off x="5359127" y="3263089"/>
              <a:ext cx="526428" cy="288631"/>
              <a:chOff x="5359127" y="3263089"/>
              <a:chExt cx="526428" cy="288631"/>
            </a:xfrm>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27" name="Google Shape;8127;p74"/>
            <p:cNvGrpSpPr/>
            <p:nvPr/>
          </p:nvGrpSpPr>
          <p:grpSpPr>
            <a:xfrm>
              <a:off x="5551525" y="2910889"/>
              <a:ext cx="520901" cy="610283"/>
              <a:chOff x="5551525" y="2910889"/>
              <a:chExt cx="520901" cy="610283"/>
            </a:xfrm>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1200"/>
              </a:p>
            </p:txBody>
          </p:sp>
        </p:grpSp>
        <p:grpSp>
          <p:nvGrpSpPr>
            <p:cNvPr id="8130" name="Google Shape;8130;p74"/>
            <p:cNvGrpSpPr/>
            <p:nvPr/>
          </p:nvGrpSpPr>
          <p:grpSpPr>
            <a:xfrm>
              <a:off x="5743962" y="2919100"/>
              <a:ext cx="623674" cy="284502"/>
              <a:chOff x="5743962" y="2919100"/>
              <a:chExt cx="623674" cy="284502"/>
            </a:xfrm>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1200"/>
              </a:p>
            </p:txBody>
          </p:sp>
        </p:grpSp>
      </p:grpSp>
      <p:grpSp>
        <p:nvGrpSpPr>
          <p:cNvPr id="8133" name="Google Shape;8133;p74"/>
          <p:cNvGrpSpPr/>
          <p:nvPr/>
        </p:nvGrpSpPr>
        <p:grpSpPr>
          <a:xfrm>
            <a:off x="10091824" y="2472712"/>
            <a:ext cx="1166635" cy="959467"/>
            <a:chOff x="7608988" y="2093194"/>
            <a:chExt cx="817276" cy="672147"/>
          </a:xfrm>
        </p:grpSpPr>
        <p:cxnSp>
          <p:nvCxnSpPr>
            <p:cNvPr id="8134" name="Google Shape;8134;p74"/>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p:grpSpPr>
          <p:grpSp>
            <p:nvGrpSpPr>
              <p:cNvPr id="8141" name="Google Shape;8141;p74"/>
              <p:cNvGrpSpPr/>
              <p:nvPr/>
            </p:nvGrpSpPr>
            <p:grpSpPr>
              <a:xfrm>
                <a:off x="7721175" y="2093194"/>
                <a:ext cx="291605" cy="623846"/>
                <a:chOff x="9405575" y="2061418"/>
                <a:chExt cx="291605" cy="623846"/>
              </a:xfrm>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nvGrpSpPr>
              <p:cNvPr id="8149" name="Google Shape;8149;p74"/>
              <p:cNvGrpSpPr/>
              <p:nvPr/>
            </p:nvGrpSpPr>
            <p:grpSpPr>
              <a:xfrm flipH="1">
                <a:off x="8029157" y="2093194"/>
                <a:ext cx="291605" cy="623846"/>
                <a:chOff x="9405575" y="2061418"/>
                <a:chExt cx="291605" cy="623846"/>
              </a:xfrm>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121900" tIns="121900" rIns="121900" bIns="121900" anchor="ctr" anchorCtr="0">
                  <a:noAutofit/>
                </a:bodyPr>
                <a:lstStyle/>
                <a:p>
                  <a:endParaRPr sz="2400"/>
                </a:p>
              </p:txBody>
            </p:sp>
          </p:grpSp>
        </p:grpSp>
      </p:grpSp>
      <p:grpSp>
        <p:nvGrpSpPr>
          <p:cNvPr id="8157" name="Google Shape;8157;p74"/>
          <p:cNvGrpSpPr/>
          <p:nvPr/>
        </p:nvGrpSpPr>
        <p:grpSpPr>
          <a:xfrm>
            <a:off x="5351073" y="1294582"/>
            <a:ext cx="950076" cy="1047868"/>
            <a:chOff x="4206459" y="1191441"/>
            <a:chExt cx="712557" cy="785901"/>
          </a:xfrm>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162" name="Google Shape;8162;p74"/>
            <p:cNvGrpSpPr/>
            <p:nvPr/>
          </p:nvGrpSpPr>
          <p:grpSpPr>
            <a:xfrm>
              <a:off x="4644280" y="1290523"/>
              <a:ext cx="143716" cy="29463"/>
              <a:chOff x="4644280" y="1290523"/>
              <a:chExt cx="143716" cy="29463"/>
            </a:xfrm>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67" name="Google Shape;8167;p74"/>
            <p:cNvGrpSpPr/>
            <p:nvPr/>
          </p:nvGrpSpPr>
          <p:grpSpPr>
            <a:xfrm>
              <a:off x="4356567" y="1191441"/>
              <a:ext cx="143690" cy="29488"/>
              <a:chOff x="4356567" y="1191441"/>
              <a:chExt cx="143690" cy="29488"/>
            </a:xfrm>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2" name="Google Shape;8172;p74"/>
            <p:cNvGrpSpPr/>
            <p:nvPr/>
          </p:nvGrpSpPr>
          <p:grpSpPr>
            <a:xfrm>
              <a:off x="4339009" y="1863727"/>
              <a:ext cx="143703" cy="29476"/>
              <a:chOff x="4339009" y="1863727"/>
              <a:chExt cx="143703" cy="29476"/>
            </a:xfrm>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77" name="Google Shape;8177;p74"/>
            <p:cNvGrpSpPr/>
            <p:nvPr/>
          </p:nvGrpSpPr>
          <p:grpSpPr>
            <a:xfrm>
              <a:off x="4206459" y="1607315"/>
              <a:ext cx="29539" cy="142899"/>
              <a:chOff x="4206459" y="1607315"/>
              <a:chExt cx="29539" cy="142899"/>
            </a:xfrm>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nvGrpSpPr>
            <p:cNvPr id="8186" name="Google Shape;8186;p74"/>
            <p:cNvGrpSpPr/>
            <p:nvPr/>
          </p:nvGrpSpPr>
          <p:grpSpPr>
            <a:xfrm>
              <a:off x="4889463" y="1423737"/>
              <a:ext cx="29552" cy="142899"/>
              <a:chOff x="4889463" y="1423737"/>
              <a:chExt cx="29552" cy="142899"/>
            </a:xfrm>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nvGrpSpPr>
            <p:cNvPr id="8191" name="Google Shape;8191;p74"/>
            <p:cNvGrpSpPr/>
            <p:nvPr/>
          </p:nvGrpSpPr>
          <p:grpSpPr>
            <a:xfrm>
              <a:off x="4771663" y="1876896"/>
              <a:ext cx="108651" cy="100447"/>
              <a:chOff x="4771663" y="1876896"/>
              <a:chExt cx="108651" cy="100447"/>
            </a:xfrm>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121900" tIns="121900" rIns="121900" bIns="121900" anchor="ctr" anchorCtr="0">
                <a:noAutofit/>
              </a:bodyPr>
              <a:lstStyle/>
              <a:p>
                <a:endParaRPr sz="2400"/>
              </a:p>
            </p:txBody>
          </p:sp>
        </p:grpSp>
      </p:grpSp>
      <p:grpSp>
        <p:nvGrpSpPr>
          <p:cNvPr id="8196" name="Google Shape;8196;p74"/>
          <p:cNvGrpSpPr/>
          <p:nvPr/>
        </p:nvGrpSpPr>
        <p:grpSpPr>
          <a:xfrm>
            <a:off x="5345041" y="2472212"/>
            <a:ext cx="1055049" cy="960467"/>
            <a:chOff x="267375" y="1071875"/>
            <a:chExt cx="470500" cy="428550"/>
          </a:xfrm>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05" name="Google Shape;8205;p74"/>
          <p:cNvGrpSpPr/>
          <p:nvPr/>
        </p:nvGrpSpPr>
        <p:grpSpPr>
          <a:xfrm>
            <a:off x="945700" y="4665052"/>
            <a:ext cx="1877925" cy="897555"/>
            <a:chOff x="712664" y="3693287"/>
            <a:chExt cx="1460738" cy="698160"/>
          </a:xfrm>
        </p:grpSpPr>
        <p:grpSp>
          <p:nvGrpSpPr>
            <p:cNvPr id="8206" name="Google Shape;8206;p74"/>
            <p:cNvGrpSpPr/>
            <p:nvPr/>
          </p:nvGrpSpPr>
          <p:grpSpPr>
            <a:xfrm>
              <a:off x="1380079" y="4133090"/>
              <a:ext cx="234048" cy="258099"/>
              <a:chOff x="1380079" y="4133090"/>
              <a:chExt cx="234048" cy="258099"/>
            </a:xfrm>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nvGrpSpPr>
            <p:cNvPr id="8210" name="Google Shape;8210;p74"/>
            <p:cNvGrpSpPr/>
            <p:nvPr/>
          </p:nvGrpSpPr>
          <p:grpSpPr>
            <a:xfrm>
              <a:off x="884610" y="3864082"/>
              <a:ext cx="1118566" cy="527275"/>
              <a:chOff x="890961" y="3865463"/>
              <a:chExt cx="1115221" cy="525698"/>
            </a:xfrm>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14" name="Google Shape;8214;p74"/>
            <p:cNvGrpSpPr/>
            <p:nvPr/>
          </p:nvGrpSpPr>
          <p:grpSpPr>
            <a:xfrm>
              <a:off x="712664" y="3693287"/>
              <a:ext cx="1460738" cy="698160"/>
              <a:chOff x="712664" y="3693025"/>
              <a:chExt cx="1460738" cy="698160"/>
            </a:xfrm>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21" name="Google Shape;8221;p74"/>
          <p:cNvGrpSpPr/>
          <p:nvPr/>
        </p:nvGrpSpPr>
        <p:grpSpPr>
          <a:xfrm>
            <a:off x="4195987" y="1294582"/>
            <a:ext cx="1060647" cy="985108"/>
            <a:chOff x="3348603" y="1236445"/>
            <a:chExt cx="749256" cy="695894"/>
          </a:xfrm>
        </p:grpSpPr>
        <p:grpSp>
          <p:nvGrpSpPr>
            <p:cNvPr id="8222" name="Google Shape;8222;p74"/>
            <p:cNvGrpSpPr/>
            <p:nvPr/>
          </p:nvGrpSpPr>
          <p:grpSpPr>
            <a:xfrm>
              <a:off x="3583779" y="1236445"/>
              <a:ext cx="293795" cy="285811"/>
              <a:chOff x="3750225" y="1774000"/>
              <a:chExt cx="149575" cy="145525"/>
            </a:xfrm>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5" name="Google Shape;8225;p74"/>
            <p:cNvGrpSpPr/>
            <p:nvPr/>
          </p:nvGrpSpPr>
          <p:grpSpPr>
            <a:xfrm>
              <a:off x="3775534" y="1462599"/>
              <a:ext cx="322325" cy="285958"/>
              <a:chOff x="3847850" y="1889150"/>
              <a:chExt cx="164100" cy="145600"/>
            </a:xfrm>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28" name="Google Shape;8228;p74"/>
            <p:cNvGrpSpPr/>
            <p:nvPr/>
          </p:nvGrpSpPr>
          <p:grpSpPr>
            <a:xfrm>
              <a:off x="3545329" y="1646528"/>
              <a:ext cx="293746" cy="285811"/>
              <a:chOff x="3730650" y="1982800"/>
              <a:chExt cx="149550" cy="145525"/>
            </a:xfrm>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31" name="Google Shape;8231;p74"/>
            <p:cNvGrpSpPr/>
            <p:nvPr/>
          </p:nvGrpSpPr>
          <p:grpSpPr>
            <a:xfrm>
              <a:off x="3348603" y="1415046"/>
              <a:ext cx="294384" cy="284387"/>
              <a:chOff x="3630494" y="1864938"/>
              <a:chExt cx="149875" cy="144800"/>
            </a:xfrm>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34" name="Google Shape;8234;p74"/>
          <p:cNvGrpSpPr/>
          <p:nvPr/>
        </p:nvGrpSpPr>
        <p:grpSpPr>
          <a:xfrm>
            <a:off x="3024690" y="4658443"/>
            <a:ext cx="1766565" cy="904111"/>
            <a:chOff x="2413923" y="3711366"/>
            <a:chExt cx="1374117" cy="703260"/>
          </a:xfrm>
        </p:grpSpPr>
        <p:grpSp>
          <p:nvGrpSpPr>
            <p:cNvPr id="8235" name="Google Shape;8235;p74"/>
            <p:cNvGrpSpPr/>
            <p:nvPr/>
          </p:nvGrpSpPr>
          <p:grpSpPr>
            <a:xfrm>
              <a:off x="2413923" y="3711366"/>
              <a:ext cx="1374117" cy="703260"/>
              <a:chOff x="2413923" y="3711366"/>
              <a:chExt cx="1374117" cy="703260"/>
            </a:xfrm>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nvGrpSpPr>
              <p:cNvPr id="8237" name="Google Shape;8237;p74"/>
              <p:cNvGrpSpPr/>
              <p:nvPr/>
            </p:nvGrpSpPr>
            <p:grpSpPr>
              <a:xfrm>
                <a:off x="2600284" y="3808654"/>
                <a:ext cx="234506" cy="138009"/>
                <a:chOff x="2600284" y="3808654"/>
                <a:chExt cx="234506" cy="138009"/>
              </a:xfrm>
            </p:grpSpPr>
            <p:sp>
              <p:nvSpPr>
                <p:cNvPr id="8238" name="Google Shape;8238;p74"/>
                <p:cNvSpPr/>
                <p:nvPr/>
              </p:nvSpPr>
              <p:spPr>
                <a:xfrm>
                  <a:off x="2767890"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39" name="Google Shape;8239;p74"/>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p:grpSpPr>
            <p:sp>
              <p:nvSpPr>
                <p:cNvPr id="8241" name="Google Shape;8241;p74"/>
                <p:cNvSpPr/>
                <p:nvPr/>
              </p:nvSpPr>
              <p:spPr>
                <a:xfrm>
                  <a:off x="3359659" y="3879764"/>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2" name="Google Shape;8242;p74"/>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p:grpSpPr>
            <p:sp>
              <p:nvSpPr>
                <p:cNvPr id="8244" name="Google Shape;8244;p74"/>
                <p:cNvSpPr/>
                <p:nvPr/>
              </p:nvSpPr>
              <p:spPr>
                <a:xfrm>
                  <a:off x="3067316" y="381127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5" name="Google Shape;8245;p74"/>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p:grpSpPr>
            <p:sp>
              <p:nvSpPr>
                <p:cNvPr id="8247" name="Google Shape;8247;p74"/>
                <p:cNvSpPr/>
                <p:nvPr/>
              </p:nvSpPr>
              <p:spPr>
                <a:xfrm>
                  <a:off x="2571142"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48" name="Google Shape;8248;p74"/>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p:grpSpPr>
            <p:sp>
              <p:nvSpPr>
                <p:cNvPr id="8250" name="Google Shape;8250;p74"/>
                <p:cNvSpPr/>
                <p:nvPr/>
              </p:nvSpPr>
              <p:spPr>
                <a:xfrm>
                  <a:off x="3564643" y="4058666"/>
                  <a:ext cx="66900" cy="66900"/>
                </a:xfrm>
                <a:prstGeom prst="ellipse">
                  <a:avLst/>
                </a:prstGeom>
                <a:solidFill>
                  <a:srgbClr val="869FB2"/>
                </a:solidFill>
                <a:ln>
                  <a:noFill/>
                </a:ln>
              </p:spPr>
              <p:txBody>
                <a:bodyPr spcFirstLastPara="1" wrap="square" lIns="121900" tIns="121900" rIns="121900" bIns="121900" anchor="ctr" anchorCtr="0">
                  <a:noAutofit/>
                </a:bodyPr>
                <a:lstStyle/>
                <a:p>
                  <a:endParaRPr sz="2400"/>
                </a:p>
              </p:txBody>
            </p:sp>
            <p:cxnSp>
              <p:nvCxnSpPr>
                <p:cNvPr id="8251" name="Google Shape;8251;p74"/>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255" name="Google Shape;8255;p74"/>
          <p:cNvGrpSpPr/>
          <p:nvPr/>
        </p:nvGrpSpPr>
        <p:grpSpPr>
          <a:xfrm>
            <a:off x="8523719" y="1392508"/>
            <a:ext cx="1508116" cy="783177"/>
            <a:chOff x="238125" y="999450"/>
            <a:chExt cx="7140700" cy="3708225"/>
          </a:xfrm>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265" name="Google Shape;8265;p74"/>
          <p:cNvGrpSpPr/>
          <p:nvPr/>
        </p:nvGrpSpPr>
        <p:grpSpPr>
          <a:xfrm>
            <a:off x="4992320" y="4658499"/>
            <a:ext cx="1834472" cy="904175"/>
            <a:chOff x="3913765" y="3641905"/>
            <a:chExt cx="1522805" cy="750560"/>
          </a:xfrm>
        </p:grpSpPr>
        <p:grpSp>
          <p:nvGrpSpPr>
            <p:cNvPr id="8266" name="Google Shape;8266;p74"/>
            <p:cNvGrpSpPr/>
            <p:nvPr/>
          </p:nvGrpSpPr>
          <p:grpSpPr>
            <a:xfrm>
              <a:off x="3913765" y="3997002"/>
              <a:ext cx="1522805" cy="395463"/>
              <a:chOff x="3913765" y="3997002"/>
              <a:chExt cx="1522805" cy="395463"/>
            </a:xfrm>
          </p:grpSpPr>
          <p:grpSp>
            <p:nvGrpSpPr>
              <p:cNvPr id="8267" name="Google Shape;8267;p74"/>
              <p:cNvGrpSpPr/>
              <p:nvPr/>
            </p:nvGrpSpPr>
            <p:grpSpPr>
              <a:xfrm>
                <a:off x="3913765" y="4138659"/>
                <a:ext cx="507602" cy="253806"/>
                <a:chOff x="3913765" y="4138659"/>
                <a:chExt cx="507602" cy="253806"/>
              </a:xfrm>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r>
                    <a:rPr lang="en" sz="2400"/>
                    <a:t>     </a:t>
                  </a:r>
                  <a:endParaRPr sz="2400"/>
                </a:p>
              </p:txBody>
            </p:sp>
          </p:grpSp>
          <p:grpSp>
            <p:nvGrpSpPr>
              <p:cNvPr id="8270" name="Google Shape;8270;p74"/>
              <p:cNvGrpSpPr/>
              <p:nvPr/>
            </p:nvGrpSpPr>
            <p:grpSpPr>
              <a:xfrm>
                <a:off x="4421361" y="3997002"/>
                <a:ext cx="507618" cy="395463"/>
                <a:chOff x="4421361" y="3997002"/>
                <a:chExt cx="507618" cy="395463"/>
              </a:xfrm>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nvGrpSpPr>
              <p:cNvPr id="8273" name="Google Shape;8273;p74"/>
              <p:cNvGrpSpPr/>
              <p:nvPr/>
            </p:nvGrpSpPr>
            <p:grpSpPr>
              <a:xfrm>
                <a:off x="4928973" y="4189418"/>
                <a:ext cx="507596" cy="203047"/>
                <a:chOff x="4928973" y="4189418"/>
                <a:chExt cx="507596" cy="203047"/>
              </a:xfrm>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76" name="Google Shape;8276;p74"/>
            <p:cNvGrpSpPr/>
            <p:nvPr/>
          </p:nvGrpSpPr>
          <p:grpSpPr>
            <a:xfrm>
              <a:off x="4482186" y="3641905"/>
              <a:ext cx="397605" cy="349784"/>
              <a:chOff x="2906375" y="1159725"/>
              <a:chExt cx="1860575" cy="1636800"/>
            </a:xfrm>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281" name="Google Shape;8281;p74"/>
          <p:cNvGrpSpPr/>
          <p:nvPr/>
        </p:nvGrpSpPr>
        <p:grpSpPr>
          <a:xfrm>
            <a:off x="8705266" y="2471735"/>
            <a:ext cx="1254316" cy="961423"/>
            <a:chOff x="6599718" y="2068734"/>
            <a:chExt cx="940737" cy="721067"/>
          </a:xfrm>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88" name="Google Shape;8288;p74"/>
            <p:cNvGrpSpPr/>
            <p:nvPr/>
          </p:nvGrpSpPr>
          <p:grpSpPr>
            <a:xfrm>
              <a:off x="6836957" y="2068734"/>
              <a:ext cx="461892" cy="721067"/>
              <a:chOff x="6836957" y="2068734"/>
              <a:chExt cx="461892" cy="721067"/>
            </a:xfrm>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nvGrpSpPr>
              <p:cNvPr id="8295" name="Google Shape;8295;p74"/>
              <p:cNvGrpSpPr/>
              <p:nvPr/>
            </p:nvGrpSpPr>
            <p:grpSpPr>
              <a:xfrm>
                <a:off x="6836957" y="2068734"/>
                <a:ext cx="461892" cy="721067"/>
                <a:chOff x="6836957" y="2068734"/>
                <a:chExt cx="461892" cy="721067"/>
              </a:xfrm>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121900" tIns="121900" rIns="121900" bIns="121900" anchor="ctr" anchorCtr="0">
                  <a:noAutofit/>
                </a:bodyPr>
                <a:lstStyle/>
                <a:p>
                  <a:endParaRPr sz="2400"/>
                </a:p>
              </p:txBody>
            </p:sp>
          </p:grpSp>
        </p:grpSp>
      </p:grpSp>
      <p:grpSp>
        <p:nvGrpSpPr>
          <p:cNvPr id="8303" name="Google Shape;8303;p74"/>
          <p:cNvGrpSpPr/>
          <p:nvPr/>
        </p:nvGrpSpPr>
        <p:grpSpPr>
          <a:xfrm>
            <a:off x="3216357" y="2477529"/>
            <a:ext cx="950103" cy="949832"/>
            <a:chOff x="2559249" y="2069323"/>
            <a:chExt cx="685566" cy="685634"/>
          </a:xfrm>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17" name="Google Shape;8317;p74"/>
          <p:cNvGrpSpPr/>
          <p:nvPr/>
        </p:nvGrpSpPr>
        <p:grpSpPr>
          <a:xfrm>
            <a:off x="10126274" y="1294582"/>
            <a:ext cx="1127527" cy="949215"/>
            <a:chOff x="951975" y="315800"/>
            <a:chExt cx="5860325" cy="4933550"/>
          </a:xfrm>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26" name="Google Shape;8326;p74"/>
          <p:cNvGrpSpPr/>
          <p:nvPr/>
        </p:nvGrpSpPr>
        <p:grpSpPr>
          <a:xfrm>
            <a:off x="4922445" y="3609394"/>
            <a:ext cx="2157243" cy="828965"/>
            <a:chOff x="3862800" y="3038525"/>
            <a:chExt cx="1329006" cy="510698"/>
          </a:xfrm>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329" name="Google Shape;8329;p74"/>
            <p:cNvGrpSpPr/>
            <p:nvPr/>
          </p:nvGrpSpPr>
          <p:grpSpPr>
            <a:xfrm>
              <a:off x="3967075" y="3040337"/>
              <a:ext cx="1019927" cy="402126"/>
              <a:chOff x="3967075" y="3040337"/>
              <a:chExt cx="1019927" cy="402126"/>
            </a:xfrm>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2" name="Google Shape;8332;p74"/>
            <p:cNvGrpSpPr/>
            <p:nvPr/>
          </p:nvGrpSpPr>
          <p:grpSpPr>
            <a:xfrm>
              <a:off x="4186700" y="3040337"/>
              <a:ext cx="390475" cy="183289"/>
              <a:chOff x="4186700" y="3040337"/>
              <a:chExt cx="390475" cy="183289"/>
            </a:xfrm>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5" name="Google Shape;8335;p74"/>
            <p:cNvGrpSpPr/>
            <p:nvPr/>
          </p:nvGrpSpPr>
          <p:grpSpPr>
            <a:xfrm>
              <a:off x="4073727" y="3040337"/>
              <a:ext cx="697794" cy="296263"/>
              <a:chOff x="4073727" y="3040337"/>
              <a:chExt cx="697794" cy="296263"/>
            </a:xfrm>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nvGrpSpPr>
            <p:cNvPr id="8338" name="Google Shape;8338;p74"/>
            <p:cNvGrpSpPr/>
            <p:nvPr/>
          </p:nvGrpSpPr>
          <p:grpSpPr>
            <a:xfrm>
              <a:off x="3862800" y="3038525"/>
              <a:ext cx="1329006" cy="510698"/>
              <a:chOff x="3862800" y="3038525"/>
              <a:chExt cx="1329006" cy="510698"/>
            </a:xfrm>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341" name="Google Shape;8341;p74"/>
          <p:cNvGrpSpPr/>
          <p:nvPr/>
        </p:nvGrpSpPr>
        <p:grpSpPr>
          <a:xfrm>
            <a:off x="933542" y="1294581"/>
            <a:ext cx="1177607" cy="1033568"/>
            <a:chOff x="649648" y="271400"/>
            <a:chExt cx="6215377" cy="5455143"/>
          </a:xfrm>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121900" tIns="121900" rIns="121900" bIns="121900" anchor="ctr" anchorCtr="0">
              <a:noAutofit/>
            </a:bodyPr>
            <a:lstStyle/>
            <a:p>
              <a:endParaRPr sz="2400"/>
            </a:p>
          </p:txBody>
        </p:sp>
      </p:grpSp>
      <p:grpSp>
        <p:nvGrpSpPr>
          <p:cNvPr id="8354" name="Google Shape;8354;p74"/>
          <p:cNvGrpSpPr/>
          <p:nvPr/>
        </p:nvGrpSpPr>
        <p:grpSpPr>
          <a:xfrm>
            <a:off x="3077943" y="1294582"/>
            <a:ext cx="1023605" cy="1087319"/>
            <a:chOff x="2499700" y="1135950"/>
            <a:chExt cx="732402" cy="777990"/>
          </a:xfrm>
        </p:grpSpPr>
        <p:grpSp>
          <p:nvGrpSpPr>
            <p:cNvPr id="8355" name="Google Shape;8355;p74"/>
            <p:cNvGrpSpPr/>
            <p:nvPr/>
          </p:nvGrpSpPr>
          <p:grpSpPr>
            <a:xfrm>
              <a:off x="2499700" y="1135950"/>
              <a:ext cx="732402" cy="694705"/>
              <a:chOff x="2499700" y="1135950"/>
              <a:chExt cx="732402" cy="694705"/>
            </a:xfrm>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121900" tIns="121900" rIns="121900" bIns="121900" anchor="ctr" anchorCtr="0">
                <a:noAutofit/>
              </a:bodyPr>
              <a:lstStyle/>
              <a:p>
                <a:endParaRPr sz="2400"/>
              </a:p>
            </p:txBody>
          </p:sp>
        </p:grpSp>
        <p:grpSp>
          <p:nvGrpSpPr>
            <p:cNvPr id="8383" name="Google Shape;8383;p74"/>
            <p:cNvGrpSpPr/>
            <p:nvPr/>
          </p:nvGrpSpPr>
          <p:grpSpPr>
            <a:xfrm>
              <a:off x="2517909" y="1188726"/>
              <a:ext cx="702702" cy="725214"/>
              <a:chOff x="2517909" y="1188726"/>
              <a:chExt cx="702702" cy="725214"/>
            </a:xfrm>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121900" tIns="121900" rIns="121900" bIns="121900" anchor="ctr" anchorCtr="0">
                <a:noAutofit/>
              </a:bodyPr>
              <a:lstStyle/>
              <a:p>
                <a:endParaRPr sz="2400"/>
              </a:p>
            </p:txBody>
          </p:sp>
        </p:grpSp>
      </p:grpSp>
      <p:grpSp>
        <p:nvGrpSpPr>
          <p:cNvPr id="8389" name="Google Shape;8389;p74"/>
          <p:cNvGrpSpPr/>
          <p:nvPr/>
        </p:nvGrpSpPr>
        <p:grpSpPr>
          <a:xfrm>
            <a:off x="2205586" y="1294582"/>
            <a:ext cx="777919" cy="1160305"/>
            <a:chOff x="1716825" y="1121550"/>
            <a:chExt cx="622800" cy="928938"/>
          </a:xfrm>
        </p:grpSpPr>
        <p:grpSp>
          <p:nvGrpSpPr>
            <p:cNvPr id="8390" name="Google Shape;8390;p74"/>
            <p:cNvGrpSpPr/>
            <p:nvPr/>
          </p:nvGrpSpPr>
          <p:grpSpPr>
            <a:xfrm>
              <a:off x="1716825" y="1121550"/>
              <a:ext cx="622800" cy="928938"/>
              <a:chOff x="1716825" y="1121550"/>
              <a:chExt cx="622800" cy="928938"/>
            </a:xfrm>
          </p:grpSpPr>
          <p:cxnSp>
            <p:nvCxnSpPr>
              <p:cNvPr id="8391" name="Google Shape;8391;p74"/>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3" name="Google Shape;8393;p74"/>
            <p:cNvGrpSpPr/>
            <p:nvPr/>
          </p:nvGrpSpPr>
          <p:grpSpPr>
            <a:xfrm>
              <a:off x="1768050" y="1172775"/>
              <a:ext cx="520200" cy="832000"/>
              <a:chOff x="1768050" y="1172775"/>
              <a:chExt cx="520200" cy="832000"/>
            </a:xfrm>
          </p:grpSpPr>
          <p:cxnSp>
            <p:nvCxnSpPr>
              <p:cNvPr id="8394" name="Google Shape;8394;p74"/>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6" name="Google Shape;8396;p74"/>
            <p:cNvGrpSpPr/>
            <p:nvPr/>
          </p:nvGrpSpPr>
          <p:grpSpPr>
            <a:xfrm>
              <a:off x="1820100" y="1225475"/>
              <a:ext cx="416400" cy="729575"/>
              <a:chOff x="1820100" y="1225475"/>
              <a:chExt cx="416400" cy="729575"/>
            </a:xfrm>
          </p:grpSpPr>
          <p:cxnSp>
            <p:nvCxnSpPr>
              <p:cNvPr id="8397" name="Google Shape;8397;p74"/>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399" name="Google Shape;8399;p74"/>
            <p:cNvGrpSpPr/>
            <p:nvPr/>
          </p:nvGrpSpPr>
          <p:grpSpPr>
            <a:xfrm>
              <a:off x="1874250" y="1278825"/>
              <a:ext cx="308100" cy="605275"/>
              <a:chOff x="1874250" y="1278825"/>
              <a:chExt cx="308100" cy="605275"/>
            </a:xfrm>
          </p:grpSpPr>
          <p:cxnSp>
            <p:nvCxnSpPr>
              <p:cNvPr id="8400" name="Google Shape;8400;p74"/>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02" name="Google Shape;8402;p74"/>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3" name="Google Shape;8403;p74"/>
          <p:cNvGrpSpPr/>
          <p:nvPr/>
        </p:nvGrpSpPr>
        <p:grpSpPr>
          <a:xfrm>
            <a:off x="2098683" y="2476344"/>
            <a:ext cx="985429" cy="952203"/>
            <a:chOff x="4334725" y="1355875"/>
            <a:chExt cx="3106650" cy="3001900"/>
          </a:xfrm>
        </p:grpSpPr>
        <p:grpSp>
          <p:nvGrpSpPr>
            <p:cNvPr id="8404" name="Google Shape;8404;p74"/>
            <p:cNvGrpSpPr/>
            <p:nvPr/>
          </p:nvGrpSpPr>
          <p:grpSpPr>
            <a:xfrm>
              <a:off x="4516050" y="1724875"/>
              <a:ext cx="2693725" cy="2632900"/>
              <a:chOff x="4516050" y="1724875"/>
              <a:chExt cx="2693725" cy="2632900"/>
            </a:xfrm>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08" name="Google Shape;8408;p74"/>
            <p:cNvGrpSpPr/>
            <p:nvPr/>
          </p:nvGrpSpPr>
          <p:grpSpPr>
            <a:xfrm>
              <a:off x="4334725" y="1355875"/>
              <a:ext cx="3106650" cy="2709650"/>
              <a:chOff x="4334725" y="1355875"/>
              <a:chExt cx="3106650" cy="2709650"/>
            </a:xfrm>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121900" tIns="121900" rIns="121900" bIns="121900" anchor="ctr" anchorCtr="0">
                <a:noAutofit/>
              </a:bodyPr>
              <a:lstStyle/>
              <a:p>
                <a:endParaRPr sz="2400"/>
              </a:p>
            </p:txBody>
          </p:sp>
        </p:grpSp>
      </p:grpSp>
      <p:grpSp>
        <p:nvGrpSpPr>
          <p:cNvPr id="8412" name="Google Shape;8412;p74"/>
          <p:cNvGrpSpPr/>
          <p:nvPr/>
        </p:nvGrpSpPr>
        <p:grpSpPr>
          <a:xfrm>
            <a:off x="10254615" y="4650706"/>
            <a:ext cx="416099" cy="912231"/>
            <a:chOff x="7645573" y="3754300"/>
            <a:chExt cx="293855" cy="644170"/>
          </a:xfrm>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5" name="Google Shape;8415;p74"/>
          <p:cNvGrpSpPr/>
          <p:nvPr/>
        </p:nvGrpSpPr>
        <p:grpSpPr>
          <a:xfrm>
            <a:off x="7483933" y="1294582"/>
            <a:ext cx="945348" cy="985812"/>
            <a:chOff x="5830645" y="1256617"/>
            <a:chExt cx="530340" cy="553040"/>
          </a:xfrm>
        </p:grpSpPr>
        <p:grpSp>
          <p:nvGrpSpPr>
            <p:cNvPr id="8416" name="Google Shape;8416;p74"/>
            <p:cNvGrpSpPr/>
            <p:nvPr/>
          </p:nvGrpSpPr>
          <p:grpSpPr>
            <a:xfrm>
              <a:off x="5830645" y="1256617"/>
              <a:ext cx="259743" cy="269909"/>
              <a:chOff x="5830645" y="1256617"/>
              <a:chExt cx="259743" cy="269909"/>
            </a:xfrm>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19" name="Google Shape;8419;p74"/>
            <p:cNvGrpSpPr/>
            <p:nvPr/>
          </p:nvGrpSpPr>
          <p:grpSpPr>
            <a:xfrm>
              <a:off x="6101293" y="1256617"/>
              <a:ext cx="259692" cy="269909"/>
              <a:chOff x="6101293" y="1256617"/>
              <a:chExt cx="259692" cy="269909"/>
            </a:xfrm>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2" name="Google Shape;8422;p74"/>
            <p:cNvGrpSpPr/>
            <p:nvPr/>
          </p:nvGrpSpPr>
          <p:grpSpPr>
            <a:xfrm>
              <a:off x="5830645" y="1539749"/>
              <a:ext cx="259692" cy="269909"/>
              <a:chOff x="5830645" y="1539749"/>
              <a:chExt cx="259692" cy="269909"/>
            </a:xfrm>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5" name="Google Shape;8425;p74"/>
            <p:cNvGrpSpPr/>
            <p:nvPr/>
          </p:nvGrpSpPr>
          <p:grpSpPr>
            <a:xfrm>
              <a:off x="6101293" y="1539749"/>
              <a:ext cx="259692" cy="269909"/>
              <a:chOff x="6101293" y="1539749"/>
              <a:chExt cx="259692" cy="269909"/>
            </a:xfrm>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429" name="Google Shape;8429;p74"/>
          <p:cNvGrpSpPr/>
          <p:nvPr/>
        </p:nvGrpSpPr>
        <p:grpSpPr>
          <a:xfrm>
            <a:off x="952593" y="3609403"/>
            <a:ext cx="1937273" cy="828480"/>
            <a:chOff x="732422" y="2990152"/>
            <a:chExt cx="1337773" cy="572102"/>
          </a:xfrm>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8439"/>
        <p:cNvGrpSpPr/>
        <p:nvPr/>
      </p:nvGrpSpPr>
      <p:grpSpPr>
        <a:xfrm>
          <a:off x="0" y="0"/>
          <a:ext cx="0" cy="0"/>
          <a:chOff x="0" y="0"/>
          <a:chExt cx="0" cy="0"/>
        </a:xfrm>
      </p:grpSpPr>
      <p:grpSp>
        <p:nvGrpSpPr>
          <p:cNvPr id="8440" name="Google Shape;8440;p75"/>
          <p:cNvGrpSpPr/>
          <p:nvPr/>
        </p:nvGrpSpPr>
        <p:grpSpPr>
          <a:xfrm>
            <a:off x="944773" y="1287829"/>
            <a:ext cx="2181489" cy="2034859"/>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121900" tIns="121900" rIns="121900" bIns="121900" anchor="ctr" anchorCtr="0">
                <a:noAutofit/>
              </a:bodyPr>
              <a:lstStyle/>
              <a:p>
                <a:endParaRPr sz="2400"/>
              </a:p>
            </p:txBody>
          </p:sp>
        </p:grpSp>
      </p:grpSp>
      <p:grpSp>
        <p:nvGrpSpPr>
          <p:cNvPr id="8551" name="Google Shape;8551;p75"/>
          <p:cNvGrpSpPr/>
          <p:nvPr/>
        </p:nvGrpSpPr>
        <p:grpSpPr>
          <a:xfrm>
            <a:off x="3470994" y="1313349"/>
            <a:ext cx="1818997" cy="1469511"/>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121900" tIns="121900" rIns="121900" bIns="121900" anchor="ctr" anchorCtr="0">
                <a:noAutofit/>
              </a:bodyPr>
              <a:lstStyle/>
              <a:p>
                <a:endParaRPr sz="2400"/>
              </a:p>
            </p:txBody>
          </p:sp>
        </p:grpSp>
      </p:grpSp>
      <p:grpSp>
        <p:nvGrpSpPr>
          <p:cNvPr id="8576" name="Google Shape;8576;p75"/>
          <p:cNvGrpSpPr/>
          <p:nvPr/>
        </p:nvGrpSpPr>
        <p:grpSpPr>
          <a:xfrm>
            <a:off x="3456942" y="3258924"/>
            <a:ext cx="1850055" cy="212165"/>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595" name="Google Shape;8595;p75"/>
          <p:cNvGrpSpPr/>
          <p:nvPr/>
        </p:nvGrpSpPr>
        <p:grpSpPr>
          <a:xfrm>
            <a:off x="3452308" y="3629358"/>
            <a:ext cx="1854003" cy="212833"/>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598" name="Google Shape;8598;p75"/>
          <p:cNvGrpSpPr/>
          <p:nvPr/>
        </p:nvGrpSpPr>
        <p:grpSpPr>
          <a:xfrm>
            <a:off x="3453179" y="4000459"/>
            <a:ext cx="1882172" cy="205015"/>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121900" tIns="121900" rIns="121900" bIns="121900" anchor="ctr" anchorCtr="0">
              <a:noAutofit/>
            </a:bodyPr>
            <a:lstStyle/>
            <a:p>
              <a:endParaRPr sz="2400"/>
            </a:p>
          </p:txBody>
        </p:sp>
      </p:grpSp>
      <p:grpSp>
        <p:nvGrpSpPr>
          <p:cNvPr id="8601" name="Google Shape;8601;p75"/>
          <p:cNvGrpSpPr/>
          <p:nvPr/>
        </p:nvGrpSpPr>
        <p:grpSpPr>
          <a:xfrm>
            <a:off x="3452769" y="2940993"/>
            <a:ext cx="1844671" cy="159665"/>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0" name="Google Shape;8610;p75"/>
          <p:cNvGrpSpPr/>
          <p:nvPr/>
        </p:nvGrpSpPr>
        <p:grpSpPr>
          <a:xfrm>
            <a:off x="3467446" y="4759192"/>
            <a:ext cx="1826041" cy="260613"/>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16" name="Google Shape;8616;p75"/>
          <p:cNvGrpSpPr/>
          <p:nvPr/>
        </p:nvGrpSpPr>
        <p:grpSpPr>
          <a:xfrm>
            <a:off x="3453527" y="4360766"/>
            <a:ext cx="1852088" cy="24015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121900" tIns="121900" rIns="121900" bIns="121900" anchor="ctr" anchorCtr="0">
              <a:noAutofit/>
            </a:bodyPr>
            <a:lstStyle/>
            <a:p>
              <a:endParaRPr sz="2400"/>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2" name="Google Shape;8622;p75"/>
          <p:cNvGrpSpPr/>
          <p:nvPr/>
        </p:nvGrpSpPr>
        <p:grpSpPr>
          <a:xfrm>
            <a:off x="3517443" y="5178072"/>
            <a:ext cx="1739479" cy="392099"/>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121900" tIns="121900" rIns="121900" bIns="121900" anchor="ctr" anchorCtr="0">
                <a:noAutofit/>
              </a:bodyPr>
              <a:lstStyle/>
              <a:p>
                <a:endParaRPr sz="2400"/>
              </a:p>
            </p:txBody>
          </p:sp>
        </p:grpSp>
      </p:grpSp>
      <p:grpSp>
        <p:nvGrpSpPr>
          <p:cNvPr id="8638" name="Google Shape;8638;p75"/>
          <p:cNvGrpSpPr/>
          <p:nvPr/>
        </p:nvGrpSpPr>
        <p:grpSpPr>
          <a:xfrm>
            <a:off x="5675884" y="2488902"/>
            <a:ext cx="1911761" cy="255335"/>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5677957" y="1292326"/>
            <a:ext cx="1907615" cy="991185"/>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5664775" y="2923429"/>
            <a:ext cx="1933979" cy="1402783"/>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121900" tIns="121900" rIns="121900" bIns="121900" anchor="ctr" anchorCtr="0">
              <a:noAutofit/>
            </a:bodyPr>
            <a:lstStyle/>
            <a:p>
              <a:endParaRPr sz="2400"/>
            </a:p>
          </p:txBody>
        </p:sp>
      </p:grpSp>
      <p:grpSp>
        <p:nvGrpSpPr>
          <p:cNvPr id="8664" name="Google Shape;8664;p75"/>
          <p:cNvGrpSpPr/>
          <p:nvPr/>
        </p:nvGrpSpPr>
        <p:grpSpPr>
          <a:xfrm rot="10800000">
            <a:off x="5686842" y="4379681"/>
            <a:ext cx="1889844" cy="1183928"/>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9820655" y="2917489"/>
            <a:ext cx="1428991" cy="1362105"/>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78" name="Google Shape;8678;p75"/>
          <p:cNvGrpSpPr/>
          <p:nvPr/>
        </p:nvGrpSpPr>
        <p:grpSpPr>
          <a:xfrm>
            <a:off x="942349" y="3486031"/>
            <a:ext cx="2260499" cy="2081116"/>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121900" tIns="121900" rIns="121900" bIns="121900" anchor="ctr" anchorCtr="0">
                <a:noAutofit/>
              </a:bodyPr>
              <a:lstStyle/>
              <a:p>
                <a:endParaRPr sz="2400"/>
              </a:p>
            </p:txBody>
          </p:sp>
        </p:grpSp>
      </p:grpSp>
      <p:grpSp>
        <p:nvGrpSpPr>
          <p:cNvPr id="8738" name="Google Shape;8738;p75"/>
          <p:cNvGrpSpPr/>
          <p:nvPr/>
        </p:nvGrpSpPr>
        <p:grpSpPr>
          <a:xfrm>
            <a:off x="7887122" y="2922793"/>
            <a:ext cx="1664724" cy="1367092"/>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48" name="Google Shape;8748;p75"/>
          <p:cNvGrpSpPr/>
          <p:nvPr/>
        </p:nvGrpSpPr>
        <p:grpSpPr>
          <a:xfrm>
            <a:off x="7696538" y="4440548"/>
            <a:ext cx="3553108" cy="1124587"/>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57" name="Google Shape;8757;p75"/>
          <p:cNvGrpSpPr/>
          <p:nvPr/>
        </p:nvGrpSpPr>
        <p:grpSpPr>
          <a:xfrm>
            <a:off x="7839925" y="1305693"/>
            <a:ext cx="1733135" cy="1364451"/>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9623767" y="1305887"/>
            <a:ext cx="1625884" cy="1401820"/>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121900" tIns="121900" rIns="121900" bIns="121900" anchor="ctr" anchorCtr="0">
                  <a:noAutofit/>
                </a:bodyPr>
                <a:lstStyle/>
                <a:p>
                  <a:endParaRPr sz="2400"/>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1128735" y="3055450"/>
            <a:ext cx="554061" cy="473404"/>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17" name="Google Shape;8817;p76"/>
          <p:cNvSpPr/>
          <p:nvPr/>
        </p:nvSpPr>
        <p:spPr>
          <a:xfrm>
            <a:off x="1856136" y="3050412"/>
            <a:ext cx="480475" cy="47844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18" name="Google Shape;8818;p76"/>
          <p:cNvGrpSpPr/>
          <p:nvPr/>
        </p:nvGrpSpPr>
        <p:grpSpPr>
          <a:xfrm>
            <a:off x="2585105" y="3070099"/>
            <a:ext cx="478951" cy="437076"/>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2" name="Google Shape;8822;p76"/>
          <p:cNvGrpSpPr/>
          <p:nvPr/>
        </p:nvGrpSpPr>
        <p:grpSpPr>
          <a:xfrm>
            <a:off x="3413587" y="3049903"/>
            <a:ext cx="276776" cy="479459"/>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27" name="Google Shape;8827;p76"/>
          <p:cNvGrpSpPr/>
          <p:nvPr/>
        </p:nvGrpSpPr>
        <p:grpSpPr>
          <a:xfrm>
            <a:off x="4039949" y="3095291"/>
            <a:ext cx="483988" cy="386691"/>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32" name="Google Shape;8832;p76"/>
          <p:cNvGrpSpPr/>
          <p:nvPr/>
        </p:nvGrpSpPr>
        <p:grpSpPr>
          <a:xfrm>
            <a:off x="4726068" y="3053206"/>
            <a:ext cx="563123" cy="473657"/>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38" name="Google Shape;8838;p76"/>
          <p:cNvSpPr/>
          <p:nvPr/>
        </p:nvSpPr>
        <p:spPr>
          <a:xfrm>
            <a:off x="5498858" y="3050919"/>
            <a:ext cx="476917" cy="476452"/>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39" name="Google Shape;8839;p76"/>
          <p:cNvGrpSpPr/>
          <p:nvPr/>
        </p:nvGrpSpPr>
        <p:grpSpPr>
          <a:xfrm>
            <a:off x="6224269" y="3052951"/>
            <a:ext cx="479459" cy="47187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843" name="Google Shape;8843;p76"/>
          <p:cNvSpPr/>
          <p:nvPr/>
        </p:nvSpPr>
        <p:spPr>
          <a:xfrm>
            <a:off x="6953237" y="3049437"/>
            <a:ext cx="478443" cy="479416"/>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844" name="Google Shape;8844;p76"/>
          <p:cNvGrpSpPr/>
          <p:nvPr/>
        </p:nvGrpSpPr>
        <p:grpSpPr>
          <a:xfrm>
            <a:off x="8470577" y="3077636"/>
            <a:ext cx="351423" cy="423485"/>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49" name="Google Shape;8849;p76"/>
          <p:cNvGrpSpPr/>
          <p:nvPr/>
        </p:nvGrpSpPr>
        <p:grpSpPr>
          <a:xfrm>
            <a:off x="9134001" y="3060827"/>
            <a:ext cx="480475" cy="457949"/>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2" name="Google Shape;8852;p76"/>
          <p:cNvGrpSpPr/>
          <p:nvPr/>
        </p:nvGrpSpPr>
        <p:grpSpPr>
          <a:xfrm>
            <a:off x="9895697" y="3070480"/>
            <a:ext cx="456256" cy="436187"/>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55" name="Google Shape;8855;p76"/>
          <p:cNvGrpSpPr/>
          <p:nvPr/>
        </p:nvGrpSpPr>
        <p:grpSpPr>
          <a:xfrm>
            <a:off x="10626656" y="3133609"/>
            <a:ext cx="443681" cy="312088"/>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62" name="Google Shape;8862;p76"/>
          <p:cNvGrpSpPr/>
          <p:nvPr/>
        </p:nvGrpSpPr>
        <p:grpSpPr>
          <a:xfrm>
            <a:off x="7738137" y="3079668"/>
            <a:ext cx="420436" cy="419971"/>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0" name="Google Shape;8880;p76"/>
          <p:cNvGrpSpPr/>
          <p:nvPr/>
        </p:nvGrpSpPr>
        <p:grpSpPr>
          <a:xfrm>
            <a:off x="3303444" y="3658880"/>
            <a:ext cx="494573" cy="494065"/>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87" name="Google Shape;8887;p76"/>
          <p:cNvGrpSpPr/>
          <p:nvPr/>
        </p:nvGrpSpPr>
        <p:grpSpPr>
          <a:xfrm>
            <a:off x="1121665" y="3661970"/>
            <a:ext cx="495844" cy="487588"/>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3" name="Google Shape;8893;p76"/>
          <p:cNvGrpSpPr/>
          <p:nvPr/>
        </p:nvGrpSpPr>
        <p:grpSpPr>
          <a:xfrm>
            <a:off x="1908193" y="3688344"/>
            <a:ext cx="378647" cy="454773"/>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896" name="Google Shape;8896;p76"/>
          <p:cNvGrpSpPr/>
          <p:nvPr/>
        </p:nvGrpSpPr>
        <p:grpSpPr>
          <a:xfrm>
            <a:off x="2577526" y="3699230"/>
            <a:ext cx="497113" cy="456764"/>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0" name="Google Shape;8900;p76"/>
          <p:cNvGrpSpPr/>
          <p:nvPr/>
        </p:nvGrpSpPr>
        <p:grpSpPr>
          <a:xfrm>
            <a:off x="4080299" y="3659303"/>
            <a:ext cx="443639" cy="496691"/>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4" name="Google Shape;8904;p76"/>
          <p:cNvGrpSpPr/>
          <p:nvPr/>
        </p:nvGrpSpPr>
        <p:grpSpPr>
          <a:xfrm>
            <a:off x="4801180" y="3660700"/>
            <a:ext cx="449185" cy="474123"/>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07" name="Google Shape;8907;p76"/>
          <p:cNvGrpSpPr/>
          <p:nvPr/>
        </p:nvGrpSpPr>
        <p:grpSpPr>
          <a:xfrm>
            <a:off x="5476165" y="3680939"/>
            <a:ext cx="507191" cy="484157"/>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2" name="Google Shape;8912;p76"/>
          <p:cNvGrpSpPr/>
          <p:nvPr/>
        </p:nvGrpSpPr>
        <p:grpSpPr>
          <a:xfrm>
            <a:off x="6208392" y="3660912"/>
            <a:ext cx="508461" cy="491525"/>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15" name="Google Shape;8915;p76"/>
          <p:cNvGrpSpPr/>
          <p:nvPr/>
        </p:nvGrpSpPr>
        <p:grpSpPr>
          <a:xfrm>
            <a:off x="6934566" y="3721415"/>
            <a:ext cx="497580" cy="403288"/>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34" name="Google Shape;8934;p76"/>
          <p:cNvGrpSpPr/>
          <p:nvPr/>
        </p:nvGrpSpPr>
        <p:grpSpPr>
          <a:xfrm>
            <a:off x="7691959" y="3696690"/>
            <a:ext cx="379155" cy="458796"/>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41" name="Google Shape;8941;p76"/>
          <p:cNvSpPr/>
          <p:nvPr/>
        </p:nvSpPr>
        <p:spPr>
          <a:xfrm>
            <a:off x="8428237" y="3694192"/>
            <a:ext cx="457780" cy="457737"/>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42" name="Google Shape;8942;p76"/>
          <p:cNvGrpSpPr/>
          <p:nvPr/>
        </p:nvGrpSpPr>
        <p:grpSpPr>
          <a:xfrm>
            <a:off x="9272624" y="3719383"/>
            <a:ext cx="340329" cy="436611"/>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49" name="Google Shape;8949;p76"/>
          <p:cNvGrpSpPr/>
          <p:nvPr/>
        </p:nvGrpSpPr>
        <p:grpSpPr>
          <a:xfrm>
            <a:off x="10014674" y="3720399"/>
            <a:ext cx="325721" cy="435085"/>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56" name="Google Shape;8956;p76"/>
          <p:cNvGrpSpPr/>
          <p:nvPr/>
        </p:nvGrpSpPr>
        <p:grpSpPr>
          <a:xfrm>
            <a:off x="10624665" y="3776331"/>
            <a:ext cx="443131" cy="378647"/>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0" name="Google Shape;8960;p76"/>
          <p:cNvSpPr/>
          <p:nvPr/>
        </p:nvSpPr>
        <p:spPr>
          <a:xfrm>
            <a:off x="3304969" y="4326836"/>
            <a:ext cx="487503" cy="389697"/>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1" name="Google Shape;8961;p76"/>
          <p:cNvGrpSpPr/>
          <p:nvPr/>
        </p:nvGrpSpPr>
        <p:grpSpPr>
          <a:xfrm>
            <a:off x="4758331" y="4344492"/>
            <a:ext cx="485979" cy="349897"/>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8968" name="Google Shape;8968;p76"/>
          <p:cNvSpPr/>
          <p:nvPr/>
        </p:nvSpPr>
        <p:spPr>
          <a:xfrm>
            <a:off x="6991512" y="4306470"/>
            <a:ext cx="431064" cy="42771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8969" name="Google Shape;8969;p76"/>
          <p:cNvGrpSpPr/>
          <p:nvPr/>
        </p:nvGrpSpPr>
        <p:grpSpPr>
          <a:xfrm>
            <a:off x="7661501" y="4303632"/>
            <a:ext cx="486487" cy="433096"/>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73" name="Google Shape;8973;p76"/>
          <p:cNvGrpSpPr/>
          <p:nvPr/>
        </p:nvGrpSpPr>
        <p:grpSpPr>
          <a:xfrm>
            <a:off x="8278522" y="4316886"/>
            <a:ext cx="595385" cy="405193"/>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8991" name="Google Shape;8991;p76"/>
          <p:cNvGrpSpPr/>
          <p:nvPr/>
        </p:nvGrpSpPr>
        <p:grpSpPr>
          <a:xfrm>
            <a:off x="1128227" y="4276409"/>
            <a:ext cx="485979" cy="486529"/>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06" name="Google Shape;9006;p76"/>
          <p:cNvGrpSpPr/>
          <p:nvPr/>
        </p:nvGrpSpPr>
        <p:grpSpPr>
          <a:xfrm>
            <a:off x="1846567" y="4302617"/>
            <a:ext cx="493557" cy="434620"/>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16" name="Google Shape;9016;p76"/>
          <p:cNvGrpSpPr/>
          <p:nvPr/>
        </p:nvGrpSpPr>
        <p:grpSpPr>
          <a:xfrm>
            <a:off x="2578282" y="4288126"/>
            <a:ext cx="488519" cy="47264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4" name="Google Shape;9024;p76"/>
          <p:cNvGrpSpPr/>
          <p:nvPr/>
        </p:nvGrpSpPr>
        <p:grpSpPr>
          <a:xfrm>
            <a:off x="4031396" y="4287502"/>
            <a:ext cx="488011" cy="464893"/>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27" name="Google Shape;9027;p76"/>
          <p:cNvGrpSpPr/>
          <p:nvPr/>
        </p:nvGrpSpPr>
        <p:grpSpPr>
          <a:xfrm>
            <a:off x="5598189" y="4246643"/>
            <a:ext cx="278809" cy="511256"/>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30" name="Google Shape;9030;p76"/>
          <p:cNvSpPr/>
          <p:nvPr/>
        </p:nvSpPr>
        <p:spPr>
          <a:xfrm>
            <a:off x="6396170" y="4248209"/>
            <a:ext cx="110973" cy="506048"/>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31" name="Google Shape;9031;p76"/>
          <p:cNvGrpSpPr/>
          <p:nvPr/>
        </p:nvGrpSpPr>
        <p:grpSpPr>
          <a:xfrm>
            <a:off x="9169271" y="4288009"/>
            <a:ext cx="430556" cy="463835"/>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39" name="Google Shape;9039;p76"/>
          <p:cNvGrpSpPr/>
          <p:nvPr/>
        </p:nvGrpSpPr>
        <p:grpSpPr>
          <a:xfrm>
            <a:off x="9879565" y="4297578"/>
            <a:ext cx="446179" cy="445205"/>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42" name="Google Shape;9042;p76"/>
          <p:cNvSpPr/>
          <p:nvPr/>
        </p:nvSpPr>
        <p:spPr>
          <a:xfrm>
            <a:off x="10746139" y="4276409"/>
            <a:ext cx="306541" cy="485513"/>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43" name="Google Shape;9043;p76"/>
          <p:cNvGrpSpPr/>
          <p:nvPr/>
        </p:nvGrpSpPr>
        <p:grpSpPr>
          <a:xfrm>
            <a:off x="6929019" y="4967313"/>
            <a:ext cx="474928" cy="354175"/>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46" name="Google Shape;9046;p76"/>
          <p:cNvGrpSpPr/>
          <p:nvPr/>
        </p:nvGrpSpPr>
        <p:grpSpPr>
          <a:xfrm>
            <a:off x="9106269" y="4978659"/>
            <a:ext cx="473404" cy="330717"/>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52" name="Google Shape;9052;p76"/>
          <p:cNvGrpSpPr/>
          <p:nvPr/>
        </p:nvGrpSpPr>
        <p:grpSpPr>
          <a:xfrm>
            <a:off x="10532407" y="4952916"/>
            <a:ext cx="522815" cy="373608"/>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58" name="Google Shape;9058;p76"/>
          <p:cNvSpPr/>
          <p:nvPr/>
        </p:nvSpPr>
        <p:spPr>
          <a:xfrm>
            <a:off x="1130216" y="4925819"/>
            <a:ext cx="473912" cy="435975"/>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59" name="Google Shape;9059;p76"/>
          <p:cNvGrpSpPr/>
          <p:nvPr/>
        </p:nvGrpSpPr>
        <p:grpSpPr>
          <a:xfrm>
            <a:off x="1852113" y="4907952"/>
            <a:ext cx="476960" cy="473531"/>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65" name="Google Shape;9065;p76"/>
          <p:cNvGrpSpPr/>
          <p:nvPr/>
        </p:nvGrpSpPr>
        <p:grpSpPr>
          <a:xfrm>
            <a:off x="2577525" y="4907952"/>
            <a:ext cx="476960" cy="473531"/>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1" name="Google Shape;9071;p76"/>
          <p:cNvGrpSpPr/>
          <p:nvPr/>
        </p:nvGrpSpPr>
        <p:grpSpPr>
          <a:xfrm>
            <a:off x="3302936" y="4907952"/>
            <a:ext cx="476960" cy="473531"/>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77" name="Google Shape;9077;p76"/>
          <p:cNvGrpSpPr/>
          <p:nvPr/>
        </p:nvGrpSpPr>
        <p:grpSpPr>
          <a:xfrm>
            <a:off x="4028390" y="4908079"/>
            <a:ext cx="474885" cy="474420"/>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1" name="Google Shape;9081;p76"/>
          <p:cNvGrpSpPr/>
          <p:nvPr/>
        </p:nvGrpSpPr>
        <p:grpSpPr>
          <a:xfrm>
            <a:off x="4752786" y="4932256"/>
            <a:ext cx="477425" cy="423993"/>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86" name="Google Shape;9086;p76"/>
          <p:cNvGrpSpPr/>
          <p:nvPr/>
        </p:nvGrpSpPr>
        <p:grpSpPr>
          <a:xfrm>
            <a:off x="5479720" y="4908079"/>
            <a:ext cx="473869" cy="472388"/>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1" name="Google Shape;9091;p76"/>
          <p:cNvGrpSpPr/>
          <p:nvPr/>
        </p:nvGrpSpPr>
        <p:grpSpPr>
          <a:xfrm>
            <a:off x="6205132" y="4907063"/>
            <a:ext cx="473912" cy="474420"/>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095" name="Google Shape;9095;p76"/>
          <p:cNvGrpSpPr/>
          <p:nvPr/>
        </p:nvGrpSpPr>
        <p:grpSpPr>
          <a:xfrm>
            <a:off x="7679622" y="4932256"/>
            <a:ext cx="423527" cy="425009"/>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098" name="Google Shape;9098;p76"/>
          <p:cNvSpPr/>
          <p:nvPr/>
        </p:nvSpPr>
        <p:spPr>
          <a:xfrm>
            <a:off x="8379841" y="4925945"/>
            <a:ext cx="474928" cy="43788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099" name="Google Shape;9099;p76"/>
          <p:cNvGrpSpPr/>
          <p:nvPr/>
        </p:nvGrpSpPr>
        <p:grpSpPr>
          <a:xfrm>
            <a:off x="9827658" y="4907825"/>
            <a:ext cx="496097" cy="473657"/>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6" name="Google Shape;9106;p76"/>
          <p:cNvGrpSpPr/>
          <p:nvPr/>
        </p:nvGrpSpPr>
        <p:grpSpPr>
          <a:xfrm>
            <a:off x="2208369" y="5500839"/>
            <a:ext cx="499612" cy="49868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09" name="Google Shape;9109;p76"/>
          <p:cNvGrpSpPr/>
          <p:nvPr/>
        </p:nvGrpSpPr>
        <p:grpSpPr>
          <a:xfrm>
            <a:off x="2943856" y="5541739"/>
            <a:ext cx="476960" cy="456256"/>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6" name="Google Shape;9116;p76"/>
          <p:cNvGrpSpPr/>
          <p:nvPr/>
        </p:nvGrpSpPr>
        <p:grpSpPr>
          <a:xfrm>
            <a:off x="3677863" y="5514007"/>
            <a:ext cx="454732" cy="453757"/>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19" name="Google Shape;9119;p76"/>
          <p:cNvGrpSpPr/>
          <p:nvPr/>
        </p:nvGrpSpPr>
        <p:grpSpPr>
          <a:xfrm>
            <a:off x="4366989" y="5507148"/>
            <a:ext cx="522772" cy="467137"/>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0" name="Google Shape;9130;p76"/>
          <p:cNvGrpSpPr/>
          <p:nvPr/>
        </p:nvGrpSpPr>
        <p:grpSpPr>
          <a:xfrm>
            <a:off x="5195710" y="5514007"/>
            <a:ext cx="310607" cy="453757"/>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35" name="Google Shape;9135;p76"/>
          <p:cNvGrpSpPr/>
          <p:nvPr/>
        </p:nvGrpSpPr>
        <p:grpSpPr>
          <a:xfrm>
            <a:off x="5845036" y="5494868"/>
            <a:ext cx="458753" cy="491525"/>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48" name="Google Shape;9148;p76"/>
          <p:cNvSpPr/>
          <p:nvPr/>
        </p:nvSpPr>
        <p:spPr>
          <a:xfrm>
            <a:off x="6568923" y="5513880"/>
            <a:ext cx="458796" cy="453377"/>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nvGrpSpPr>
          <p:cNvPr id="9149" name="Google Shape;9149;p76"/>
          <p:cNvGrpSpPr/>
          <p:nvPr/>
        </p:nvGrpSpPr>
        <p:grpSpPr>
          <a:xfrm>
            <a:off x="7254534" y="5566423"/>
            <a:ext cx="530351" cy="350405"/>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57" name="Google Shape;9157;p76"/>
          <p:cNvGrpSpPr/>
          <p:nvPr/>
        </p:nvGrpSpPr>
        <p:grpSpPr>
          <a:xfrm>
            <a:off x="7949673" y="5606265"/>
            <a:ext cx="587340" cy="386691"/>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66" name="Google Shape;9166;p76"/>
          <p:cNvGrpSpPr/>
          <p:nvPr/>
        </p:nvGrpSpPr>
        <p:grpSpPr>
          <a:xfrm>
            <a:off x="8859601" y="5513499"/>
            <a:ext cx="213267" cy="486021"/>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1" name="Google Shape;9171;p76"/>
          <p:cNvGrpSpPr/>
          <p:nvPr/>
        </p:nvGrpSpPr>
        <p:grpSpPr>
          <a:xfrm>
            <a:off x="9545720" y="5514008"/>
            <a:ext cx="285837" cy="485513"/>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grpSp>
        <p:nvGrpSpPr>
          <p:cNvPr id="9176" name="Google Shape;9176;p76"/>
          <p:cNvGrpSpPr/>
          <p:nvPr/>
        </p:nvGrpSpPr>
        <p:grpSpPr>
          <a:xfrm>
            <a:off x="10159185" y="5530646"/>
            <a:ext cx="506683" cy="468365"/>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
        <p:nvSpPr>
          <p:cNvPr id="9182" name="Google Shape;9182;p76"/>
          <p:cNvSpPr txBox="1"/>
          <p:nvPr/>
        </p:nvSpPr>
        <p:spPr>
          <a:xfrm>
            <a:off x="955600" y="1584000"/>
            <a:ext cx="10280800" cy="1015200"/>
          </a:xfrm>
          <a:prstGeom prst="rect">
            <a:avLst/>
          </a:prstGeom>
          <a:noFill/>
          <a:ln>
            <a:noFill/>
          </a:ln>
        </p:spPr>
        <p:txBody>
          <a:bodyPr spcFirstLastPara="1" wrap="square" lIns="121900" tIns="121900" rIns="121900" bIns="121900" anchor="t" anchorCtr="0">
            <a:noAutofit/>
          </a:bodyPr>
          <a:lstStyle/>
          <a:p>
            <a:pPr algn="r" rtl="1">
              <a:buClr>
                <a:schemeClr val="dk1"/>
              </a:buClr>
              <a:buSzPts val="1100"/>
            </a:pPr>
            <a:r>
              <a:rPr lang="fa-IR" sz="1467" dirty="0">
                <a:cs typeface="B Nazanin" panose="00000700000000000000" pitchFamily="2" charset="-78"/>
              </a:rPr>
              <a:t>شما می توانید اندازه این نمادها را بدون از دست دادن کیفیت تغییر دهید.</a:t>
            </a:r>
          </a:p>
          <a:p>
            <a:pPr algn="r" rtl="1">
              <a:buClr>
                <a:schemeClr val="dk1"/>
              </a:buClr>
              <a:buSzPts val="1100"/>
            </a:pPr>
            <a:r>
              <a:rPr lang="fa-IR" sz="1467" dirty="0">
                <a:cs typeface="B Nazanin" panose="00000700000000000000" pitchFamily="2" charset="-78"/>
              </a:rPr>
              <a:t>شما می توانید سکته مغزی و رنگ پر را تغییر دهید.</a:t>
            </a:r>
          </a:p>
          <a:p>
            <a:pPr algn="r" rtl="1">
              <a:buClr>
                <a:schemeClr val="dk1"/>
              </a:buClr>
              <a:buSzPts val="1100"/>
            </a:pPr>
            <a:r>
              <a:rPr lang="fa-IR" sz="1467" dirty="0">
                <a:cs typeface="B Nazanin" panose="00000700000000000000" pitchFamily="2" charset="-78"/>
              </a:rPr>
              <a:t> فقط نماد را انتخاب کنید و روی سطل/قلم رنگ کلیک کنید.</a:t>
            </a:r>
          </a:p>
          <a:p>
            <a:pPr algn="r" rtl="1">
              <a:buClr>
                <a:schemeClr val="dk1"/>
              </a:buClr>
              <a:buSzPts val="1100"/>
            </a:pPr>
            <a:r>
              <a:rPr lang="fa-IR" sz="1467" dirty="0">
                <a:cs typeface="B Nazanin" panose="00000700000000000000" pitchFamily="2" charset="-78"/>
              </a:rPr>
              <a:t>در اسلایدهای </a:t>
            </a:r>
            <a:r>
              <a:rPr lang="en-US" sz="1467" dirty="0">
                <a:cs typeface="B Nazanin" panose="00000700000000000000" pitchFamily="2" charset="-78"/>
              </a:rPr>
              <a:t>Google، </a:t>
            </a:r>
            <a:r>
              <a:rPr lang="fa-IR" sz="1467" dirty="0">
                <a:cs typeface="B Nazanin" panose="00000700000000000000" pitchFamily="2" charset="-78"/>
              </a:rPr>
              <a:t>می‌توانید از افزونه </a:t>
            </a:r>
            <a:r>
              <a:rPr lang="en-US" sz="1467" dirty="0" err="1">
                <a:cs typeface="B Nazanin" panose="00000700000000000000" pitchFamily="2" charset="-78"/>
              </a:rPr>
              <a:t>Flaticon</a:t>
            </a:r>
            <a:r>
              <a:rPr lang="en-US" sz="1467" dirty="0">
                <a:cs typeface="B Nazanin" panose="00000700000000000000" pitchFamily="2" charset="-78"/>
              </a:rPr>
              <a:t> </a:t>
            </a:r>
            <a:r>
              <a:rPr lang="fa-IR" sz="1467" dirty="0">
                <a:cs typeface="B Nazanin" panose="00000700000000000000" pitchFamily="2" charset="-78"/>
              </a:rPr>
              <a:t>نیز استفاده کنید که به شما امکان می‌دهد نمادهای بیشتری را سفارشی کنید و اضافه کنید.</a:t>
            </a:r>
            <a:endParaRPr sz="1467" dirty="0">
              <a:cs typeface="B Nazanin" panose="00000700000000000000" pitchFamily="2" charset="-78"/>
            </a:endParaRPr>
          </a:p>
        </p:txBody>
      </p:sp>
      <p:sp>
        <p:nvSpPr>
          <p:cNvPr id="9183" name="Google Shape;9183;p76"/>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rtl="1"/>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473621" y="5498668"/>
            <a:ext cx="498903" cy="499017"/>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121900" tIns="121900" rIns="121900" bIns="121900" anchor="ctr" anchorCtr="0">
              <a:noAutofit/>
            </a:bodyPr>
            <a:lstStyle/>
            <a:p>
              <a:pPr algn="r" rtl="1"/>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9192"/>
        <p:cNvGrpSpPr/>
        <p:nvPr/>
      </p:nvGrpSpPr>
      <p:grpSpPr>
        <a:xfrm>
          <a:off x="0" y="0"/>
          <a:ext cx="0" cy="0"/>
          <a:chOff x="0" y="0"/>
          <a:chExt cx="0" cy="0"/>
        </a:xfrm>
      </p:grpSpPr>
      <p:grpSp>
        <p:nvGrpSpPr>
          <p:cNvPr id="9193" name="Google Shape;9193;p77"/>
          <p:cNvGrpSpPr/>
          <p:nvPr/>
        </p:nvGrpSpPr>
        <p:grpSpPr>
          <a:xfrm>
            <a:off x="2652599" y="5468359"/>
            <a:ext cx="499699" cy="461431"/>
            <a:chOff x="1989449" y="4282269"/>
            <a:chExt cx="374774" cy="346073"/>
          </a:xfrm>
          <a:solidFill>
            <a:schemeClr val="tx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199" name="Google Shape;9199;p77"/>
          <p:cNvGrpSpPr/>
          <p:nvPr/>
        </p:nvGrpSpPr>
        <p:grpSpPr>
          <a:xfrm>
            <a:off x="3316586" y="5466320"/>
            <a:ext cx="265033" cy="465296"/>
            <a:chOff x="2487439" y="4280740"/>
            <a:chExt cx="198775" cy="348972"/>
          </a:xfrm>
          <a:solidFill>
            <a:schemeClr val="tx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04" name="Google Shape;9204;p77"/>
          <p:cNvGrpSpPr/>
          <p:nvPr/>
        </p:nvGrpSpPr>
        <p:grpSpPr>
          <a:xfrm>
            <a:off x="3747945" y="5457232"/>
            <a:ext cx="470860" cy="482497"/>
            <a:chOff x="2810958" y="4273923"/>
            <a:chExt cx="353145" cy="361873"/>
          </a:xfrm>
          <a:solidFill>
            <a:schemeClr val="tx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2" name="Google Shape;9212;p77"/>
          <p:cNvGrpSpPr/>
          <p:nvPr/>
        </p:nvGrpSpPr>
        <p:grpSpPr>
          <a:xfrm>
            <a:off x="8367514" y="5468868"/>
            <a:ext cx="279177" cy="489037"/>
            <a:chOff x="6275635" y="4282651"/>
            <a:chExt cx="209383" cy="366778"/>
          </a:xfrm>
          <a:solidFill>
            <a:schemeClr val="tx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5" name="Google Shape;9215;p77"/>
          <p:cNvGrpSpPr/>
          <p:nvPr/>
        </p:nvGrpSpPr>
        <p:grpSpPr>
          <a:xfrm>
            <a:off x="8934915" y="5469377"/>
            <a:ext cx="373723" cy="488528"/>
            <a:chOff x="6701186" y="4283033"/>
            <a:chExt cx="280292" cy="366396"/>
          </a:xfrm>
          <a:solidFill>
            <a:schemeClr val="tx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18" name="Google Shape;9218;p77"/>
          <p:cNvGrpSpPr/>
          <p:nvPr/>
        </p:nvGrpSpPr>
        <p:grpSpPr>
          <a:xfrm>
            <a:off x="3479429" y="4858612"/>
            <a:ext cx="498169" cy="463129"/>
            <a:chOff x="2609571" y="3824958"/>
            <a:chExt cx="373627" cy="347347"/>
          </a:xfrm>
          <a:solidFill>
            <a:schemeClr val="tx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1" name="Google Shape;9221;p77"/>
          <p:cNvSpPr/>
          <p:nvPr/>
        </p:nvSpPr>
        <p:spPr>
          <a:xfrm>
            <a:off x="1718102" y="4855213"/>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2" name="Google Shape;9222;p77"/>
          <p:cNvGrpSpPr/>
          <p:nvPr/>
        </p:nvGrpSpPr>
        <p:grpSpPr>
          <a:xfrm>
            <a:off x="1221503" y="4834742"/>
            <a:ext cx="295869" cy="507727"/>
            <a:chOff x="916127" y="3807056"/>
            <a:chExt cx="221902" cy="380795"/>
          </a:xfrm>
          <a:solidFill>
            <a:schemeClr val="tx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27" name="Google Shape;9227;p77"/>
          <p:cNvSpPr/>
          <p:nvPr/>
        </p:nvSpPr>
        <p:spPr>
          <a:xfrm>
            <a:off x="4182361" y="4856233"/>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28" name="Google Shape;9228;p77"/>
          <p:cNvSpPr/>
          <p:nvPr/>
        </p:nvSpPr>
        <p:spPr>
          <a:xfrm>
            <a:off x="2905954" y="4893398"/>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29" name="Google Shape;9229;p77"/>
          <p:cNvGrpSpPr/>
          <p:nvPr/>
        </p:nvGrpSpPr>
        <p:grpSpPr>
          <a:xfrm>
            <a:off x="4684014" y="4846846"/>
            <a:ext cx="482964" cy="481477"/>
            <a:chOff x="3513010" y="3816134"/>
            <a:chExt cx="362223" cy="361108"/>
          </a:xfrm>
          <a:solidFill>
            <a:schemeClr val="tx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4" name="Google Shape;9234;p77"/>
          <p:cNvGrpSpPr/>
          <p:nvPr/>
        </p:nvGrpSpPr>
        <p:grpSpPr>
          <a:xfrm>
            <a:off x="5267089" y="4852410"/>
            <a:ext cx="493073" cy="471709"/>
            <a:chOff x="3950316" y="3820307"/>
            <a:chExt cx="369805" cy="353782"/>
          </a:xfrm>
          <a:solidFill>
            <a:schemeClr val="tx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39" name="Google Shape;9239;p77"/>
          <p:cNvGrpSpPr/>
          <p:nvPr/>
        </p:nvGrpSpPr>
        <p:grpSpPr>
          <a:xfrm>
            <a:off x="2349212" y="4841282"/>
            <a:ext cx="410632" cy="495621"/>
            <a:chOff x="1761909" y="3811961"/>
            <a:chExt cx="307974" cy="371716"/>
          </a:xfrm>
          <a:solidFill>
            <a:schemeClr val="tx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50" name="Google Shape;9250;p77"/>
          <p:cNvGrpSpPr/>
          <p:nvPr/>
        </p:nvGrpSpPr>
        <p:grpSpPr>
          <a:xfrm>
            <a:off x="7164457" y="4837247"/>
            <a:ext cx="308527" cy="470860"/>
            <a:chOff x="5373342" y="3808935"/>
            <a:chExt cx="231395" cy="353145"/>
          </a:xfrm>
          <a:solidFill>
            <a:schemeClr val="tx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60" name="Google Shape;9260;p77"/>
          <p:cNvSpPr/>
          <p:nvPr/>
        </p:nvSpPr>
        <p:spPr>
          <a:xfrm>
            <a:off x="8984482" y="4838267"/>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61" name="Google Shape;9261;p77"/>
          <p:cNvGrpSpPr/>
          <p:nvPr/>
        </p:nvGrpSpPr>
        <p:grpSpPr>
          <a:xfrm>
            <a:off x="7778367" y="4837927"/>
            <a:ext cx="313580" cy="469671"/>
            <a:chOff x="5833775" y="3809445"/>
            <a:chExt cx="235185" cy="352253"/>
          </a:xfrm>
          <a:solidFill>
            <a:schemeClr val="tx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65" name="Google Shape;9265;p77"/>
          <p:cNvGrpSpPr/>
          <p:nvPr/>
        </p:nvGrpSpPr>
        <p:grpSpPr>
          <a:xfrm>
            <a:off x="6589963" y="4837758"/>
            <a:ext cx="318635" cy="470349"/>
            <a:chOff x="4942472" y="3809318"/>
            <a:chExt cx="238976" cy="352762"/>
          </a:xfrm>
          <a:solidFill>
            <a:schemeClr val="tx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73" name="Google Shape;9273;p77"/>
          <p:cNvGrpSpPr/>
          <p:nvPr/>
        </p:nvGrpSpPr>
        <p:grpSpPr>
          <a:xfrm>
            <a:off x="8355367" y="4835718"/>
            <a:ext cx="346964" cy="471369"/>
            <a:chOff x="6266525" y="3807788"/>
            <a:chExt cx="260223" cy="353527"/>
          </a:xfrm>
          <a:solidFill>
            <a:schemeClr val="tx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278" name="Google Shape;9278;p77"/>
          <p:cNvSpPr/>
          <p:nvPr/>
        </p:nvSpPr>
        <p:spPr>
          <a:xfrm>
            <a:off x="10630494" y="4837290"/>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279" name="Google Shape;9279;p77"/>
          <p:cNvGrpSpPr/>
          <p:nvPr/>
        </p:nvGrpSpPr>
        <p:grpSpPr>
          <a:xfrm>
            <a:off x="9579151" y="4838139"/>
            <a:ext cx="269579" cy="470349"/>
            <a:chOff x="7184363" y="3809604"/>
            <a:chExt cx="202184" cy="352762"/>
          </a:xfrm>
          <a:solidFill>
            <a:schemeClr val="tx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2" name="Google Shape;9282;p77"/>
          <p:cNvGrpSpPr/>
          <p:nvPr/>
        </p:nvGrpSpPr>
        <p:grpSpPr>
          <a:xfrm>
            <a:off x="10095499" y="4837247"/>
            <a:ext cx="389396" cy="470349"/>
            <a:chOff x="7571624" y="3808935"/>
            <a:chExt cx="292047" cy="352762"/>
          </a:xfrm>
          <a:solidFill>
            <a:schemeClr val="tx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89" name="Google Shape;9289;p77"/>
          <p:cNvGrpSpPr/>
          <p:nvPr/>
        </p:nvGrpSpPr>
        <p:grpSpPr>
          <a:xfrm>
            <a:off x="2899413" y="4233488"/>
            <a:ext cx="485513" cy="479907"/>
            <a:chOff x="2174559" y="3356116"/>
            <a:chExt cx="364135" cy="359930"/>
          </a:xfrm>
          <a:solidFill>
            <a:schemeClr val="tx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2" name="Google Shape;9292;p77"/>
          <p:cNvGrpSpPr/>
          <p:nvPr/>
        </p:nvGrpSpPr>
        <p:grpSpPr>
          <a:xfrm>
            <a:off x="2309246" y="4232852"/>
            <a:ext cx="491161" cy="482072"/>
            <a:chOff x="1731934" y="3355639"/>
            <a:chExt cx="368371" cy="361554"/>
          </a:xfrm>
          <a:solidFill>
            <a:schemeClr val="tx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5" name="Google Shape;9295;p77"/>
          <p:cNvGrpSpPr/>
          <p:nvPr/>
        </p:nvGrpSpPr>
        <p:grpSpPr>
          <a:xfrm>
            <a:off x="5320690" y="4230897"/>
            <a:ext cx="372745" cy="484536"/>
            <a:chOff x="3990517" y="3354173"/>
            <a:chExt cx="279559" cy="363402"/>
          </a:xfrm>
          <a:solidFill>
            <a:schemeClr val="tx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299" name="Google Shape;9299;p77"/>
          <p:cNvGrpSpPr/>
          <p:nvPr/>
        </p:nvGrpSpPr>
        <p:grpSpPr>
          <a:xfrm>
            <a:off x="4663796" y="4315165"/>
            <a:ext cx="506240" cy="316808"/>
            <a:chOff x="3497847" y="3417374"/>
            <a:chExt cx="379680" cy="237606"/>
          </a:xfrm>
          <a:solidFill>
            <a:schemeClr val="tx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4" name="Google Shape;9304;p77"/>
          <p:cNvGrpSpPr/>
          <p:nvPr/>
        </p:nvGrpSpPr>
        <p:grpSpPr>
          <a:xfrm>
            <a:off x="3483463" y="4248100"/>
            <a:ext cx="501695" cy="450643"/>
            <a:chOff x="2612597" y="3367075"/>
            <a:chExt cx="376271" cy="337982"/>
          </a:xfrm>
          <a:solidFill>
            <a:schemeClr val="tx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07" name="Google Shape;9307;p77"/>
          <p:cNvGrpSpPr/>
          <p:nvPr/>
        </p:nvGrpSpPr>
        <p:grpSpPr>
          <a:xfrm>
            <a:off x="4095885" y="4244576"/>
            <a:ext cx="458203" cy="456673"/>
            <a:chOff x="3071914" y="3364431"/>
            <a:chExt cx="343652" cy="342505"/>
          </a:xfrm>
          <a:solidFill>
            <a:schemeClr val="tx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13" name="Google Shape;9313;p77"/>
          <p:cNvGrpSpPr/>
          <p:nvPr/>
        </p:nvGrpSpPr>
        <p:grpSpPr>
          <a:xfrm>
            <a:off x="1196188" y="4238500"/>
            <a:ext cx="343949" cy="470349"/>
            <a:chOff x="897141" y="3359875"/>
            <a:chExt cx="257962" cy="352762"/>
          </a:xfrm>
          <a:solidFill>
            <a:schemeClr val="tx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22" name="Google Shape;9322;p77"/>
          <p:cNvGrpSpPr/>
          <p:nvPr/>
        </p:nvGrpSpPr>
        <p:grpSpPr>
          <a:xfrm>
            <a:off x="1778244" y="4217773"/>
            <a:ext cx="361617" cy="510784"/>
            <a:chOff x="1333682" y="3344330"/>
            <a:chExt cx="271213" cy="383088"/>
          </a:xfrm>
          <a:solidFill>
            <a:schemeClr val="tx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34" name="Google Shape;9334;p77"/>
          <p:cNvGrpSpPr/>
          <p:nvPr/>
        </p:nvGrpSpPr>
        <p:grpSpPr>
          <a:xfrm>
            <a:off x="8885860" y="4221299"/>
            <a:ext cx="470817" cy="469331"/>
            <a:chOff x="6664394" y="3346974"/>
            <a:chExt cx="353113" cy="351998"/>
          </a:xfrm>
          <a:solidFill>
            <a:schemeClr val="tx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0" name="Google Shape;9340;p77"/>
          <p:cNvGrpSpPr/>
          <p:nvPr/>
        </p:nvGrpSpPr>
        <p:grpSpPr>
          <a:xfrm>
            <a:off x="1132988" y="2371077"/>
            <a:ext cx="532531" cy="500591"/>
            <a:chOff x="849741" y="1959307"/>
            <a:chExt cx="399398" cy="375443"/>
          </a:xfrm>
          <a:solidFill>
            <a:schemeClr val="tx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3" name="Google Shape;9343;p77"/>
          <p:cNvGrpSpPr/>
          <p:nvPr/>
        </p:nvGrpSpPr>
        <p:grpSpPr>
          <a:xfrm>
            <a:off x="1712284" y="2377022"/>
            <a:ext cx="505985" cy="488061"/>
            <a:chOff x="1284212" y="1963766"/>
            <a:chExt cx="379489" cy="366046"/>
          </a:xfrm>
          <a:solidFill>
            <a:schemeClr val="tx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46" name="Google Shape;9346;p77"/>
          <p:cNvGrpSpPr/>
          <p:nvPr/>
        </p:nvGrpSpPr>
        <p:grpSpPr>
          <a:xfrm>
            <a:off x="4050356" y="2384752"/>
            <a:ext cx="493625" cy="473237"/>
            <a:chOff x="3037766" y="1969564"/>
            <a:chExt cx="370219" cy="354928"/>
          </a:xfrm>
          <a:solidFill>
            <a:schemeClr val="tx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1" name="Google Shape;9351;p77"/>
          <p:cNvGrpSpPr/>
          <p:nvPr/>
        </p:nvGrpSpPr>
        <p:grpSpPr>
          <a:xfrm>
            <a:off x="5310071" y="2387641"/>
            <a:ext cx="406088" cy="467335"/>
            <a:chOff x="3982553" y="1971730"/>
            <a:chExt cx="304566" cy="350501"/>
          </a:xfrm>
          <a:solidFill>
            <a:schemeClr val="tx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4" name="Google Shape;9354;p77"/>
          <p:cNvGrpSpPr/>
          <p:nvPr/>
        </p:nvGrpSpPr>
        <p:grpSpPr>
          <a:xfrm>
            <a:off x="3423788" y="2417499"/>
            <a:ext cx="533083" cy="408636"/>
            <a:chOff x="2567841" y="1994124"/>
            <a:chExt cx="399812" cy="306477"/>
          </a:xfrm>
          <a:solidFill>
            <a:schemeClr val="tx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58" name="Google Shape;9358;p77"/>
          <p:cNvGrpSpPr/>
          <p:nvPr/>
        </p:nvGrpSpPr>
        <p:grpSpPr>
          <a:xfrm>
            <a:off x="2949445" y="2372478"/>
            <a:ext cx="432931" cy="497151"/>
            <a:chOff x="2212084" y="1960358"/>
            <a:chExt cx="324698" cy="372863"/>
          </a:xfrm>
          <a:solidFill>
            <a:schemeClr val="tx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62" name="Google Shape;9362;p77"/>
          <p:cNvGrpSpPr/>
          <p:nvPr/>
        </p:nvGrpSpPr>
        <p:grpSpPr>
          <a:xfrm>
            <a:off x="2407869" y="2372478"/>
            <a:ext cx="379796" cy="498169"/>
            <a:chOff x="1805901" y="1960358"/>
            <a:chExt cx="284847" cy="373627"/>
          </a:xfrm>
          <a:solidFill>
            <a:schemeClr val="tx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65" name="Google Shape;9365;p77"/>
          <p:cNvSpPr/>
          <p:nvPr/>
        </p:nvSpPr>
        <p:spPr>
          <a:xfrm>
            <a:off x="4673906" y="2398769"/>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6" name="Google Shape;9366;p77"/>
          <p:cNvSpPr/>
          <p:nvPr/>
        </p:nvSpPr>
        <p:spPr>
          <a:xfrm>
            <a:off x="9467403" y="2404333"/>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67" name="Google Shape;9367;p77"/>
          <p:cNvSpPr/>
          <p:nvPr/>
        </p:nvSpPr>
        <p:spPr>
          <a:xfrm>
            <a:off x="10607260" y="2440264"/>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68" name="Google Shape;9368;p77"/>
          <p:cNvGrpSpPr/>
          <p:nvPr/>
        </p:nvGrpSpPr>
        <p:grpSpPr>
          <a:xfrm>
            <a:off x="8875749" y="2464518"/>
            <a:ext cx="491587" cy="327724"/>
            <a:chOff x="6656812" y="2029388"/>
            <a:chExt cx="368690" cy="245793"/>
          </a:xfrm>
          <a:solidFill>
            <a:schemeClr val="tx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79" name="Google Shape;9379;p77"/>
          <p:cNvGrpSpPr/>
          <p:nvPr/>
        </p:nvGrpSpPr>
        <p:grpSpPr>
          <a:xfrm>
            <a:off x="6492868" y="2441624"/>
            <a:ext cx="502205" cy="375421"/>
            <a:chOff x="4869651" y="2012218"/>
            <a:chExt cx="376654" cy="281566"/>
          </a:xfrm>
          <a:solidFill>
            <a:schemeClr val="tx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84" name="Google Shape;9384;p77"/>
          <p:cNvGrpSpPr/>
          <p:nvPr/>
        </p:nvGrpSpPr>
        <p:grpSpPr>
          <a:xfrm>
            <a:off x="7074966" y="2441751"/>
            <a:ext cx="490567" cy="375592"/>
            <a:chOff x="5306224" y="2012313"/>
            <a:chExt cx="367925" cy="281694"/>
          </a:xfrm>
          <a:solidFill>
            <a:schemeClr val="tx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387" name="Google Shape;9387;p77"/>
          <p:cNvSpPr/>
          <p:nvPr/>
        </p:nvSpPr>
        <p:spPr>
          <a:xfrm>
            <a:off x="7672183" y="2433087"/>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388" name="Google Shape;9388;p77"/>
          <p:cNvGrpSpPr/>
          <p:nvPr/>
        </p:nvGrpSpPr>
        <p:grpSpPr>
          <a:xfrm>
            <a:off x="8261331" y="2402803"/>
            <a:ext cx="491077" cy="451661"/>
            <a:chOff x="6195998" y="1983102"/>
            <a:chExt cx="368308" cy="338746"/>
          </a:xfrm>
          <a:solidFill>
            <a:schemeClr val="tx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392" name="Google Shape;9392;p77"/>
          <p:cNvGrpSpPr/>
          <p:nvPr/>
        </p:nvGrpSpPr>
        <p:grpSpPr>
          <a:xfrm>
            <a:off x="10056041" y="2441114"/>
            <a:ext cx="492096" cy="373383"/>
            <a:chOff x="7542031" y="2011835"/>
            <a:chExt cx="369072" cy="280037"/>
          </a:xfrm>
          <a:solidFill>
            <a:schemeClr val="tx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02" name="Google Shape;9402;p77"/>
          <p:cNvGrpSpPr/>
          <p:nvPr/>
        </p:nvGrpSpPr>
        <p:grpSpPr>
          <a:xfrm>
            <a:off x="10680570" y="4223338"/>
            <a:ext cx="371727" cy="468820"/>
            <a:chOff x="8010427" y="3348503"/>
            <a:chExt cx="278795" cy="351615"/>
          </a:xfrm>
          <a:solidFill>
            <a:schemeClr val="tx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07" name="Google Shape;9407;p77"/>
          <p:cNvSpPr/>
          <p:nvPr/>
        </p:nvSpPr>
        <p:spPr>
          <a:xfrm>
            <a:off x="10153517" y="4223890"/>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08" name="Google Shape;9408;p77"/>
          <p:cNvGrpSpPr/>
          <p:nvPr/>
        </p:nvGrpSpPr>
        <p:grpSpPr>
          <a:xfrm>
            <a:off x="9522534" y="4224272"/>
            <a:ext cx="374743" cy="468013"/>
            <a:chOff x="7141900" y="3349204"/>
            <a:chExt cx="281057" cy="351010"/>
          </a:xfrm>
          <a:solidFill>
            <a:schemeClr val="tx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2" name="Google Shape;9412;p77"/>
          <p:cNvGrpSpPr/>
          <p:nvPr/>
        </p:nvGrpSpPr>
        <p:grpSpPr>
          <a:xfrm>
            <a:off x="7085584" y="4225377"/>
            <a:ext cx="485003" cy="470817"/>
            <a:chOff x="5314188" y="3350032"/>
            <a:chExt cx="363752" cy="353113"/>
          </a:xfrm>
          <a:solidFill>
            <a:schemeClr val="tx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15" name="Google Shape;9415;p77"/>
          <p:cNvGrpSpPr/>
          <p:nvPr/>
        </p:nvGrpSpPr>
        <p:grpSpPr>
          <a:xfrm>
            <a:off x="7773313" y="4225376"/>
            <a:ext cx="294340" cy="469797"/>
            <a:chOff x="5829984" y="3350032"/>
            <a:chExt cx="220755" cy="352348"/>
          </a:xfrm>
          <a:solidFill>
            <a:schemeClr val="tx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0" name="Google Shape;9420;p77"/>
          <p:cNvGrpSpPr/>
          <p:nvPr/>
        </p:nvGrpSpPr>
        <p:grpSpPr>
          <a:xfrm>
            <a:off x="6509560" y="4225121"/>
            <a:ext cx="477952" cy="469755"/>
            <a:chOff x="4882170" y="3349841"/>
            <a:chExt cx="358464" cy="352316"/>
          </a:xfrm>
          <a:solidFill>
            <a:schemeClr val="tx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23" name="Google Shape;9423;p77"/>
          <p:cNvSpPr/>
          <p:nvPr/>
        </p:nvSpPr>
        <p:spPr>
          <a:xfrm>
            <a:off x="5273628" y="3616011"/>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4" name="Google Shape;9424;p77"/>
          <p:cNvSpPr/>
          <p:nvPr/>
        </p:nvSpPr>
        <p:spPr>
          <a:xfrm>
            <a:off x="4666303" y="3014971"/>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25" name="Google Shape;9425;p77"/>
          <p:cNvGrpSpPr/>
          <p:nvPr/>
        </p:nvGrpSpPr>
        <p:grpSpPr>
          <a:xfrm>
            <a:off x="4059953" y="3005627"/>
            <a:ext cx="533592" cy="432421"/>
            <a:chOff x="3044965" y="2435220"/>
            <a:chExt cx="400194" cy="324316"/>
          </a:xfrm>
          <a:solidFill>
            <a:schemeClr val="tx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29" name="Google Shape;9429;p77"/>
          <p:cNvGrpSpPr/>
          <p:nvPr/>
        </p:nvGrpSpPr>
        <p:grpSpPr>
          <a:xfrm>
            <a:off x="8271439" y="4223975"/>
            <a:ext cx="468820" cy="467164"/>
            <a:chOff x="6203579" y="3348981"/>
            <a:chExt cx="351615" cy="350373"/>
          </a:xfrm>
          <a:solidFill>
            <a:schemeClr val="tx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35" name="Google Shape;9435;p77"/>
          <p:cNvGrpSpPr/>
          <p:nvPr/>
        </p:nvGrpSpPr>
        <p:grpSpPr>
          <a:xfrm>
            <a:off x="6504506" y="3057190"/>
            <a:ext cx="489548" cy="383364"/>
            <a:chOff x="4878379" y="2473892"/>
            <a:chExt cx="367161" cy="287523"/>
          </a:xfrm>
          <a:solidFill>
            <a:schemeClr val="tx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41" name="Google Shape;9441;p77"/>
          <p:cNvGrpSpPr/>
          <p:nvPr/>
        </p:nvGrpSpPr>
        <p:grpSpPr>
          <a:xfrm>
            <a:off x="1767626" y="3608920"/>
            <a:ext cx="387441" cy="496641"/>
            <a:chOff x="1325719" y="2887689"/>
            <a:chExt cx="290581" cy="372481"/>
          </a:xfrm>
          <a:solidFill>
            <a:schemeClr val="tx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44" name="Google Shape;9444;p77"/>
          <p:cNvSpPr/>
          <p:nvPr/>
        </p:nvSpPr>
        <p:spPr>
          <a:xfrm>
            <a:off x="2425538" y="3601826"/>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45" name="Google Shape;9445;p77"/>
          <p:cNvGrpSpPr/>
          <p:nvPr/>
        </p:nvGrpSpPr>
        <p:grpSpPr>
          <a:xfrm>
            <a:off x="4680447" y="3615332"/>
            <a:ext cx="480968" cy="481605"/>
            <a:chOff x="3510335" y="2892499"/>
            <a:chExt cx="360726" cy="361204"/>
          </a:xfrm>
          <a:solidFill>
            <a:schemeClr val="tx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51" name="Google Shape;9451;p77"/>
          <p:cNvGrpSpPr/>
          <p:nvPr/>
        </p:nvGrpSpPr>
        <p:grpSpPr>
          <a:xfrm>
            <a:off x="4115085" y="3594733"/>
            <a:ext cx="426857" cy="523441"/>
            <a:chOff x="3086313" y="2877049"/>
            <a:chExt cx="320143" cy="392581"/>
          </a:xfrm>
          <a:solidFill>
            <a:schemeClr val="tx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4" name="Google Shape;9464;p77"/>
          <p:cNvSpPr/>
          <p:nvPr/>
        </p:nvSpPr>
        <p:spPr>
          <a:xfrm>
            <a:off x="3005085" y="3617498"/>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65" name="Google Shape;9465;p77"/>
          <p:cNvGrpSpPr/>
          <p:nvPr/>
        </p:nvGrpSpPr>
        <p:grpSpPr>
          <a:xfrm>
            <a:off x="1148151" y="3606329"/>
            <a:ext cx="445079" cy="497703"/>
            <a:chOff x="861113" y="2885746"/>
            <a:chExt cx="333809" cy="373277"/>
          </a:xfrm>
          <a:solidFill>
            <a:schemeClr val="tx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69" name="Google Shape;9469;p77"/>
          <p:cNvSpPr/>
          <p:nvPr/>
        </p:nvSpPr>
        <p:spPr>
          <a:xfrm>
            <a:off x="3488007" y="3607390"/>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0" name="Google Shape;9470;p77"/>
          <p:cNvSpPr/>
          <p:nvPr/>
        </p:nvSpPr>
        <p:spPr>
          <a:xfrm>
            <a:off x="2880172" y="1780314"/>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1" name="Google Shape;9471;p77"/>
          <p:cNvGrpSpPr/>
          <p:nvPr/>
        </p:nvGrpSpPr>
        <p:grpSpPr>
          <a:xfrm>
            <a:off x="1730206" y="1764642"/>
            <a:ext cx="465805" cy="482964"/>
            <a:chOff x="1297654" y="1504481"/>
            <a:chExt cx="349354" cy="362223"/>
          </a:xfrm>
          <a:solidFill>
            <a:schemeClr val="tx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75" name="Google Shape;9475;p77"/>
          <p:cNvSpPr/>
          <p:nvPr/>
        </p:nvSpPr>
        <p:spPr>
          <a:xfrm>
            <a:off x="5260505" y="1799639"/>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76" name="Google Shape;9476;p77"/>
          <p:cNvGrpSpPr/>
          <p:nvPr/>
        </p:nvGrpSpPr>
        <p:grpSpPr>
          <a:xfrm>
            <a:off x="1136514" y="1773221"/>
            <a:ext cx="470860" cy="469331"/>
            <a:chOff x="852385" y="1510916"/>
            <a:chExt cx="353145" cy="351998"/>
          </a:xfrm>
          <a:solidFill>
            <a:schemeClr val="tx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80" name="Google Shape;9480;p77"/>
          <p:cNvGrpSpPr/>
          <p:nvPr/>
        </p:nvGrpSpPr>
        <p:grpSpPr>
          <a:xfrm>
            <a:off x="2326957" y="1779296"/>
            <a:ext cx="457692" cy="456673"/>
            <a:chOff x="1745217" y="1515471"/>
            <a:chExt cx="343269" cy="342505"/>
          </a:xfrm>
          <a:solidFill>
            <a:schemeClr val="tx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485" name="Google Shape;9485;p77"/>
          <p:cNvSpPr/>
          <p:nvPr/>
        </p:nvSpPr>
        <p:spPr>
          <a:xfrm>
            <a:off x="4678960" y="1765917"/>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486" name="Google Shape;9486;p77"/>
          <p:cNvGrpSpPr/>
          <p:nvPr/>
        </p:nvGrpSpPr>
        <p:grpSpPr>
          <a:xfrm>
            <a:off x="4056938" y="1797517"/>
            <a:ext cx="548713" cy="420783"/>
            <a:chOff x="3042703" y="1529137"/>
            <a:chExt cx="411535" cy="315587"/>
          </a:xfrm>
          <a:solidFill>
            <a:schemeClr val="tx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497" name="Google Shape;9497;p77"/>
          <p:cNvGrpSpPr/>
          <p:nvPr/>
        </p:nvGrpSpPr>
        <p:grpSpPr>
          <a:xfrm>
            <a:off x="3505719" y="1818244"/>
            <a:ext cx="467335" cy="379329"/>
            <a:chOff x="2629289" y="1544682"/>
            <a:chExt cx="350501" cy="284497"/>
          </a:xfrm>
          <a:solidFill>
            <a:schemeClr val="tx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3" name="Google Shape;9503;p77"/>
          <p:cNvGrpSpPr/>
          <p:nvPr/>
        </p:nvGrpSpPr>
        <p:grpSpPr>
          <a:xfrm>
            <a:off x="7073437" y="1762178"/>
            <a:ext cx="490524" cy="486957"/>
            <a:chOff x="5305077" y="1502633"/>
            <a:chExt cx="367893" cy="365218"/>
          </a:xfrm>
          <a:solidFill>
            <a:schemeClr val="tx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06" name="Google Shape;9506;p77"/>
          <p:cNvGrpSpPr/>
          <p:nvPr/>
        </p:nvGrpSpPr>
        <p:grpSpPr>
          <a:xfrm>
            <a:off x="9466894" y="1758824"/>
            <a:ext cx="491077" cy="489377"/>
            <a:chOff x="7100170" y="1500117"/>
            <a:chExt cx="368308" cy="367033"/>
          </a:xfrm>
          <a:solidFill>
            <a:schemeClr val="tx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20" name="Google Shape;9520;p77"/>
          <p:cNvSpPr/>
          <p:nvPr/>
        </p:nvSpPr>
        <p:spPr>
          <a:xfrm>
            <a:off x="10052856" y="1758907"/>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21" name="Google Shape;9521;p77"/>
          <p:cNvGrpSpPr/>
          <p:nvPr/>
        </p:nvGrpSpPr>
        <p:grpSpPr>
          <a:xfrm>
            <a:off x="8865642" y="1758695"/>
            <a:ext cx="520383" cy="489420"/>
            <a:chOff x="6649231" y="1500021"/>
            <a:chExt cx="390287" cy="367065"/>
          </a:xfrm>
          <a:solidFill>
            <a:schemeClr val="tx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4" name="Google Shape;9534;p77"/>
          <p:cNvGrpSpPr/>
          <p:nvPr/>
        </p:nvGrpSpPr>
        <p:grpSpPr>
          <a:xfrm>
            <a:off x="7662585" y="1816671"/>
            <a:ext cx="516348" cy="373808"/>
            <a:chOff x="5746938" y="1543503"/>
            <a:chExt cx="387261" cy="280356"/>
          </a:xfrm>
          <a:solidFill>
            <a:schemeClr val="tx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37" name="Google Shape;9537;p77"/>
          <p:cNvGrpSpPr/>
          <p:nvPr/>
        </p:nvGrpSpPr>
        <p:grpSpPr>
          <a:xfrm>
            <a:off x="8262307" y="1792462"/>
            <a:ext cx="492096" cy="423289"/>
            <a:chOff x="6196730" y="1525346"/>
            <a:chExt cx="369072" cy="317467"/>
          </a:xfrm>
          <a:solidFill>
            <a:schemeClr val="tx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1" name="Google Shape;9541;p77"/>
          <p:cNvGrpSpPr/>
          <p:nvPr/>
        </p:nvGrpSpPr>
        <p:grpSpPr>
          <a:xfrm>
            <a:off x="6587456" y="1759587"/>
            <a:ext cx="328744" cy="489548"/>
            <a:chOff x="4940592" y="1500690"/>
            <a:chExt cx="246558" cy="367161"/>
          </a:xfrm>
          <a:solidFill>
            <a:schemeClr val="tx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46" name="Google Shape;9546;p77"/>
          <p:cNvGrpSpPr/>
          <p:nvPr/>
        </p:nvGrpSpPr>
        <p:grpSpPr>
          <a:xfrm>
            <a:off x="10619875" y="1758526"/>
            <a:ext cx="507811" cy="490100"/>
            <a:chOff x="7964906" y="1499894"/>
            <a:chExt cx="380858" cy="367575"/>
          </a:xfrm>
          <a:solidFill>
            <a:schemeClr val="tx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50" name="Google Shape;9550;p77"/>
          <p:cNvSpPr/>
          <p:nvPr/>
        </p:nvSpPr>
        <p:spPr>
          <a:xfrm>
            <a:off x="7706077" y="3628116"/>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51" name="Google Shape;9551;p77"/>
          <p:cNvGrpSpPr/>
          <p:nvPr/>
        </p:nvGrpSpPr>
        <p:grpSpPr>
          <a:xfrm>
            <a:off x="10676533" y="3628372"/>
            <a:ext cx="380307" cy="474129"/>
            <a:chOff x="8007400" y="2902278"/>
            <a:chExt cx="285230" cy="355597"/>
          </a:xfrm>
          <a:solidFill>
            <a:schemeClr val="tx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4" name="Google Shape;9554;p77"/>
          <p:cNvGrpSpPr/>
          <p:nvPr/>
        </p:nvGrpSpPr>
        <p:grpSpPr>
          <a:xfrm>
            <a:off x="8292166" y="3629051"/>
            <a:ext cx="424308" cy="473960"/>
            <a:chOff x="6219124" y="2902788"/>
            <a:chExt cx="318231" cy="355470"/>
          </a:xfrm>
          <a:solidFill>
            <a:schemeClr val="tx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58" name="Google Shape;9558;p77"/>
          <p:cNvGrpSpPr/>
          <p:nvPr/>
        </p:nvGrpSpPr>
        <p:grpSpPr>
          <a:xfrm>
            <a:off x="6625895" y="3629136"/>
            <a:ext cx="246812" cy="473875"/>
            <a:chOff x="4969421" y="2902852"/>
            <a:chExt cx="185109" cy="355406"/>
          </a:xfrm>
          <a:solidFill>
            <a:schemeClr val="tx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65" name="Google Shape;9565;p77"/>
          <p:cNvSpPr/>
          <p:nvPr/>
        </p:nvSpPr>
        <p:spPr>
          <a:xfrm>
            <a:off x="10099407" y="3629392"/>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6" name="Google Shape;9566;p77"/>
          <p:cNvSpPr/>
          <p:nvPr/>
        </p:nvSpPr>
        <p:spPr>
          <a:xfrm>
            <a:off x="9495734" y="3629136"/>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67" name="Google Shape;9567;p77"/>
          <p:cNvGrpSpPr/>
          <p:nvPr/>
        </p:nvGrpSpPr>
        <p:grpSpPr>
          <a:xfrm>
            <a:off x="8913679" y="3629136"/>
            <a:ext cx="415219" cy="473875"/>
            <a:chOff x="6685259" y="2902852"/>
            <a:chExt cx="311414" cy="355406"/>
          </a:xfrm>
          <a:solidFill>
            <a:schemeClr val="tx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1" name="Google Shape;9571;p77"/>
          <p:cNvGrpSpPr/>
          <p:nvPr/>
        </p:nvGrpSpPr>
        <p:grpSpPr>
          <a:xfrm>
            <a:off x="7079001" y="3629560"/>
            <a:ext cx="479439" cy="474469"/>
            <a:chOff x="5309250" y="2903170"/>
            <a:chExt cx="359579" cy="355852"/>
          </a:xfrm>
          <a:solidFill>
            <a:schemeClr val="tx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5" name="Google Shape;9575;p77"/>
          <p:cNvGrpSpPr/>
          <p:nvPr/>
        </p:nvGrpSpPr>
        <p:grpSpPr>
          <a:xfrm>
            <a:off x="2932754" y="2986897"/>
            <a:ext cx="416239" cy="471241"/>
            <a:chOff x="2199565" y="2421172"/>
            <a:chExt cx="312179" cy="353431"/>
          </a:xfrm>
          <a:solidFill>
            <a:schemeClr val="tx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78" name="Google Shape;9578;p77"/>
          <p:cNvGrpSpPr/>
          <p:nvPr/>
        </p:nvGrpSpPr>
        <p:grpSpPr>
          <a:xfrm>
            <a:off x="2334517" y="2992970"/>
            <a:ext cx="426857" cy="457692"/>
            <a:chOff x="1750887" y="2425727"/>
            <a:chExt cx="320143" cy="343269"/>
          </a:xfrm>
          <a:solidFill>
            <a:schemeClr val="tx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81" name="Google Shape;9581;p77"/>
          <p:cNvGrpSpPr/>
          <p:nvPr/>
        </p:nvGrpSpPr>
        <p:grpSpPr>
          <a:xfrm>
            <a:off x="1730716" y="2992970"/>
            <a:ext cx="451152" cy="457183"/>
            <a:chOff x="1298037" y="2425727"/>
            <a:chExt cx="338364" cy="342887"/>
          </a:xfrm>
          <a:solidFill>
            <a:schemeClr val="tx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586" name="Google Shape;9586;p77"/>
          <p:cNvSpPr/>
          <p:nvPr/>
        </p:nvSpPr>
        <p:spPr>
          <a:xfrm>
            <a:off x="1131969" y="2983371"/>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587" name="Google Shape;9587;p77"/>
          <p:cNvGrpSpPr/>
          <p:nvPr/>
        </p:nvGrpSpPr>
        <p:grpSpPr>
          <a:xfrm>
            <a:off x="5298944" y="2997346"/>
            <a:ext cx="426857" cy="451321"/>
            <a:chOff x="3974207" y="2429009"/>
            <a:chExt cx="320143" cy="338491"/>
          </a:xfrm>
          <a:solidFill>
            <a:schemeClr val="tx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0" name="Google Shape;9590;p77"/>
          <p:cNvGrpSpPr/>
          <p:nvPr/>
        </p:nvGrpSpPr>
        <p:grpSpPr>
          <a:xfrm>
            <a:off x="3497650" y="3000063"/>
            <a:ext cx="473365" cy="443507"/>
            <a:chOff x="2623237" y="2431047"/>
            <a:chExt cx="355024" cy="332630"/>
          </a:xfrm>
          <a:solidFill>
            <a:schemeClr val="tx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5" name="Google Shape;9595;p77"/>
          <p:cNvGrpSpPr/>
          <p:nvPr/>
        </p:nvGrpSpPr>
        <p:grpSpPr>
          <a:xfrm>
            <a:off x="8876259" y="3004098"/>
            <a:ext cx="500676" cy="490567"/>
            <a:chOff x="6657194" y="2434073"/>
            <a:chExt cx="375507" cy="367925"/>
          </a:xfrm>
          <a:solidFill>
            <a:schemeClr val="tx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599" name="Google Shape;9599;p77"/>
          <p:cNvGrpSpPr/>
          <p:nvPr/>
        </p:nvGrpSpPr>
        <p:grpSpPr>
          <a:xfrm>
            <a:off x="9468423" y="3014207"/>
            <a:ext cx="490567" cy="469840"/>
            <a:chOff x="7101317" y="2441655"/>
            <a:chExt cx="367925" cy="352380"/>
          </a:xfrm>
          <a:solidFill>
            <a:schemeClr val="tx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02" name="Google Shape;9602;p77"/>
          <p:cNvGrpSpPr/>
          <p:nvPr/>
        </p:nvGrpSpPr>
        <p:grpSpPr>
          <a:xfrm>
            <a:off x="7675199" y="3004609"/>
            <a:ext cx="490567" cy="489548"/>
            <a:chOff x="5756399" y="2434456"/>
            <a:chExt cx="367925" cy="367161"/>
          </a:xfrm>
          <a:solidFill>
            <a:schemeClr val="tx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0" name="Google Shape;9610;p77"/>
          <p:cNvSpPr/>
          <p:nvPr/>
        </p:nvSpPr>
        <p:spPr>
          <a:xfrm>
            <a:off x="7072927" y="3004735"/>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1" name="Google Shape;9611;p77"/>
          <p:cNvSpPr/>
          <p:nvPr/>
        </p:nvSpPr>
        <p:spPr>
          <a:xfrm>
            <a:off x="10056042" y="3019388"/>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612" name="Google Shape;9612;p77"/>
          <p:cNvGrpSpPr/>
          <p:nvPr/>
        </p:nvGrpSpPr>
        <p:grpSpPr>
          <a:xfrm>
            <a:off x="10619876" y="3004098"/>
            <a:ext cx="498169" cy="490567"/>
            <a:chOff x="7964906" y="2434073"/>
            <a:chExt cx="373627" cy="367925"/>
          </a:xfrm>
          <a:solidFill>
            <a:schemeClr val="tx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15" name="Google Shape;9615;p77"/>
          <p:cNvGrpSpPr/>
          <p:nvPr/>
        </p:nvGrpSpPr>
        <p:grpSpPr>
          <a:xfrm>
            <a:off x="8258782" y="3008983"/>
            <a:ext cx="493116" cy="480628"/>
            <a:chOff x="6194086" y="2437737"/>
            <a:chExt cx="369837" cy="360471"/>
          </a:xfrm>
          <a:solidFill>
            <a:schemeClr val="tx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618" name="Google Shape;9618;p77"/>
          <p:cNvSpPr txBox="1"/>
          <p:nvPr/>
        </p:nvSpPr>
        <p:spPr>
          <a:xfrm>
            <a:off x="1132900"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آیکون های آموزشی</a:t>
            </a:r>
            <a:endParaRPr sz="3200" dirty="0">
              <a:cs typeface="B Nazanin" panose="00000700000000000000" pitchFamily="2" charset="-78"/>
            </a:endParaRPr>
          </a:p>
        </p:txBody>
      </p:sp>
      <p:sp>
        <p:nvSpPr>
          <p:cNvPr id="9619" name="Google Shape;9619;p77"/>
          <p:cNvSpPr txBox="1"/>
          <p:nvPr/>
        </p:nvSpPr>
        <p:spPr>
          <a:xfrm>
            <a:off x="6477867" y="681356"/>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پزشکی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9623"/>
        <p:cNvGrpSpPr/>
        <p:nvPr/>
      </p:nvGrpSpPr>
      <p:grpSpPr>
        <a:xfrm>
          <a:off x="0" y="0"/>
          <a:ext cx="0" cy="0"/>
          <a:chOff x="0" y="0"/>
          <a:chExt cx="0" cy="0"/>
        </a:xfrm>
      </p:grpSpPr>
      <p:grpSp>
        <p:nvGrpSpPr>
          <p:cNvPr id="9624" name="Google Shape;9624;p78"/>
          <p:cNvGrpSpPr/>
          <p:nvPr/>
        </p:nvGrpSpPr>
        <p:grpSpPr>
          <a:xfrm>
            <a:off x="5317541" y="1858949"/>
            <a:ext cx="465403" cy="306732"/>
            <a:chOff x="3988156" y="1568461"/>
            <a:chExt cx="349052" cy="230049"/>
          </a:xfrm>
          <a:solidFill>
            <a:schemeClr val="tx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2" name="Google Shape;9632;p78"/>
          <p:cNvGrpSpPr/>
          <p:nvPr/>
        </p:nvGrpSpPr>
        <p:grpSpPr>
          <a:xfrm>
            <a:off x="4163010" y="1779125"/>
            <a:ext cx="393133" cy="465912"/>
            <a:chOff x="3122257" y="1508594"/>
            <a:chExt cx="294850" cy="349434"/>
          </a:xfrm>
          <a:solidFill>
            <a:schemeClr val="tx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38" name="Google Shape;9638;p78"/>
          <p:cNvGrpSpPr/>
          <p:nvPr/>
        </p:nvGrpSpPr>
        <p:grpSpPr>
          <a:xfrm>
            <a:off x="1214297" y="1778616"/>
            <a:ext cx="335547" cy="466888"/>
            <a:chOff x="910723" y="1508212"/>
            <a:chExt cx="251660" cy="350166"/>
          </a:xfrm>
          <a:solidFill>
            <a:schemeClr val="tx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56" name="Google Shape;9656;p78"/>
          <p:cNvGrpSpPr/>
          <p:nvPr/>
        </p:nvGrpSpPr>
        <p:grpSpPr>
          <a:xfrm>
            <a:off x="1744841" y="1778107"/>
            <a:ext cx="466888" cy="466931"/>
            <a:chOff x="1308631" y="1507830"/>
            <a:chExt cx="350166" cy="350198"/>
          </a:xfrm>
          <a:solidFill>
            <a:schemeClr val="tx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61" name="Google Shape;9661;p78"/>
          <p:cNvGrpSpPr/>
          <p:nvPr/>
        </p:nvGrpSpPr>
        <p:grpSpPr>
          <a:xfrm>
            <a:off x="2342562" y="1780653"/>
            <a:ext cx="461329" cy="461329"/>
            <a:chOff x="1756921" y="1509739"/>
            <a:chExt cx="345997" cy="345997"/>
          </a:xfrm>
          <a:solidFill>
            <a:schemeClr val="tx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79" name="Google Shape;9679;p78"/>
          <p:cNvGrpSpPr/>
          <p:nvPr/>
        </p:nvGrpSpPr>
        <p:grpSpPr>
          <a:xfrm>
            <a:off x="2955942" y="1781671"/>
            <a:ext cx="424961" cy="460820"/>
            <a:chOff x="2216956" y="1510503"/>
            <a:chExt cx="318721" cy="345615"/>
          </a:xfrm>
          <a:solidFill>
            <a:schemeClr val="tx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85" name="Google Shape;9685;p78"/>
          <p:cNvGrpSpPr/>
          <p:nvPr/>
        </p:nvGrpSpPr>
        <p:grpSpPr>
          <a:xfrm>
            <a:off x="3510716" y="1767498"/>
            <a:ext cx="505336" cy="488149"/>
            <a:chOff x="2633037" y="1499873"/>
            <a:chExt cx="379002" cy="366112"/>
          </a:xfrm>
          <a:solidFill>
            <a:schemeClr val="tx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692" name="Google Shape;9692;p78"/>
          <p:cNvGrpSpPr/>
          <p:nvPr/>
        </p:nvGrpSpPr>
        <p:grpSpPr>
          <a:xfrm>
            <a:off x="8900342" y="1789226"/>
            <a:ext cx="437097" cy="476012"/>
            <a:chOff x="6675256" y="1516169"/>
            <a:chExt cx="327823" cy="357009"/>
          </a:xfrm>
          <a:solidFill>
            <a:schemeClr val="tx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2" name="Google Shape;9702;p78"/>
          <p:cNvGrpSpPr/>
          <p:nvPr/>
        </p:nvGrpSpPr>
        <p:grpSpPr>
          <a:xfrm>
            <a:off x="10693546" y="1789735"/>
            <a:ext cx="401196" cy="475503"/>
            <a:chOff x="8020159" y="1516551"/>
            <a:chExt cx="300897" cy="356627"/>
          </a:xfrm>
          <a:solidFill>
            <a:schemeClr val="tx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08" name="Google Shape;9708;p78"/>
          <p:cNvGrpSpPr/>
          <p:nvPr/>
        </p:nvGrpSpPr>
        <p:grpSpPr>
          <a:xfrm>
            <a:off x="7169818" y="1789226"/>
            <a:ext cx="343143" cy="475503"/>
            <a:chOff x="5377363" y="1516169"/>
            <a:chExt cx="257357" cy="356627"/>
          </a:xfrm>
          <a:solidFill>
            <a:schemeClr val="tx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26" name="Google Shape;9726;p78"/>
          <p:cNvGrpSpPr/>
          <p:nvPr/>
        </p:nvGrpSpPr>
        <p:grpSpPr>
          <a:xfrm>
            <a:off x="6507424" y="1815494"/>
            <a:ext cx="474993" cy="423476"/>
            <a:chOff x="4880567" y="1535870"/>
            <a:chExt cx="356245" cy="317607"/>
          </a:xfrm>
          <a:solidFill>
            <a:schemeClr val="tx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2" name="Google Shape;9732;p78"/>
          <p:cNvGrpSpPr/>
          <p:nvPr/>
        </p:nvGrpSpPr>
        <p:grpSpPr>
          <a:xfrm>
            <a:off x="7695311" y="1788717"/>
            <a:ext cx="476479" cy="476521"/>
            <a:chOff x="5771483" y="1515787"/>
            <a:chExt cx="357359" cy="357391"/>
          </a:xfrm>
          <a:solidFill>
            <a:schemeClr val="tx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37" name="Google Shape;9737;p78"/>
          <p:cNvGrpSpPr/>
          <p:nvPr/>
        </p:nvGrpSpPr>
        <p:grpSpPr>
          <a:xfrm>
            <a:off x="9495559" y="1812480"/>
            <a:ext cx="428483" cy="428483"/>
            <a:chOff x="7121669" y="1533610"/>
            <a:chExt cx="321362" cy="321362"/>
          </a:xfrm>
          <a:solidFill>
            <a:schemeClr val="tx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2" name="Google Shape;9742;p78"/>
          <p:cNvGrpSpPr/>
          <p:nvPr/>
        </p:nvGrpSpPr>
        <p:grpSpPr>
          <a:xfrm>
            <a:off x="10083689" y="1787485"/>
            <a:ext cx="436079" cy="480256"/>
            <a:chOff x="7562766" y="1514864"/>
            <a:chExt cx="327059" cy="360192"/>
          </a:xfrm>
          <a:solidFill>
            <a:schemeClr val="tx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47" name="Google Shape;9747;p78"/>
          <p:cNvGrpSpPr/>
          <p:nvPr/>
        </p:nvGrpSpPr>
        <p:grpSpPr>
          <a:xfrm>
            <a:off x="8294972" y="1765898"/>
            <a:ext cx="482181" cy="482911"/>
            <a:chOff x="6259175" y="1559008"/>
            <a:chExt cx="271743" cy="272093"/>
          </a:xfrm>
          <a:solidFill>
            <a:schemeClr val="tx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65" name="Google Shape;9765;p78"/>
          <p:cNvGrpSpPr/>
          <p:nvPr/>
        </p:nvGrpSpPr>
        <p:grpSpPr>
          <a:xfrm>
            <a:off x="8894783" y="2446740"/>
            <a:ext cx="443676" cy="375777"/>
            <a:chOff x="6671087" y="2009304"/>
            <a:chExt cx="332757" cy="281833"/>
          </a:xfrm>
          <a:solidFill>
            <a:schemeClr val="tx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68" name="Google Shape;9768;p78"/>
          <p:cNvSpPr/>
          <p:nvPr/>
        </p:nvSpPr>
        <p:spPr>
          <a:xfrm>
            <a:off x="2327921" y="2390509"/>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69" name="Google Shape;9769;p78"/>
          <p:cNvGrpSpPr/>
          <p:nvPr/>
        </p:nvGrpSpPr>
        <p:grpSpPr>
          <a:xfrm>
            <a:off x="2935741" y="2403113"/>
            <a:ext cx="466379" cy="465912"/>
            <a:chOff x="2201806" y="1976585"/>
            <a:chExt cx="349784" cy="349434"/>
          </a:xfrm>
          <a:solidFill>
            <a:schemeClr val="tx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774" name="Google Shape;9774;p78"/>
          <p:cNvGrpSpPr/>
          <p:nvPr/>
        </p:nvGrpSpPr>
        <p:grpSpPr>
          <a:xfrm>
            <a:off x="4125623" y="2403114"/>
            <a:ext cx="466931" cy="467397"/>
            <a:chOff x="3094217" y="1976585"/>
            <a:chExt cx="350198" cy="350548"/>
          </a:xfrm>
          <a:solidFill>
            <a:schemeClr val="tx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788" name="Google Shape;9788;p78"/>
          <p:cNvSpPr/>
          <p:nvPr/>
        </p:nvSpPr>
        <p:spPr>
          <a:xfrm>
            <a:off x="1701386" y="2383423"/>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789" name="Google Shape;9789;p78"/>
          <p:cNvGrpSpPr/>
          <p:nvPr/>
        </p:nvGrpSpPr>
        <p:grpSpPr>
          <a:xfrm>
            <a:off x="5305914" y="2403113"/>
            <a:ext cx="460353" cy="466464"/>
            <a:chOff x="3979435" y="1976585"/>
            <a:chExt cx="345265" cy="349848"/>
          </a:xfrm>
          <a:solidFill>
            <a:schemeClr val="tx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07" name="Google Shape;9807;p78"/>
          <p:cNvGrpSpPr/>
          <p:nvPr/>
        </p:nvGrpSpPr>
        <p:grpSpPr>
          <a:xfrm>
            <a:off x="4721348" y="1779125"/>
            <a:ext cx="466888" cy="465912"/>
            <a:chOff x="3541011" y="1508594"/>
            <a:chExt cx="350166" cy="349434"/>
          </a:xfrm>
          <a:solidFill>
            <a:schemeClr val="tx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1" name="Google Shape;9821;p78"/>
          <p:cNvGrpSpPr/>
          <p:nvPr/>
        </p:nvGrpSpPr>
        <p:grpSpPr>
          <a:xfrm>
            <a:off x="4768836" y="2402095"/>
            <a:ext cx="379001" cy="468925"/>
            <a:chOff x="3576626" y="1975821"/>
            <a:chExt cx="284251" cy="351694"/>
          </a:xfrm>
          <a:solidFill>
            <a:schemeClr val="tx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25" name="Google Shape;9825;p78"/>
          <p:cNvGrpSpPr/>
          <p:nvPr/>
        </p:nvGrpSpPr>
        <p:grpSpPr>
          <a:xfrm>
            <a:off x="3629453" y="3621217"/>
            <a:ext cx="318360" cy="495788"/>
            <a:chOff x="2722090" y="2890162"/>
            <a:chExt cx="238770" cy="371841"/>
          </a:xfrm>
          <a:solidFill>
            <a:schemeClr val="tx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29" name="Google Shape;9829;p78"/>
          <p:cNvSpPr/>
          <p:nvPr/>
        </p:nvSpPr>
        <p:spPr>
          <a:xfrm>
            <a:off x="7700870" y="2393523"/>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30" name="Google Shape;9830;p78"/>
          <p:cNvGrpSpPr/>
          <p:nvPr/>
        </p:nvGrpSpPr>
        <p:grpSpPr>
          <a:xfrm>
            <a:off x="8288490" y="2394542"/>
            <a:ext cx="481529" cy="481529"/>
            <a:chOff x="6216367" y="1970156"/>
            <a:chExt cx="361147" cy="361147"/>
          </a:xfrm>
          <a:solidFill>
            <a:schemeClr val="tx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5" name="Google Shape;9835;p78"/>
          <p:cNvGrpSpPr/>
          <p:nvPr/>
        </p:nvGrpSpPr>
        <p:grpSpPr>
          <a:xfrm>
            <a:off x="1719081" y="3669297"/>
            <a:ext cx="544208" cy="399711"/>
            <a:chOff x="1289311" y="2926222"/>
            <a:chExt cx="408156" cy="299783"/>
          </a:xfrm>
          <a:solidFill>
            <a:schemeClr val="tx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38" name="Google Shape;9838;p78"/>
          <p:cNvGrpSpPr/>
          <p:nvPr/>
        </p:nvGrpSpPr>
        <p:grpSpPr>
          <a:xfrm>
            <a:off x="10637954" y="2393523"/>
            <a:ext cx="481529" cy="481063"/>
            <a:chOff x="7978465" y="1969392"/>
            <a:chExt cx="361147" cy="360797"/>
          </a:xfrm>
          <a:solidFill>
            <a:schemeClr val="tx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48" name="Google Shape;9848;p78"/>
          <p:cNvSpPr/>
          <p:nvPr/>
        </p:nvSpPr>
        <p:spPr>
          <a:xfrm>
            <a:off x="2941810" y="3621810"/>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49" name="Google Shape;9849;p78"/>
          <p:cNvGrpSpPr/>
          <p:nvPr/>
        </p:nvGrpSpPr>
        <p:grpSpPr>
          <a:xfrm>
            <a:off x="1139015" y="3646084"/>
            <a:ext cx="503299" cy="447664"/>
            <a:chOff x="854261" y="2908813"/>
            <a:chExt cx="377474" cy="335748"/>
          </a:xfrm>
          <a:solidFill>
            <a:schemeClr val="tx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55" name="Google Shape;9855;p78"/>
          <p:cNvGrpSpPr/>
          <p:nvPr/>
        </p:nvGrpSpPr>
        <p:grpSpPr>
          <a:xfrm>
            <a:off x="2332971" y="3627369"/>
            <a:ext cx="515903" cy="484584"/>
            <a:chOff x="1749728" y="2894777"/>
            <a:chExt cx="386927" cy="363438"/>
          </a:xfrm>
          <a:solidFill>
            <a:schemeClr val="tx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63" name="Google Shape;9863;p78"/>
          <p:cNvGrpSpPr/>
          <p:nvPr/>
        </p:nvGrpSpPr>
        <p:grpSpPr>
          <a:xfrm>
            <a:off x="9465217" y="2393523"/>
            <a:ext cx="479535" cy="482080"/>
            <a:chOff x="7098912" y="1969392"/>
            <a:chExt cx="359651" cy="361560"/>
          </a:xfrm>
          <a:solidFill>
            <a:schemeClr val="tx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9877" name="Google Shape;9877;p78"/>
          <p:cNvSpPr/>
          <p:nvPr/>
        </p:nvSpPr>
        <p:spPr>
          <a:xfrm>
            <a:off x="4125623" y="3627879"/>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9878" name="Google Shape;9878;p78"/>
          <p:cNvGrpSpPr/>
          <p:nvPr/>
        </p:nvGrpSpPr>
        <p:grpSpPr>
          <a:xfrm>
            <a:off x="7136972" y="2421319"/>
            <a:ext cx="436121" cy="430011"/>
            <a:chOff x="5352728" y="1990239"/>
            <a:chExt cx="327091" cy="322508"/>
          </a:xfrm>
          <a:solidFill>
            <a:schemeClr val="tx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2" name="Google Shape;9882;p78"/>
          <p:cNvGrpSpPr/>
          <p:nvPr/>
        </p:nvGrpSpPr>
        <p:grpSpPr>
          <a:xfrm>
            <a:off x="10051862" y="2394542"/>
            <a:ext cx="481529" cy="482039"/>
            <a:chOff x="7538896" y="1970156"/>
            <a:chExt cx="361147" cy="361529"/>
          </a:xfrm>
          <a:solidFill>
            <a:schemeClr val="tx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89" name="Google Shape;9889;p78"/>
          <p:cNvGrpSpPr/>
          <p:nvPr/>
        </p:nvGrpSpPr>
        <p:grpSpPr>
          <a:xfrm>
            <a:off x="6528133" y="2395561"/>
            <a:ext cx="477540" cy="477497"/>
            <a:chOff x="4896099" y="1970920"/>
            <a:chExt cx="358155" cy="358123"/>
          </a:xfrm>
          <a:solidFill>
            <a:schemeClr val="tx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893" name="Google Shape;9893;p78"/>
          <p:cNvGrpSpPr/>
          <p:nvPr/>
        </p:nvGrpSpPr>
        <p:grpSpPr>
          <a:xfrm>
            <a:off x="5398383" y="3737026"/>
            <a:ext cx="377984" cy="264805"/>
            <a:chOff x="4048787" y="2977019"/>
            <a:chExt cx="283488" cy="198604"/>
          </a:xfrm>
          <a:solidFill>
            <a:schemeClr val="tx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0" name="Google Shape;9900;p78"/>
          <p:cNvGrpSpPr/>
          <p:nvPr/>
        </p:nvGrpSpPr>
        <p:grpSpPr>
          <a:xfrm>
            <a:off x="5405471" y="3007921"/>
            <a:ext cx="291583" cy="465403"/>
            <a:chOff x="4054103" y="2430191"/>
            <a:chExt cx="218687" cy="349052"/>
          </a:xfrm>
          <a:solidFill>
            <a:schemeClr val="tx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3" name="Google Shape;9903;p78"/>
          <p:cNvGrpSpPr/>
          <p:nvPr/>
        </p:nvGrpSpPr>
        <p:grpSpPr>
          <a:xfrm>
            <a:off x="2913504" y="3004399"/>
            <a:ext cx="510344" cy="475460"/>
            <a:chOff x="2185128" y="2427549"/>
            <a:chExt cx="382758" cy="356595"/>
          </a:xfrm>
          <a:solidFill>
            <a:schemeClr val="tx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08" name="Google Shape;9908;p78"/>
          <p:cNvGrpSpPr/>
          <p:nvPr/>
        </p:nvGrpSpPr>
        <p:grpSpPr>
          <a:xfrm>
            <a:off x="3542543" y="3020058"/>
            <a:ext cx="443676" cy="443124"/>
            <a:chOff x="2656907" y="2439293"/>
            <a:chExt cx="332757" cy="332343"/>
          </a:xfrm>
          <a:solidFill>
            <a:schemeClr val="tx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16" name="Google Shape;9916;p78"/>
          <p:cNvGrpSpPr/>
          <p:nvPr/>
        </p:nvGrpSpPr>
        <p:grpSpPr>
          <a:xfrm>
            <a:off x="2308698" y="2997822"/>
            <a:ext cx="532580" cy="487597"/>
            <a:chOff x="1731523" y="2422616"/>
            <a:chExt cx="399435" cy="365698"/>
          </a:xfrm>
          <a:solidFill>
            <a:schemeClr val="tx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20" name="Google Shape;9920;p78"/>
          <p:cNvGrpSpPr/>
          <p:nvPr/>
        </p:nvGrpSpPr>
        <p:grpSpPr>
          <a:xfrm>
            <a:off x="4129655" y="3012420"/>
            <a:ext cx="459844" cy="457849"/>
            <a:chOff x="3097241" y="2433564"/>
            <a:chExt cx="344883" cy="343387"/>
          </a:xfrm>
          <a:solidFill>
            <a:schemeClr val="tx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0" name="Google Shape;9930;p78"/>
          <p:cNvGrpSpPr/>
          <p:nvPr/>
        </p:nvGrpSpPr>
        <p:grpSpPr>
          <a:xfrm>
            <a:off x="1704399" y="3020058"/>
            <a:ext cx="547772" cy="443124"/>
            <a:chOff x="1278299" y="2439293"/>
            <a:chExt cx="410829" cy="332343"/>
          </a:xfrm>
          <a:solidFill>
            <a:schemeClr val="tx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39" name="Google Shape;9939;p78"/>
          <p:cNvGrpSpPr/>
          <p:nvPr/>
        </p:nvGrpSpPr>
        <p:grpSpPr>
          <a:xfrm>
            <a:off x="3548612" y="2454335"/>
            <a:ext cx="430011" cy="364659"/>
            <a:chOff x="2661459" y="2015001"/>
            <a:chExt cx="322508" cy="273494"/>
          </a:xfrm>
          <a:solidFill>
            <a:schemeClr val="tx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42" name="Google Shape;9942;p78"/>
          <p:cNvGrpSpPr/>
          <p:nvPr/>
        </p:nvGrpSpPr>
        <p:grpSpPr>
          <a:xfrm>
            <a:off x="1161253" y="3020058"/>
            <a:ext cx="442657" cy="442657"/>
            <a:chOff x="870939" y="2439293"/>
            <a:chExt cx="331993" cy="331993"/>
          </a:xfrm>
          <a:solidFill>
            <a:schemeClr val="tx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59" name="Google Shape;9959;p78"/>
          <p:cNvGrpSpPr/>
          <p:nvPr/>
        </p:nvGrpSpPr>
        <p:grpSpPr>
          <a:xfrm>
            <a:off x="8859944" y="3042804"/>
            <a:ext cx="495193" cy="371872"/>
            <a:chOff x="6644957" y="2456353"/>
            <a:chExt cx="371395" cy="278904"/>
          </a:xfrm>
          <a:solidFill>
            <a:schemeClr val="tx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65" name="Google Shape;9965;p78"/>
          <p:cNvGrpSpPr/>
          <p:nvPr/>
        </p:nvGrpSpPr>
        <p:grpSpPr>
          <a:xfrm>
            <a:off x="7185010" y="2987212"/>
            <a:ext cx="347132" cy="483056"/>
            <a:chOff x="5388757" y="2414659"/>
            <a:chExt cx="260349" cy="362292"/>
          </a:xfrm>
          <a:solidFill>
            <a:schemeClr val="tx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86" name="Google Shape;9986;p78"/>
          <p:cNvGrpSpPr/>
          <p:nvPr/>
        </p:nvGrpSpPr>
        <p:grpSpPr>
          <a:xfrm>
            <a:off x="4756189" y="3642010"/>
            <a:ext cx="464384" cy="453775"/>
            <a:chOff x="3567142" y="2905757"/>
            <a:chExt cx="348288" cy="340331"/>
          </a:xfrm>
          <a:solidFill>
            <a:schemeClr val="tx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2" name="Google Shape;9992;p78"/>
          <p:cNvGrpSpPr/>
          <p:nvPr/>
        </p:nvGrpSpPr>
        <p:grpSpPr>
          <a:xfrm>
            <a:off x="1161253" y="2402096"/>
            <a:ext cx="443167" cy="466761"/>
            <a:chOff x="870939" y="1975821"/>
            <a:chExt cx="332375" cy="350071"/>
          </a:xfrm>
          <a:solidFill>
            <a:schemeClr val="tx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9997" name="Google Shape;9997;p78"/>
          <p:cNvGrpSpPr/>
          <p:nvPr/>
        </p:nvGrpSpPr>
        <p:grpSpPr>
          <a:xfrm>
            <a:off x="10622805" y="2987722"/>
            <a:ext cx="474484" cy="482548"/>
            <a:chOff x="7967103" y="2415041"/>
            <a:chExt cx="355863" cy="361911"/>
          </a:xfrm>
          <a:solidFill>
            <a:schemeClr val="tx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09" name="Google Shape;10009;p78"/>
          <p:cNvGrpSpPr/>
          <p:nvPr/>
        </p:nvGrpSpPr>
        <p:grpSpPr>
          <a:xfrm>
            <a:off x="10039215" y="2987212"/>
            <a:ext cx="474484" cy="483056"/>
            <a:chOff x="7529411" y="2414659"/>
            <a:chExt cx="355863" cy="362292"/>
          </a:xfrm>
          <a:solidFill>
            <a:schemeClr val="tx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2" name="Google Shape;10022;p78"/>
          <p:cNvGrpSpPr/>
          <p:nvPr/>
        </p:nvGrpSpPr>
        <p:grpSpPr>
          <a:xfrm>
            <a:off x="7644259" y="3009958"/>
            <a:ext cx="595768" cy="436079"/>
            <a:chOff x="5733194" y="2431718"/>
            <a:chExt cx="446826" cy="327059"/>
          </a:xfrm>
          <a:solidFill>
            <a:schemeClr val="tx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26" name="Google Shape;10026;p78"/>
          <p:cNvGrpSpPr/>
          <p:nvPr/>
        </p:nvGrpSpPr>
        <p:grpSpPr>
          <a:xfrm>
            <a:off x="6502373" y="2991753"/>
            <a:ext cx="543699" cy="475503"/>
            <a:chOff x="4876780" y="2418064"/>
            <a:chExt cx="407774" cy="356627"/>
          </a:xfrm>
          <a:solidFill>
            <a:schemeClr val="tx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35" name="Google Shape;10035;p78"/>
          <p:cNvGrpSpPr/>
          <p:nvPr/>
        </p:nvGrpSpPr>
        <p:grpSpPr>
          <a:xfrm>
            <a:off x="9427830" y="2982162"/>
            <a:ext cx="531095" cy="494684"/>
            <a:chOff x="7070872" y="2410871"/>
            <a:chExt cx="398321" cy="371013"/>
          </a:xfrm>
          <a:solidFill>
            <a:schemeClr val="tx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040" name="Google Shape;10040;p78"/>
          <p:cNvSpPr/>
          <p:nvPr/>
        </p:nvSpPr>
        <p:spPr>
          <a:xfrm>
            <a:off x="8317771" y="3012461"/>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041" name="Google Shape;10041;p78"/>
          <p:cNvGrpSpPr/>
          <p:nvPr/>
        </p:nvGrpSpPr>
        <p:grpSpPr>
          <a:xfrm>
            <a:off x="7091013" y="3743815"/>
            <a:ext cx="494684" cy="294383"/>
            <a:chOff x="5318259" y="2982111"/>
            <a:chExt cx="371013" cy="220787"/>
          </a:xfrm>
          <a:solidFill>
            <a:schemeClr val="tx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0" name="Google Shape;10050;p78"/>
          <p:cNvGrpSpPr/>
          <p:nvPr/>
        </p:nvGrpSpPr>
        <p:grpSpPr>
          <a:xfrm>
            <a:off x="9431905" y="3642010"/>
            <a:ext cx="495193" cy="495745"/>
            <a:chOff x="7073928" y="2905757"/>
            <a:chExt cx="371395" cy="371809"/>
          </a:xfrm>
          <a:solidFill>
            <a:schemeClr val="tx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4" name="Google Shape;10054;p78"/>
          <p:cNvGrpSpPr/>
          <p:nvPr/>
        </p:nvGrpSpPr>
        <p:grpSpPr>
          <a:xfrm>
            <a:off x="8251104" y="3708212"/>
            <a:ext cx="495193" cy="363809"/>
            <a:chOff x="6188327" y="2955408"/>
            <a:chExt cx="371395" cy="272857"/>
          </a:xfrm>
          <a:solidFill>
            <a:schemeClr val="tx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57" name="Google Shape;10057;p78"/>
          <p:cNvGrpSpPr/>
          <p:nvPr/>
        </p:nvGrpSpPr>
        <p:grpSpPr>
          <a:xfrm>
            <a:off x="10028606" y="3642519"/>
            <a:ext cx="479535" cy="494684"/>
            <a:chOff x="7521454" y="2906139"/>
            <a:chExt cx="359651" cy="371013"/>
          </a:xfrm>
          <a:solidFill>
            <a:schemeClr val="tx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3" name="Google Shape;10063;p78"/>
          <p:cNvGrpSpPr/>
          <p:nvPr/>
        </p:nvGrpSpPr>
        <p:grpSpPr>
          <a:xfrm>
            <a:off x="7710461" y="3643029"/>
            <a:ext cx="402215" cy="494684"/>
            <a:chOff x="5782845" y="2906521"/>
            <a:chExt cx="301661" cy="371013"/>
          </a:xfrm>
          <a:solidFill>
            <a:schemeClr val="tx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67" name="Google Shape;10067;p78"/>
          <p:cNvGrpSpPr/>
          <p:nvPr/>
        </p:nvGrpSpPr>
        <p:grpSpPr>
          <a:xfrm>
            <a:off x="4718804" y="3004399"/>
            <a:ext cx="473465" cy="473975"/>
            <a:chOff x="3539102" y="2427549"/>
            <a:chExt cx="355099" cy="355481"/>
          </a:xfrm>
          <a:solidFill>
            <a:schemeClr val="tx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0" name="Google Shape;10070;p78"/>
          <p:cNvGrpSpPr/>
          <p:nvPr/>
        </p:nvGrpSpPr>
        <p:grpSpPr>
          <a:xfrm>
            <a:off x="8840719" y="3657669"/>
            <a:ext cx="495703" cy="465912"/>
            <a:chOff x="6630539" y="2917502"/>
            <a:chExt cx="371777" cy="349434"/>
          </a:xfrm>
          <a:solidFill>
            <a:schemeClr val="tx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78" name="Google Shape;10078;p78"/>
          <p:cNvGrpSpPr/>
          <p:nvPr/>
        </p:nvGrpSpPr>
        <p:grpSpPr>
          <a:xfrm>
            <a:off x="2895299" y="4259973"/>
            <a:ext cx="544208" cy="458316"/>
            <a:chOff x="2171474" y="3369229"/>
            <a:chExt cx="408156" cy="343737"/>
          </a:xfrm>
          <a:solidFill>
            <a:schemeClr val="tx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83" name="Google Shape;10083;p78"/>
          <p:cNvGrpSpPr/>
          <p:nvPr/>
        </p:nvGrpSpPr>
        <p:grpSpPr>
          <a:xfrm>
            <a:off x="6521597" y="3667811"/>
            <a:ext cx="446179" cy="446179"/>
            <a:chOff x="4891198" y="2925108"/>
            <a:chExt cx="334634" cy="334634"/>
          </a:xfrm>
          <a:solidFill>
            <a:schemeClr val="tx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092" name="Google Shape;10092;p78"/>
          <p:cNvGrpSpPr/>
          <p:nvPr/>
        </p:nvGrpSpPr>
        <p:grpSpPr>
          <a:xfrm>
            <a:off x="10634899" y="3667811"/>
            <a:ext cx="446221" cy="446179"/>
            <a:chOff x="7976174" y="2925108"/>
            <a:chExt cx="334666" cy="334634"/>
          </a:xfrm>
          <a:solidFill>
            <a:schemeClr val="tx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2" name="Google Shape;10102;p78"/>
          <p:cNvGrpSpPr/>
          <p:nvPr/>
        </p:nvGrpSpPr>
        <p:grpSpPr>
          <a:xfrm>
            <a:off x="4122610" y="4266509"/>
            <a:ext cx="472956" cy="443676"/>
            <a:chOff x="3091957" y="3374131"/>
            <a:chExt cx="354717" cy="332757"/>
          </a:xfrm>
          <a:solidFill>
            <a:schemeClr val="tx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09" name="Google Shape;10109;p78"/>
          <p:cNvGrpSpPr/>
          <p:nvPr/>
        </p:nvGrpSpPr>
        <p:grpSpPr>
          <a:xfrm>
            <a:off x="5317541" y="4274614"/>
            <a:ext cx="471939" cy="425173"/>
            <a:chOff x="3988156" y="3380210"/>
            <a:chExt cx="353954" cy="318880"/>
          </a:xfrm>
          <a:solidFill>
            <a:schemeClr val="tx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15" name="Google Shape;10115;p78"/>
          <p:cNvGrpSpPr/>
          <p:nvPr/>
        </p:nvGrpSpPr>
        <p:grpSpPr>
          <a:xfrm>
            <a:off x="4721349" y="4257427"/>
            <a:ext cx="464343" cy="461584"/>
            <a:chOff x="3541011" y="3367320"/>
            <a:chExt cx="348257" cy="346188"/>
          </a:xfrm>
          <a:solidFill>
            <a:schemeClr val="tx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0" name="Google Shape;10120;p78"/>
          <p:cNvGrpSpPr/>
          <p:nvPr/>
        </p:nvGrpSpPr>
        <p:grpSpPr>
          <a:xfrm>
            <a:off x="1752904" y="4245289"/>
            <a:ext cx="446221" cy="487131"/>
            <a:chOff x="1314678" y="3358217"/>
            <a:chExt cx="334666" cy="365348"/>
          </a:xfrm>
          <a:solidFill>
            <a:schemeClr val="tx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26" name="Google Shape;10126;p78"/>
          <p:cNvGrpSpPr/>
          <p:nvPr/>
        </p:nvGrpSpPr>
        <p:grpSpPr>
          <a:xfrm>
            <a:off x="2331444" y="4264513"/>
            <a:ext cx="479025" cy="447707"/>
            <a:chOff x="1748582" y="3372635"/>
            <a:chExt cx="359269" cy="335780"/>
          </a:xfrm>
          <a:solidFill>
            <a:schemeClr val="tx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0132" name="Google Shape;10132;p78"/>
          <p:cNvGrpSpPr/>
          <p:nvPr/>
        </p:nvGrpSpPr>
        <p:grpSpPr>
          <a:xfrm>
            <a:off x="3521324" y="4244780"/>
            <a:ext cx="487131" cy="486621"/>
            <a:chOff x="2640993" y="3357835"/>
            <a:chExt cx="365348" cy="364966"/>
          </a:xfrm>
          <a:solidFill>
            <a:schemeClr val="tx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43" name="Google Shape;10143;p78"/>
          <p:cNvGrpSpPr/>
          <p:nvPr/>
        </p:nvGrpSpPr>
        <p:grpSpPr>
          <a:xfrm>
            <a:off x="6515019" y="4255899"/>
            <a:ext cx="467397" cy="466931"/>
            <a:chOff x="4886264" y="3366174"/>
            <a:chExt cx="350548" cy="350198"/>
          </a:xfrm>
          <a:solidFill>
            <a:schemeClr val="tx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57" name="Google Shape;10157;p78"/>
          <p:cNvGrpSpPr/>
          <p:nvPr/>
        </p:nvGrpSpPr>
        <p:grpSpPr>
          <a:xfrm>
            <a:off x="7109218" y="4319596"/>
            <a:ext cx="462857" cy="339579"/>
            <a:chOff x="5331913" y="3413947"/>
            <a:chExt cx="347143" cy="254684"/>
          </a:xfrm>
          <a:solidFill>
            <a:schemeClr val="tx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64" name="Google Shape;10164;p78"/>
          <p:cNvGrpSpPr/>
          <p:nvPr/>
        </p:nvGrpSpPr>
        <p:grpSpPr>
          <a:xfrm>
            <a:off x="7702398" y="4314037"/>
            <a:ext cx="461839" cy="352691"/>
            <a:chOff x="5776798" y="3409778"/>
            <a:chExt cx="346379" cy="264518"/>
          </a:xfrm>
          <a:solidFill>
            <a:schemeClr val="tx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1" name="Google Shape;10171;p78"/>
          <p:cNvGrpSpPr/>
          <p:nvPr/>
        </p:nvGrpSpPr>
        <p:grpSpPr>
          <a:xfrm>
            <a:off x="9477354" y="4296341"/>
            <a:ext cx="459844" cy="387065"/>
            <a:chOff x="7108015" y="3396505"/>
            <a:chExt cx="344883" cy="290299"/>
          </a:xfrm>
          <a:solidFill>
            <a:schemeClr val="tx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76" name="Google Shape;10176;p78"/>
          <p:cNvGrpSpPr/>
          <p:nvPr/>
        </p:nvGrpSpPr>
        <p:grpSpPr>
          <a:xfrm>
            <a:off x="10069006" y="4288745"/>
            <a:ext cx="459844" cy="401748"/>
            <a:chOff x="7551754" y="3390808"/>
            <a:chExt cx="344883" cy="301311"/>
          </a:xfrm>
          <a:solidFill>
            <a:schemeClr val="tx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88" name="Google Shape;10188;p78"/>
          <p:cNvGrpSpPr/>
          <p:nvPr/>
        </p:nvGrpSpPr>
        <p:grpSpPr>
          <a:xfrm>
            <a:off x="8942780" y="4284204"/>
            <a:ext cx="348193" cy="411339"/>
            <a:chOff x="6707084" y="3387403"/>
            <a:chExt cx="261145" cy="308504"/>
          </a:xfrm>
          <a:solidFill>
            <a:schemeClr val="tx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3" name="Google Shape;10193;p78"/>
          <p:cNvGrpSpPr/>
          <p:nvPr/>
        </p:nvGrpSpPr>
        <p:grpSpPr>
          <a:xfrm>
            <a:off x="1131971" y="5497850"/>
            <a:ext cx="503765" cy="432557"/>
            <a:chOff x="848978" y="4297637"/>
            <a:chExt cx="377824" cy="324418"/>
          </a:xfrm>
          <a:solidFill>
            <a:schemeClr val="tx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196" name="Google Shape;10196;p78"/>
          <p:cNvGrpSpPr/>
          <p:nvPr/>
        </p:nvGrpSpPr>
        <p:grpSpPr>
          <a:xfrm>
            <a:off x="2339040" y="5483125"/>
            <a:ext cx="468585" cy="461287"/>
            <a:chOff x="1754279" y="4286593"/>
            <a:chExt cx="351439" cy="345965"/>
          </a:xfrm>
          <a:solidFill>
            <a:schemeClr val="tx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02" name="Google Shape;10202;p78"/>
          <p:cNvGrpSpPr/>
          <p:nvPr/>
        </p:nvGrpSpPr>
        <p:grpSpPr>
          <a:xfrm>
            <a:off x="5328151" y="5489235"/>
            <a:ext cx="448683" cy="446731"/>
            <a:chOff x="3996113" y="4291176"/>
            <a:chExt cx="336512" cy="335048"/>
          </a:xfrm>
          <a:solidFill>
            <a:schemeClr val="tx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206" name="Google Shape;10206;p78"/>
          <p:cNvSpPr/>
          <p:nvPr/>
        </p:nvSpPr>
        <p:spPr>
          <a:xfrm>
            <a:off x="1775649" y="5510836"/>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207" name="Google Shape;10207;p78"/>
          <p:cNvGrpSpPr/>
          <p:nvPr/>
        </p:nvGrpSpPr>
        <p:grpSpPr>
          <a:xfrm>
            <a:off x="2905442" y="5481682"/>
            <a:ext cx="530033" cy="464893"/>
            <a:chOff x="2179081" y="4285511"/>
            <a:chExt cx="397525" cy="348670"/>
          </a:xfrm>
          <a:solidFill>
            <a:schemeClr val="tx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0" name="Google Shape;10210;p78"/>
          <p:cNvGrpSpPr/>
          <p:nvPr/>
        </p:nvGrpSpPr>
        <p:grpSpPr>
          <a:xfrm>
            <a:off x="4778935" y="5494329"/>
            <a:ext cx="356765" cy="439220"/>
            <a:chOff x="3584201" y="4294996"/>
            <a:chExt cx="267574" cy="329415"/>
          </a:xfrm>
          <a:solidFill>
            <a:schemeClr val="tx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15" name="Google Shape;10215;p78"/>
          <p:cNvGrpSpPr/>
          <p:nvPr/>
        </p:nvGrpSpPr>
        <p:grpSpPr>
          <a:xfrm>
            <a:off x="4110474" y="5495305"/>
            <a:ext cx="501261" cy="437097"/>
            <a:chOff x="3082855" y="4295728"/>
            <a:chExt cx="375946" cy="327823"/>
          </a:xfrm>
          <a:solidFill>
            <a:schemeClr val="tx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27" name="Google Shape;10227;p78"/>
          <p:cNvGrpSpPr/>
          <p:nvPr/>
        </p:nvGrpSpPr>
        <p:grpSpPr>
          <a:xfrm>
            <a:off x="3665355" y="5489235"/>
            <a:ext cx="201108" cy="449235"/>
            <a:chOff x="2749016" y="4291176"/>
            <a:chExt cx="150831" cy="336926"/>
          </a:xfrm>
          <a:solidFill>
            <a:schemeClr val="tx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32" name="Google Shape;10232;p78"/>
          <p:cNvGrpSpPr/>
          <p:nvPr/>
        </p:nvGrpSpPr>
        <p:grpSpPr>
          <a:xfrm>
            <a:off x="9503622" y="5473576"/>
            <a:ext cx="331005" cy="482589"/>
            <a:chOff x="7127716" y="4279432"/>
            <a:chExt cx="248254" cy="361942"/>
          </a:xfrm>
          <a:solidFill>
            <a:schemeClr val="tx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42" name="Google Shape;10242;p78"/>
          <p:cNvGrpSpPr/>
          <p:nvPr/>
        </p:nvGrpSpPr>
        <p:grpSpPr>
          <a:xfrm>
            <a:off x="10087211" y="5473576"/>
            <a:ext cx="331007" cy="482589"/>
            <a:chOff x="7565408" y="4279432"/>
            <a:chExt cx="248255" cy="361942"/>
          </a:xfrm>
          <a:solidFill>
            <a:schemeClr val="tx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1" name="Google Shape;10251;p78"/>
          <p:cNvGrpSpPr/>
          <p:nvPr/>
        </p:nvGrpSpPr>
        <p:grpSpPr>
          <a:xfrm>
            <a:off x="8352145" y="5473576"/>
            <a:ext cx="300664" cy="482080"/>
            <a:chOff x="6264109" y="4279432"/>
            <a:chExt cx="225498" cy="361560"/>
          </a:xfrm>
          <a:solidFill>
            <a:schemeClr val="tx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4" name="Google Shape;10254;p78"/>
          <p:cNvGrpSpPr/>
          <p:nvPr/>
        </p:nvGrpSpPr>
        <p:grpSpPr>
          <a:xfrm>
            <a:off x="10572771" y="5480153"/>
            <a:ext cx="527021" cy="468416"/>
            <a:chOff x="7929578" y="4284365"/>
            <a:chExt cx="395266" cy="351312"/>
          </a:xfrm>
          <a:solidFill>
            <a:schemeClr val="tx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59" name="Google Shape;10259;p78"/>
          <p:cNvGrpSpPr/>
          <p:nvPr/>
        </p:nvGrpSpPr>
        <p:grpSpPr>
          <a:xfrm>
            <a:off x="8794003" y="5532703"/>
            <a:ext cx="568420" cy="443768"/>
            <a:chOff x="6639652" y="4323777"/>
            <a:chExt cx="426315" cy="332826"/>
          </a:xfrm>
          <a:solidFill>
            <a:schemeClr val="tx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0" name="Google Shape;10270;p78"/>
          <p:cNvGrpSpPr/>
          <p:nvPr/>
        </p:nvGrpSpPr>
        <p:grpSpPr>
          <a:xfrm>
            <a:off x="7143550" y="5497850"/>
            <a:ext cx="383033" cy="435061"/>
            <a:chOff x="5357662" y="4297637"/>
            <a:chExt cx="287275" cy="326296"/>
          </a:xfrm>
          <a:solidFill>
            <a:schemeClr val="tx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6" name="Google Shape;10276;p78"/>
          <p:cNvGrpSpPr/>
          <p:nvPr/>
        </p:nvGrpSpPr>
        <p:grpSpPr>
          <a:xfrm>
            <a:off x="7698833" y="5493733"/>
            <a:ext cx="442148" cy="442232"/>
            <a:chOff x="5774124" y="4294550"/>
            <a:chExt cx="331611" cy="331674"/>
          </a:xfrm>
          <a:solidFill>
            <a:schemeClr val="tx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79" name="Google Shape;10279;p78"/>
          <p:cNvGrpSpPr/>
          <p:nvPr/>
        </p:nvGrpSpPr>
        <p:grpSpPr>
          <a:xfrm>
            <a:off x="6520580" y="5484186"/>
            <a:ext cx="461329" cy="461372"/>
            <a:chOff x="4890434" y="4287389"/>
            <a:chExt cx="345997" cy="346029"/>
          </a:xfrm>
          <a:solidFill>
            <a:schemeClr val="tx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287" name="Google Shape;10287;p78"/>
          <p:cNvGrpSpPr/>
          <p:nvPr/>
        </p:nvGrpSpPr>
        <p:grpSpPr>
          <a:xfrm>
            <a:off x="2887746" y="4849080"/>
            <a:ext cx="563389" cy="457297"/>
            <a:chOff x="2165809" y="3811059"/>
            <a:chExt cx="422542" cy="342973"/>
          </a:xfrm>
          <a:solidFill>
            <a:schemeClr val="tx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06" name="Google Shape;10306;p78"/>
          <p:cNvSpPr/>
          <p:nvPr/>
        </p:nvSpPr>
        <p:spPr>
          <a:xfrm>
            <a:off x="8290018" y="4297869"/>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07" name="Google Shape;10307;p78"/>
          <p:cNvGrpSpPr/>
          <p:nvPr/>
        </p:nvGrpSpPr>
        <p:grpSpPr>
          <a:xfrm>
            <a:off x="1204707" y="4842500"/>
            <a:ext cx="352733" cy="470963"/>
            <a:chOff x="903530" y="3806125"/>
            <a:chExt cx="264550" cy="353222"/>
          </a:xfrm>
          <a:solidFill>
            <a:schemeClr val="tx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2" name="Google Shape;10312;p78"/>
          <p:cNvGrpSpPr/>
          <p:nvPr/>
        </p:nvGrpSpPr>
        <p:grpSpPr>
          <a:xfrm>
            <a:off x="1133457" y="4238245"/>
            <a:ext cx="492689" cy="500880"/>
            <a:chOff x="850092" y="3352934"/>
            <a:chExt cx="369517" cy="375660"/>
          </a:xfrm>
          <a:solidFill>
            <a:schemeClr val="tx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18" name="Google Shape;10318;p78"/>
          <p:cNvGrpSpPr/>
          <p:nvPr/>
        </p:nvGrpSpPr>
        <p:grpSpPr>
          <a:xfrm>
            <a:off x="3481945" y="4856166"/>
            <a:ext cx="568439" cy="443167"/>
            <a:chOff x="2611458" y="3816374"/>
            <a:chExt cx="426329" cy="332375"/>
          </a:xfrm>
          <a:solidFill>
            <a:schemeClr val="tx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29" name="Google Shape;10329;p78"/>
          <p:cNvSpPr/>
          <p:nvPr/>
        </p:nvSpPr>
        <p:spPr>
          <a:xfrm>
            <a:off x="2337004" y="4839489"/>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30" name="Google Shape;10330;p78"/>
          <p:cNvGrpSpPr/>
          <p:nvPr/>
        </p:nvGrpSpPr>
        <p:grpSpPr>
          <a:xfrm>
            <a:off x="5359979" y="4841524"/>
            <a:ext cx="391605" cy="471939"/>
            <a:chOff x="4019984" y="3805393"/>
            <a:chExt cx="293704" cy="353954"/>
          </a:xfrm>
          <a:solidFill>
            <a:schemeClr val="tx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33" name="Google Shape;10333;p78"/>
          <p:cNvGrpSpPr/>
          <p:nvPr/>
        </p:nvGrpSpPr>
        <p:grpSpPr>
          <a:xfrm>
            <a:off x="10675340" y="4287726"/>
            <a:ext cx="431539" cy="404252"/>
            <a:chOff x="8006505" y="3390044"/>
            <a:chExt cx="323654" cy="303189"/>
          </a:xfrm>
          <a:solidFill>
            <a:schemeClr val="tx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40" name="Google Shape;10340;p78"/>
          <p:cNvGrpSpPr/>
          <p:nvPr/>
        </p:nvGrpSpPr>
        <p:grpSpPr>
          <a:xfrm>
            <a:off x="1732195" y="4843009"/>
            <a:ext cx="490653" cy="468416"/>
            <a:chOff x="1299146" y="3806507"/>
            <a:chExt cx="367990" cy="351312"/>
          </a:xfrm>
          <a:solidFill>
            <a:schemeClr val="tx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43" name="Google Shape;10343;p78"/>
          <p:cNvSpPr/>
          <p:nvPr/>
        </p:nvSpPr>
        <p:spPr>
          <a:xfrm>
            <a:off x="4699622" y="4839913"/>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44" name="Google Shape;10344;p78"/>
          <p:cNvGrpSpPr/>
          <p:nvPr/>
        </p:nvGrpSpPr>
        <p:grpSpPr>
          <a:xfrm>
            <a:off x="10067012" y="4877894"/>
            <a:ext cx="495193" cy="401705"/>
            <a:chOff x="7550258" y="3832670"/>
            <a:chExt cx="371395" cy="301279"/>
          </a:xfrm>
          <a:solidFill>
            <a:schemeClr val="tx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63" name="Google Shape;10363;p78"/>
          <p:cNvSpPr/>
          <p:nvPr/>
        </p:nvSpPr>
        <p:spPr>
          <a:xfrm>
            <a:off x="9485968" y="4846066"/>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364" name="Google Shape;10364;p78"/>
          <p:cNvGrpSpPr/>
          <p:nvPr/>
        </p:nvGrpSpPr>
        <p:grpSpPr>
          <a:xfrm>
            <a:off x="8879633" y="4845047"/>
            <a:ext cx="490144" cy="467397"/>
            <a:chOff x="6659725" y="3808035"/>
            <a:chExt cx="367608" cy="350548"/>
          </a:xfrm>
          <a:solidFill>
            <a:schemeClr val="tx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67" name="Google Shape;10367;p78"/>
          <p:cNvGrpSpPr/>
          <p:nvPr/>
        </p:nvGrpSpPr>
        <p:grpSpPr>
          <a:xfrm>
            <a:off x="8292522" y="4856675"/>
            <a:ext cx="475503" cy="445669"/>
            <a:chOff x="6219391" y="3816756"/>
            <a:chExt cx="356627" cy="334252"/>
          </a:xfrm>
          <a:solidFill>
            <a:schemeClr val="tx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2" name="Google Shape;10372;p78"/>
          <p:cNvGrpSpPr/>
          <p:nvPr/>
        </p:nvGrpSpPr>
        <p:grpSpPr>
          <a:xfrm>
            <a:off x="7704901" y="4870297"/>
            <a:ext cx="465403" cy="417407"/>
            <a:chOff x="5778676" y="3826972"/>
            <a:chExt cx="349052" cy="313055"/>
          </a:xfrm>
          <a:solidFill>
            <a:schemeClr val="tx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78" name="Google Shape;10378;p78"/>
          <p:cNvGrpSpPr/>
          <p:nvPr/>
        </p:nvGrpSpPr>
        <p:grpSpPr>
          <a:xfrm>
            <a:off x="7141046" y="4880397"/>
            <a:ext cx="398692" cy="397207"/>
            <a:chOff x="5355784" y="3834547"/>
            <a:chExt cx="299019" cy="297905"/>
          </a:xfrm>
          <a:solidFill>
            <a:schemeClr val="tx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383" name="Google Shape;10383;p78"/>
          <p:cNvGrpSpPr/>
          <p:nvPr/>
        </p:nvGrpSpPr>
        <p:grpSpPr>
          <a:xfrm>
            <a:off x="10715273" y="4844029"/>
            <a:ext cx="389568" cy="471980"/>
            <a:chOff x="8036455" y="3807271"/>
            <a:chExt cx="292176" cy="353985"/>
          </a:xfrm>
          <a:solidFill>
            <a:schemeClr val="tx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386" name="Google Shape;10386;p78"/>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کسب و کار</a:t>
            </a:r>
            <a:endParaRPr sz="3200" dirty="0">
              <a:cs typeface="B Nazanin" panose="00000700000000000000" pitchFamily="2" charset="-78"/>
            </a:endParaRPr>
          </a:p>
        </p:txBody>
      </p:sp>
      <p:sp>
        <p:nvSpPr>
          <p:cNvPr id="10387" name="Google Shape;10387;p78"/>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کار تیمی</a:t>
            </a:r>
            <a:endParaRPr sz="3200" dirty="0">
              <a:cs typeface="B Nazanin" panose="00000700000000000000" pitchFamily="2" charset="-78"/>
            </a:endParaRPr>
          </a:p>
        </p:txBody>
      </p:sp>
      <p:grpSp>
        <p:nvGrpSpPr>
          <p:cNvPr id="10388" name="Google Shape;10388;p78"/>
          <p:cNvGrpSpPr/>
          <p:nvPr/>
        </p:nvGrpSpPr>
        <p:grpSpPr>
          <a:xfrm>
            <a:off x="6499870" y="4846066"/>
            <a:ext cx="460820" cy="467780"/>
            <a:chOff x="4874902" y="3808799"/>
            <a:chExt cx="345615" cy="350835"/>
          </a:xfrm>
          <a:solidFill>
            <a:schemeClr val="tx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06" name="Google Shape;10406;p78"/>
          <p:cNvGrpSpPr/>
          <p:nvPr/>
        </p:nvGrpSpPr>
        <p:grpSpPr>
          <a:xfrm>
            <a:off x="4127660" y="4841525"/>
            <a:ext cx="470453" cy="472956"/>
            <a:chOff x="3095745" y="3805393"/>
            <a:chExt cx="352840" cy="354717"/>
          </a:xfrm>
          <a:solidFill>
            <a:schemeClr val="tx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0416"/>
        <p:cNvGrpSpPr/>
        <p:nvPr/>
      </p:nvGrpSpPr>
      <p:grpSpPr>
        <a:xfrm>
          <a:off x="0" y="0"/>
          <a:ext cx="0" cy="0"/>
          <a:chOff x="0" y="0"/>
          <a:chExt cx="0" cy="0"/>
        </a:xfrm>
      </p:grpSpPr>
      <p:grpSp>
        <p:nvGrpSpPr>
          <p:cNvPr id="10417" name="Google Shape;10417;p79"/>
          <p:cNvGrpSpPr/>
          <p:nvPr/>
        </p:nvGrpSpPr>
        <p:grpSpPr>
          <a:xfrm>
            <a:off x="3605340" y="5444508"/>
            <a:ext cx="456192" cy="483605"/>
            <a:chOff x="2704005" y="4258781"/>
            <a:chExt cx="342144" cy="362704"/>
          </a:xfrm>
          <a:solidFill>
            <a:schemeClr val="tx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5" name="Google Shape;10425;p79"/>
          <p:cNvGrpSpPr/>
          <p:nvPr/>
        </p:nvGrpSpPr>
        <p:grpSpPr>
          <a:xfrm>
            <a:off x="2876617" y="5444128"/>
            <a:ext cx="463247" cy="484493"/>
            <a:chOff x="2157462" y="4258496"/>
            <a:chExt cx="347435" cy="363370"/>
          </a:xfrm>
          <a:solidFill>
            <a:schemeClr val="tx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29" name="Google Shape;10429;p79"/>
          <p:cNvGrpSpPr/>
          <p:nvPr/>
        </p:nvGrpSpPr>
        <p:grpSpPr>
          <a:xfrm>
            <a:off x="5347951" y="4784509"/>
            <a:ext cx="458220" cy="484281"/>
            <a:chOff x="4010963" y="3763781"/>
            <a:chExt cx="343665" cy="363211"/>
          </a:xfrm>
          <a:solidFill>
            <a:schemeClr val="tx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5" name="Google Shape;10435;p79"/>
          <p:cNvGrpSpPr/>
          <p:nvPr/>
        </p:nvGrpSpPr>
        <p:grpSpPr>
          <a:xfrm>
            <a:off x="2952057" y="4846813"/>
            <a:ext cx="490871" cy="414924"/>
            <a:chOff x="2214042" y="3810509"/>
            <a:chExt cx="368153" cy="311193"/>
          </a:xfrm>
          <a:solidFill>
            <a:schemeClr val="tx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38" name="Google Shape;10438;p79"/>
          <p:cNvGrpSpPr/>
          <p:nvPr/>
        </p:nvGrpSpPr>
        <p:grpSpPr>
          <a:xfrm>
            <a:off x="2396551" y="4809093"/>
            <a:ext cx="490407" cy="490364"/>
            <a:chOff x="1768938" y="3782219"/>
            <a:chExt cx="367805" cy="367773"/>
          </a:xfrm>
          <a:solidFill>
            <a:schemeClr val="tx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44" name="Google Shape;10444;p79"/>
          <p:cNvGrpSpPr/>
          <p:nvPr/>
        </p:nvGrpSpPr>
        <p:grpSpPr>
          <a:xfrm>
            <a:off x="3575180" y="4830719"/>
            <a:ext cx="434059" cy="436551"/>
            <a:chOff x="2681385" y="3798439"/>
            <a:chExt cx="325544" cy="327413"/>
          </a:xfrm>
          <a:solidFill>
            <a:schemeClr val="tx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52" name="Google Shape;10452;p79"/>
          <p:cNvGrpSpPr/>
          <p:nvPr/>
        </p:nvGrpSpPr>
        <p:grpSpPr>
          <a:xfrm>
            <a:off x="8325237" y="5450803"/>
            <a:ext cx="365672" cy="467765"/>
            <a:chOff x="6243928" y="4263502"/>
            <a:chExt cx="274254" cy="350824"/>
          </a:xfrm>
          <a:solidFill>
            <a:schemeClr val="tx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1" name="Google Shape;10461;p79"/>
          <p:cNvGrpSpPr/>
          <p:nvPr/>
        </p:nvGrpSpPr>
        <p:grpSpPr>
          <a:xfrm>
            <a:off x="4747468" y="4783918"/>
            <a:ext cx="469793" cy="484873"/>
            <a:chOff x="3560600" y="3763338"/>
            <a:chExt cx="352345" cy="363655"/>
          </a:xfrm>
          <a:solidFill>
            <a:schemeClr val="tx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65" name="Google Shape;10465;p79"/>
          <p:cNvGrpSpPr/>
          <p:nvPr/>
        </p:nvGrpSpPr>
        <p:grpSpPr>
          <a:xfrm>
            <a:off x="7720742" y="5447804"/>
            <a:ext cx="372684" cy="474777"/>
            <a:chOff x="5790556" y="4261252"/>
            <a:chExt cx="279513" cy="356083"/>
          </a:xfrm>
          <a:solidFill>
            <a:schemeClr val="tx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73" name="Google Shape;10473;p79"/>
          <p:cNvGrpSpPr/>
          <p:nvPr/>
        </p:nvGrpSpPr>
        <p:grpSpPr>
          <a:xfrm>
            <a:off x="7121778" y="5447803"/>
            <a:ext cx="371669" cy="475284"/>
            <a:chOff x="5341333" y="4261252"/>
            <a:chExt cx="278752" cy="356463"/>
          </a:xfrm>
          <a:solidFill>
            <a:schemeClr val="tx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481" name="Google Shape;10481;p79"/>
          <p:cNvSpPr/>
          <p:nvPr/>
        </p:nvSpPr>
        <p:spPr>
          <a:xfrm>
            <a:off x="1763127" y="4881577"/>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482" name="Google Shape;10482;p79"/>
          <p:cNvGrpSpPr/>
          <p:nvPr/>
        </p:nvGrpSpPr>
        <p:grpSpPr>
          <a:xfrm>
            <a:off x="4138195" y="4787569"/>
            <a:ext cx="480311" cy="483268"/>
            <a:chOff x="3107608" y="3763401"/>
            <a:chExt cx="360233" cy="362451"/>
          </a:xfrm>
          <a:solidFill>
            <a:schemeClr val="tx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86" name="Google Shape;10486;p79"/>
          <p:cNvGrpSpPr/>
          <p:nvPr/>
        </p:nvGrpSpPr>
        <p:grpSpPr>
          <a:xfrm>
            <a:off x="1185791" y="4834437"/>
            <a:ext cx="468780" cy="452940"/>
            <a:chOff x="889343" y="3801227"/>
            <a:chExt cx="351585" cy="339705"/>
          </a:xfrm>
          <a:solidFill>
            <a:schemeClr val="tx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2" name="Google Shape;10492;p79"/>
          <p:cNvGrpSpPr/>
          <p:nvPr/>
        </p:nvGrpSpPr>
        <p:grpSpPr>
          <a:xfrm>
            <a:off x="6528812" y="5447297"/>
            <a:ext cx="371712" cy="473764"/>
            <a:chOff x="4896609" y="4260872"/>
            <a:chExt cx="278784" cy="355323"/>
          </a:xfrm>
          <a:solidFill>
            <a:schemeClr val="tx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499" name="Google Shape;10499;p79"/>
          <p:cNvGrpSpPr/>
          <p:nvPr/>
        </p:nvGrpSpPr>
        <p:grpSpPr>
          <a:xfrm>
            <a:off x="10131251" y="5454308"/>
            <a:ext cx="347044" cy="461219"/>
            <a:chOff x="7598438" y="4266131"/>
            <a:chExt cx="260283" cy="345914"/>
          </a:xfrm>
          <a:solidFill>
            <a:schemeClr val="tx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07" name="Google Shape;10507;p79"/>
          <p:cNvGrpSpPr/>
          <p:nvPr/>
        </p:nvGrpSpPr>
        <p:grpSpPr>
          <a:xfrm>
            <a:off x="2356092" y="4246329"/>
            <a:ext cx="381765" cy="464217"/>
            <a:chOff x="1767069" y="3360146"/>
            <a:chExt cx="286324" cy="348163"/>
          </a:xfrm>
          <a:solidFill>
            <a:schemeClr val="tx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15" name="Google Shape;10515;p79"/>
          <p:cNvGrpSpPr/>
          <p:nvPr/>
        </p:nvGrpSpPr>
        <p:grpSpPr>
          <a:xfrm>
            <a:off x="9533259" y="5454308"/>
            <a:ext cx="347044" cy="461219"/>
            <a:chOff x="7149944" y="4266131"/>
            <a:chExt cx="260283" cy="345914"/>
          </a:xfrm>
          <a:solidFill>
            <a:schemeClr val="tx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2" name="Google Shape;10522;p79"/>
          <p:cNvGrpSpPr/>
          <p:nvPr/>
        </p:nvGrpSpPr>
        <p:grpSpPr>
          <a:xfrm>
            <a:off x="8926735" y="5445269"/>
            <a:ext cx="360139" cy="480311"/>
            <a:chOff x="6695051" y="4259351"/>
            <a:chExt cx="270104" cy="360233"/>
          </a:xfrm>
          <a:solidFill>
            <a:schemeClr val="tx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27" name="Google Shape;10527;p79"/>
          <p:cNvGrpSpPr/>
          <p:nvPr/>
        </p:nvGrpSpPr>
        <p:grpSpPr>
          <a:xfrm>
            <a:off x="10730215" y="5442735"/>
            <a:ext cx="369684" cy="483352"/>
            <a:chOff x="8047661" y="4257451"/>
            <a:chExt cx="277263" cy="362514"/>
          </a:xfrm>
          <a:solidFill>
            <a:schemeClr val="tx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2" name="Google Shape;10532;p79"/>
          <p:cNvGrpSpPr/>
          <p:nvPr/>
        </p:nvGrpSpPr>
        <p:grpSpPr>
          <a:xfrm>
            <a:off x="8330771" y="4812091"/>
            <a:ext cx="369684" cy="474820"/>
            <a:chOff x="6248078" y="3784468"/>
            <a:chExt cx="277263" cy="356115"/>
          </a:xfrm>
          <a:solidFill>
            <a:schemeClr val="tx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38" name="Google Shape;10538;p79"/>
          <p:cNvGrpSpPr/>
          <p:nvPr/>
        </p:nvGrpSpPr>
        <p:grpSpPr>
          <a:xfrm>
            <a:off x="7734300" y="4814119"/>
            <a:ext cx="370192" cy="472792"/>
            <a:chOff x="5800725" y="3785989"/>
            <a:chExt cx="277644" cy="354594"/>
          </a:xfrm>
          <a:solidFill>
            <a:schemeClr val="tx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46" name="Google Shape;10546;p79"/>
          <p:cNvGrpSpPr/>
          <p:nvPr/>
        </p:nvGrpSpPr>
        <p:grpSpPr>
          <a:xfrm>
            <a:off x="2941497" y="4247131"/>
            <a:ext cx="410911" cy="463415"/>
            <a:chOff x="2206122" y="3360748"/>
            <a:chExt cx="308183" cy="347561"/>
          </a:xfrm>
          <a:solidFill>
            <a:schemeClr val="tx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2" name="Google Shape;10552;p79"/>
          <p:cNvGrpSpPr/>
          <p:nvPr/>
        </p:nvGrpSpPr>
        <p:grpSpPr>
          <a:xfrm>
            <a:off x="7137871" y="4813612"/>
            <a:ext cx="370656" cy="473299"/>
            <a:chOff x="5353403" y="3785609"/>
            <a:chExt cx="277992" cy="354974"/>
          </a:xfrm>
          <a:solidFill>
            <a:schemeClr val="tx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59" name="Google Shape;10559;p79"/>
          <p:cNvGrpSpPr/>
          <p:nvPr/>
        </p:nvGrpSpPr>
        <p:grpSpPr>
          <a:xfrm>
            <a:off x="6528305" y="4814119"/>
            <a:ext cx="371712" cy="472792"/>
            <a:chOff x="4896229" y="3785989"/>
            <a:chExt cx="278784" cy="354594"/>
          </a:xfrm>
          <a:solidFill>
            <a:schemeClr val="tx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66" name="Google Shape;10566;p79"/>
          <p:cNvGrpSpPr/>
          <p:nvPr/>
        </p:nvGrpSpPr>
        <p:grpSpPr>
          <a:xfrm>
            <a:off x="10123183" y="4816611"/>
            <a:ext cx="365165" cy="468272"/>
            <a:chOff x="7592387" y="3787858"/>
            <a:chExt cx="273874" cy="351204"/>
          </a:xfrm>
          <a:solidFill>
            <a:schemeClr val="tx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1" name="Google Shape;10571;p79"/>
          <p:cNvGrpSpPr/>
          <p:nvPr/>
        </p:nvGrpSpPr>
        <p:grpSpPr>
          <a:xfrm>
            <a:off x="9527725" y="4816611"/>
            <a:ext cx="365672" cy="467259"/>
            <a:chOff x="7145794" y="3787858"/>
            <a:chExt cx="274254" cy="350444"/>
          </a:xfrm>
          <a:solidFill>
            <a:schemeClr val="tx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78" name="Google Shape;10578;p79"/>
          <p:cNvGrpSpPr/>
          <p:nvPr/>
        </p:nvGrpSpPr>
        <p:grpSpPr>
          <a:xfrm>
            <a:off x="10738747" y="4815597"/>
            <a:ext cx="355112" cy="471779"/>
            <a:chOff x="8054060" y="3787098"/>
            <a:chExt cx="266334" cy="353834"/>
          </a:xfrm>
          <a:solidFill>
            <a:schemeClr val="tx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3" name="Google Shape;10583;p79"/>
          <p:cNvGrpSpPr/>
          <p:nvPr/>
        </p:nvGrpSpPr>
        <p:grpSpPr>
          <a:xfrm>
            <a:off x="8936281" y="4809599"/>
            <a:ext cx="360139" cy="482339"/>
            <a:chOff x="6702211" y="3782599"/>
            <a:chExt cx="270104" cy="361754"/>
          </a:xfrm>
          <a:solidFill>
            <a:schemeClr val="tx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89" name="Google Shape;10589;p79"/>
          <p:cNvGrpSpPr/>
          <p:nvPr/>
        </p:nvGrpSpPr>
        <p:grpSpPr>
          <a:xfrm>
            <a:off x="4689181" y="4351103"/>
            <a:ext cx="522472" cy="359896"/>
            <a:chOff x="3516850" y="3406526"/>
            <a:chExt cx="369674" cy="254644"/>
          </a:xfrm>
          <a:solidFill>
            <a:schemeClr val="tx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594" name="Google Shape;10594;p79"/>
          <p:cNvGrpSpPr/>
          <p:nvPr/>
        </p:nvGrpSpPr>
        <p:grpSpPr>
          <a:xfrm>
            <a:off x="1747540" y="4246837"/>
            <a:ext cx="408419" cy="463204"/>
            <a:chOff x="1310655" y="3360527"/>
            <a:chExt cx="306314" cy="347403"/>
          </a:xfrm>
          <a:solidFill>
            <a:schemeClr val="tx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0" name="Google Shape;10600;p79"/>
          <p:cNvGrpSpPr/>
          <p:nvPr/>
        </p:nvGrpSpPr>
        <p:grpSpPr>
          <a:xfrm>
            <a:off x="4159571" y="4246329"/>
            <a:ext cx="359124" cy="464724"/>
            <a:chOff x="3119678" y="3360146"/>
            <a:chExt cx="269343" cy="348543"/>
          </a:xfrm>
          <a:solidFill>
            <a:schemeClr val="tx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08" name="Google Shape;10608;p79"/>
          <p:cNvGrpSpPr/>
          <p:nvPr/>
        </p:nvGrpSpPr>
        <p:grpSpPr>
          <a:xfrm>
            <a:off x="5289618" y="4242063"/>
            <a:ext cx="490913" cy="473004"/>
            <a:chOff x="3967213" y="3356947"/>
            <a:chExt cx="368185" cy="354753"/>
          </a:xfrm>
          <a:solidFill>
            <a:schemeClr val="tx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4" name="Google Shape;10614;p79"/>
          <p:cNvGrpSpPr/>
          <p:nvPr/>
        </p:nvGrpSpPr>
        <p:grpSpPr>
          <a:xfrm>
            <a:off x="1161673" y="4246329"/>
            <a:ext cx="380244" cy="462697"/>
            <a:chOff x="871254" y="3360146"/>
            <a:chExt cx="285183" cy="347023"/>
          </a:xfrm>
          <a:solidFill>
            <a:schemeClr val="tx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19" name="Google Shape;10619;p79"/>
          <p:cNvGrpSpPr/>
          <p:nvPr/>
        </p:nvGrpSpPr>
        <p:grpSpPr>
          <a:xfrm>
            <a:off x="3553554" y="4246328"/>
            <a:ext cx="375725" cy="466245"/>
            <a:chOff x="2665165" y="3360146"/>
            <a:chExt cx="281794" cy="349684"/>
          </a:xfrm>
          <a:solidFill>
            <a:schemeClr val="tx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25" name="Google Shape;10625;p79"/>
          <p:cNvGrpSpPr/>
          <p:nvPr/>
        </p:nvGrpSpPr>
        <p:grpSpPr>
          <a:xfrm>
            <a:off x="9541793" y="4229728"/>
            <a:ext cx="352620" cy="470765"/>
            <a:chOff x="7156344" y="3347696"/>
            <a:chExt cx="264465" cy="353074"/>
          </a:xfrm>
          <a:solidFill>
            <a:schemeClr val="tx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1" name="Google Shape;10631;p79"/>
          <p:cNvGrpSpPr/>
          <p:nvPr/>
        </p:nvGrpSpPr>
        <p:grpSpPr>
          <a:xfrm>
            <a:off x="8938310" y="4228716"/>
            <a:ext cx="353084" cy="470257"/>
            <a:chOff x="6703732" y="3346936"/>
            <a:chExt cx="264813" cy="352693"/>
          </a:xfrm>
          <a:solidFill>
            <a:schemeClr val="tx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37" name="Google Shape;10637;p79"/>
          <p:cNvGrpSpPr/>
          <p:nvPr/>
        </p:nvGrpSpPr>
        <p:grpSpPr>
          <a:xfrm>
            <a:off x="8336305" y="4228716"/>
            <a:ext cx="353591" cy="470257"/>
            <a:chOff x="6252228" y="3346936"/>
            <a:chExt cx="265193" cy="352693"/>
          </a:xfrm>
          <a:solidFill>
            <a:schemeClr val="tx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1" name="Google Shape;10641;p79"/>
          <p:cNvGrpSpPr/>
          <p:nvPr/>
        </p:nvGrpSpPr>
        <p:grpSpPr>
          <a:xfrm>
            <a:off x="7734807" y="4229729"/>
            <a:ext cx="353084" cy="469244"/>
            <a:chOff x="5801105" y="3347696"/>
            <a:chExt cx="264813" cy="351933"/>
          </a:xfrm>
          <a:solidFill>
            <a:schemeClr val="tx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46" name="Google Shape;10646;p79"/>
          <p:cNvGrpSpPr/>
          <p:nvPr/>
        </p:nvGrpSpPr>
        <p:grpSpPr>
          <a:xfrm>
            <a:off x="7132337" y="4228716"/>
            <a:ext cx="354563" cy="470257"/>
            <a:chOff x="5349253" y="3346936"/>
            <a:chExt cx="265922" cy="352693"/>
          </a:xfrm>
          <a:solidFill>
            <a:schemeClr val="tx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3" name="Google Shape;10653;p79"/>
          <p:cNvGrpSpPr/>
          <p:nvPr/>
        </p:nvGrpSpPr>
        <p:grpSpPr>
          <a:xfrm>
            <a:off x="6542879" y="4228715"/>
            <a:ext cx="353127" cy="472285"/>
            <a:chOff x="4907159" y="3346936"/>
            <a:chExt cx="264845" cy="354214"/>
          </a:xfrm>
          <a:solidFill>
            <a:schemeClr val="tx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56" name="Google Shape;10656;p79"/>
          <p:cNvGrpSpPr/>
          <p:nvPr/>
        </p:nvGrpSpPr>
        <p:grpSpPr>
          <a:xfrm>
            <a:off x="10731229" y="4212115"/>
            <a:ext cx="368671" cy="492899"/>
            <a:chOff x="8048421" y="3334486"/>
            <a:chExt cx="276503" cy="369674"/>
          </a:xfrm>
          <a:solidFill>
            <a:schemeClr val="tx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63" name="Google Shape;10663;p79"/>
          <p:cNvGrpSpPr/>
          <p:nvPr/>
        </p:nvGrpSpPr>
        <p:grpSpPr>
          <a:xfrm>
            <a:off x="10101050" y="4206074"/>
            <a:ext cx="393845" cy="502445"/>
            <a:chOff x="7575787" y="3329955"/>
            <a:chExt cx="295384" cy="376834"/>
          </a:xfrm>
          <a:solidFill>
            <a:schemeClr val="tx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70" name="Google Shape;10670;p79"/>
          <p:cNvGrpSpPr/>
          <p:nvPr/>
        </p:nvGrpSpPr>
        <p:grpSpPr>
          <a:xfrm>
            <a:off x="1152083" y="3612138"/>
            <a:ext cx="352112" cy="463711"/>
            <a:chOff x="864062" y="2884503"/>
            <a:chExt cx="264084" cy="347783"/>
          </a:xfrm>
          <a:solidFill>
            <a:schemeClr val="tx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81" name="Google Shape;10681;p79"/>
          <p:cNvGrpSpPr/>
          <p:nvPr/>
        </p:nvGrpSpPr>
        <p:grpSpPr>
          <a:xfrm>
            <a:off x="5304698" y="3612348"/>
            <a:ext cx="465273" cy="462021"/>
            <a:chOff x="3978523" y="2884661"/>
            <a:chExt cx="348955" cy="346516"/>
          </a:xfrm>
          <a:solidFill>
            <a:schemeClr val="tx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690" name="Google Shape;10690;p79"/>
          <p:cNvGrpSpPr/>
          <p:nvPr/>
        </p:nvGrpSpPr>
        <p:grpSpPr>
          <a:xfrm>
            <a:off x="4741674" y="3613151"/>
            <a:ext cx="463247" cy="460712"/>
            <a:chOff x="3527780" y="2885263"/>
            <a:chExt cx="347435" cy="345534"/>
          </a:xfrm>
          <a:solidFill>
            <a:schemeClr val="tx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14" name="Google Shape;10714;p79"/>
          <p:cNvGrpSpPr/>
          <p:nvPr/>
        </p:nvGrpSpPr>
        <p:grpSpPr>
          <a:xfrm>
            <a:off x="2986229" y="3612138"/>
            <a:ext cx="290737" cy="464724"/>
            <a:chOff x="2239671" y="2884503"/>
            <a:chExt cx="218053" cy="348543"/>
          </a:xfrm>
          <a:solidFill>
            <a:schemeClr val="tx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0" name="Google Shape;10720;p79"/>
          <p:cNvGrpSpPr/>
          <p:nvPr/>
        </p:nvGrpSpPr>
        <p:grpSpPr>
          <a:xfrm>
            <a:off x="3588740" y="3612137"/>
            <a:ext cx="286725" cy="465232"/>
            <a:chOff x="2691555" y="2884503"/>
            <a:chExt cx="215044" cy="348924"/>
          </a:xfrm>
          <a:solidFill>
            <a:schemeClr val="tx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24" name="Google Shape;10724;p79"/>
          <p:cNvGrpSpPr/>
          <p:nvPr/>
        </p:nvGrpSpPr>
        <p:grpSpPr>
          <a:xfrm>
            <a:off x="2360612" y="3612137"/>
            <a:ext cx="339525" cy="465104"/>
            <a:chOff x="1770459" y="2884503"/>
            <a:chExt cx="254644" cy="348828"/>
          </a:xfrm>
          <a:solidFill>
            <a:schemeClr val="tx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33" name="Google Shape;10733;p79"/>
          <p:cNvGrpSpPr/>
          <p:nvPr/>
        </p:nvGrpSpPr>
        <p:grpSpPr>
          <a:xfrm>
            <a:off x="1756622" y="3612645"/>
            <a:ext cx="344509" cy="464724"/>
            <a:chOff x="1317466" y="2884883"/>
            <a:chExt cx="258382" cy="348543"/>
          </a:xfrm>
          <a:solidFill>
            <a:schemeClr val="tx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42" name="Google Shape;10742;p79"/>
          <p:cNvGrpSpPr/>
          <p:nvPr/>
        </p:nvGrpSpPr>
        <p:grpSpPr>
          <a:xfrm>
            <a:off x="4161556" y="3612645"/>
            <a:ext cx="344552" cy="464724"/>
            <a:chOff x="3121167" y="2884883"/>
            <a:chExt cx="258414" cy="348543"/>
          </a:xfrm>
          <a:solidFill>
            <a:schemeClr val="tx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51" name="Google Shape;10751;p79"/>
          <p:cNvGrpSpPr/>
          <p:nvPr/>
        </p:nvGrpSpPr>
        <p:grpSpPr>
          <a:xfrm>
            <a:off x="6533332" y="3608928"/>
            <a:ext cx="361659" cy="462401"/>
            <a:chOff x="4899999" y="2882095"/>
            <a:chExt cx="271244" cy="346801"/>
          </a:xfrm>
          <a:solidFill>
            <a:schemeClr val="tx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2" name="Google Shape;10762;p79"/>
          <p:cNvGrpSpPr/>
          <p:nvPr/>
        </p:nvGrpSpPr>
        <p:grpSpPr>
          <a:xfrm>
            <a:off x="9550367" y="3607618"/>
            <a:ext cx="346031" cy="461725"/>
            <a:chOff x="7162775" y="2881113"/>
            <a:chExt cx="259523" cy="346294"/>
          </a:xfrm>
          <a:solidFill>
            <a:schemeClr val="tx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69" name="Google Shape;10769;p79"/>
          <p:cNvGrpSpPr/>
          <p:nvPr/>
        </p:nvGrpSpPr>
        <p:grpSpPr>
          <a:xfrm>
            <a:off x="8946335" y="3608590"/>
            <a:ext cx="348100" cy="463753"/>
            <a:chOff x="6709751" y="2881842"/>
            <a:chExt cx="261075" cy="347815"/>
          </a:xfrm>
          <a:solidFill>
            <a:schemeClr val="tx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76" name="Google Shape;10776;p79"/>
          <p:cNvGrpSpPr/>
          <p:nvPr/>
        </p:nvGrpSpPr>
        <p:grpSpPr>
          <a:xfrm>
            <a:off x="7742876" y="3607618"/>
            <a:ext cx="348057" cy="464217"/>
            <a:chOff x="5807156" y="2881113"/>
            <a:chExt cx="261043" cy="348163"/>
          </a:xfrm>
          <a:solidFill>
            <a:schemeClr val="tx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2" name="Google Shape;10782;p79"/>
          <p:cNvGrpSpPr/>
          <p:nvPr/>
        </p:nvGrpSpPr>
        <p:grpSpPr>
          <a:xfrm>
            <a:off x="7140871" y="3608125"/>
            <a:ext cx="349579" cy="462191"/>
            <a:chOff x="5355653" y="2881493"/>
            <a:chExt cx="262184" cy="346643"/>
          </a:xfrm>
          <a:solidFill>
            <a:schemeClr val="tx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88" name="Google Shape;10788;p79"/>
          <p:cNvGrpSpPr/>
          <p:nvPr/>
        </p:nvGrpSpPr>
        <p:grpSpPr>
          <a:xfrm>
            <a:off x="10741282" y="3608589"/>
            <a:ext cx="347044" cy="461219"/>
            <a:chOff x="8055961" y="2881842"/>
            <a:chExt cx="260283" cy="345914"/>
          </a:xfrm>
          <a:solidFill>
            <a:schemeClr val="tx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793" name="Google Shape;10793;p79"/>
          <p:cNvGrpSpPr/>
          <p:nvPr/>
        </p:nvGrpSpPr>
        <p:grpSpPr>
          <a:xfrm>
            <a:off x="10145825" y="3624683"/>
            <a:ext cx="353084" cy="470807"/>
            <a:chOff x="7609368" y="2893912"/>
            <a:chExt cx="264813" cy="353105"/>
          </a:xfrm>
          <a:solidFill>
            <a:schemeClr val="tx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0" name="Google Shape;10800;p79"/>
          <p:cNvGrpSpPr/>
          <p:nvPr/>
        </p:nvGrpSpPr>
        <p:grpSpPr>
          <a:xfrm>
            <a:off x="8331277" y="3592497"/>
            <a:ext cx="361152" cy="480860"/>
            <a:chOff x="6248458" y="2869772"/>
            <a:chExt cx="270864" cy="360645"/>
          </a:xfrm>
          <a:solidFill>
            <a:schemeClr val="tx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06" name="Google Shape;10806;p79"/>
          <p:cNvGrpSpPr/>
          <p:nvPr/>
        </p:nvGrpSpPr>
        <p:grpSpPr>
          <a:xfrm>
            <a:off x="4101238" y="3027198"/>
            <a:ext cx="484324" cy="400900"/>
            <a:chOff x="3075928" y="2445798"/>
            <a:chExt cx="363243" cy="300675"/>
          </a:xfrm>
          <a:solidFill>
            <a:schemeClr val="tx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18" name="Google Shape;10818;p79"/>
          <p:cNvGrpSpPr/>
          <p:nvPr/>
        </p:nvGrpSpPr>
        <p:grpSpPr>
          <a:xfrm>
            <a:off x="3510807" y="3008613"/>
            <a:ext cx="484324" cy="438113"/>
            <a:chOff x="2633105" y="2431859"/>
            <a:chExt cx="363243" cy="328585"/>
          </a:xfrm>
          <a:solidFill>
            <a:schemeClr val="tx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27" name="Google Shape;10827;p79"/>
          <p:cNvGrpSpPr/>
          <p:nvPr/>
        </p:nvGrpSpPr>
        <p:grpSpPr>
          <a:xfrm>
            <a:off x="2918856" y="2994547"/>
            <a:ext cx="487872" cy="466752"/>
            <a:chOff x="2189142" y="2421310"/>
            <a:chExt cx="365904" cy="350064"/>
          </a:xfrm>
          <a:solidFill>
            <a:schemeClr val="tx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37" name="Google Shape;10837;p79"/>
          <p:cNvSpPr/>
          <p:nvPr/>
        </p:nvSpPr>
        <p:spPr>
          <a:xfrm>
            <a:off x="4691669" y="2986480"/>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38" name="Google Shape;10838;p79"/>
          <p:cNvGrpSpPr/>
          <p:nvPr/>
        </p:nvGrpSpPr>
        <p:grpSpPr>
          <a:xfrm>
            <a:off x="5282565" y="3081223"/>
            <a:ext cx="485887" cy="294581"/>
            <a:chOff x="3961923" y="2486317"/>
            <a:chExt cx="364415" cy="220936"/>
          </a:xfrm>
          <a:solidFill>
            <a:schemeClr val="tx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0843" name="Google Shape;10843;p79"/>
          <p:cNvSpPr/>
          <p:nvPr/>
        </p:nvSpPr>
        <p:spPr>
          <a:xfrm>
            <a:off x="2330452" y="2985000"/>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0844" name="Google Shape;10844;p79"/>
          <p:cNvGrpSpPr/>
          <p:nvPr/>
        </p:nvGrpSpPr>
        <p:grpSpPr>
          <a:xfrm>
            <a:off x="1738502" y="2991969"/>
            <a:ext cx="484367" cy="472835"/>
            <a:chOff x="1303876" y="2419377"/>
            <a:chExt cx="363275" cy="354626"/>
          </a:xfrm>
          <a:solidFill>
            <a:schemeClr val="tx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3" name="Google Shape;10853;p79"/>
          <p:cNvGrpSpPr/>
          <p:nvPr/>
        </p:nvGrpSpPr>
        <p:grpSpPr>
          <a:xfrm>
            <a:off x="1148071" y="2986014"/>
            <a:ext cx="482845" cy="484831"/>
            <a:chOff x="861053" y="2414910"/>
            <a:chExt cx="362134" cy="363623"/>
          </a:xfrm>
          <a:solidFill>
            <a:schemeClr val="tx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59" name="Google Shape;10859;p79"/>
          <p:cNvGrpSpPr/>
          <p:nvPr/>
        </p:nvGrpSpPr>
        <p:grpSpPr>
          <a:xfrm>
            <a:off x="10125718" y="2986480"/>
            <a:ext cx="372684" cy="474313"/>
            <a:chOff x="7594288" y="2415259"/>
            <a:chExt cx="279513" cy="355735"/>
          </a:xfrm>
          <a:solidFill>
            <a:schemeClr val="tx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66" name="Google Shape;10866;p79"/>
          <p:cNvGrpSpPr/>
          <p:nvPr/>
        </p:nvGrpSpPr>
        <p:grpSpPr>
          <a:xfrm>
            <a:off x="9527725" y="2986986"/>
            <a:ext cx="371712" cy="474313"/>
            <a:chOff x="7145794" y="2415639"/>
            <a:chExt cx="278784" cy="355735"/>
          </a:xfrm>
          <a:solidFill>
            <a:schemeClr val="tx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77" name="Google Shape;10877;p79"/>
          <p:cNvGrpSpPr/>
          <p:nvPr/>
        </p:nvGrpSpPr>
        <p:grpSpPr>
          <a:xfrm>
            <a:off x="8931255" y="2985507"/>
            <a:ext cx="370192" cy="477312"/>
            <a:chOff x="6698441" y="2414530"/>
            <a:chExt cx="277644" cy="357984"/>
          </a:xfrm>
          <a:solidFill>
            <a:schemeClr val="tx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84" name="Google Shape;10884;p79"/>
          <p:cNvGrpSpPr/>
          <p:nvPr/>
        </p:nvGrpSpPr>
        <p:grpSpPr>
          <a:xfrm>
            <a:off x="6530334" y="2986986"/>
            <a:ext cx="372684" cy="476340"/>
            <a:chOff x="4897750" y="2415639"/>
            <a:chExt cx="279513" cy="357255"/>
          </a:xfrm>
          <a:solidFill>
            <a:schemeClr val="tx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893" name="Google Shape;10893;p79"/>
          <p:cNvGrpSpPr/>
          <p:nvPr/>
        </p:nvGrpSpPr>
        <p:grpSpPr>
          <a:xfrm>
            <a:off x="7749422" y="2987492"/>
            <a:ext cx="353084" cy="471272"/>
            <a:chOff x="5812066" y="2416019"/>
            <a:chExt cx="264813" cy="353454"/>
          </a:xfrm>
          <a:solidFill>
            <a:schemeClr val="tx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1" name="Google Shape;10901;p79"/>
          <p:cNvGrpSpPr/>
          <p:nvPr/>
        </p:nvGrpSpPr>
        <p:grpSpPr>
          <a:xfrm>
            <a:off x="10739761" y="2987999"/>
            <a:ext cx="352577" cy="471272"/>
            <a:chOff x="8054820" y="2416399"/>
            <a:chExt cx="264433" cy="353454"/>
          </a:xfrm>
          <a:solidFill>
            <a:schemeClr val="tx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08" name="Google Shape;10908;p79"/>
          <p:cNvGrpSpPr/>
          <p:nvPr/>
        </p:nvGrpSpPr>
        <p:grpSpPr>
          <a:xfrm>
            <a:off x="7141884" y="2983987"/>
            <a:ext cx="361616" cy="481832"/>
            <a:chOff x="5356413" y="2413390"/>
            <a:chExt cx="271212" cy="361374"/>
          </a:xfrm>
          <a:solidFill>
            <a:schemeClr val="tx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14" name="Google Shape;10914;p79"/>
          <p:cNvGrpSpPr/>
          <p:nvPr/>
        </p:nvGrpSpPr>
        <p:grpSpPr>
          <a:xfrm>
            <a:off x="8340317" y="2982466"/>
            <a:ext cx="361659" cy="481325"/>
            <a:chOff x="6255238" y="2412249"/>
            <a:chExt cx="271244" cy="360994"/>
          </a:xfrm>
          <a:solidFill>
            <a:schemeClr val="tx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21" name="Google Shape;10921;p79"/>
          <p:cNvGrpSpPr/>
          <p:nvPr/>
        </p:nvGrpSpPr>
        <p:grpSpPr>
          <a:xfrm>
            <a:off x="2913830" y="2376533"/>
            <a:ext cx="488885" cy="489308"/>
            <a:chOff x="2185372" y="1957799"/>
            <a:chExt cx="366664" cy="366981"/>
          </a:xfrm>
          <a:solidFill>
            <a:schemeClr val="tx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0" name="Google Shape;10930;p79"/>
          <p:cNvGrpSpPr/>
          <p:nvPr/>
        </p:nvGrpSpPr>
        <p:grpSpPr>
          <a:xfrm>
            <a:off x="2316344" y="2417295"/>
            <a:ext cx="494419" cy="409812"/>
            <a:chOff x="1737258" y="1988371"/>
            <a:chExt cx="370814" cy="307359"/>
          </a:xfrm>
          <a:solidFill>
            <a:schemeClr val="tx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35" name="Google Shape;10935;p79"/>
          <p:cNvGrpSpPr/>
          <p:nvPr/>
        </p:nvGrpSpPr>
        <p:grpSpPr>
          <a:xfrm>
            <a:off x="1131977" y="2418815"/>
            <a:ext cx="492392" cy="405800"/>
            <a:chOff x="848983" y="1989511"/>
            <a:chExt cx="369294" cy="304350"/>
          </a:xfrm>
          <a:solidFill>
            <a:schemeClr val="tx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1" name="Google Shape;10941;p79"/>
          <p:cNvGrpSpPr/>
          <p:nvPr/>
        </p:nvGrpSpPr>
        <p:grpSpPr>
          <a:xfrm>
            <a:off x="4098703" y="2411169"/>
            <a:ext cx="507472" cy="418472"/>
            <a:chOff x="3074027" y="1983777"/>
            <a:chExt cx="380604" cy="313854"/>
          </a:xfrm>
          <a:solidFill>
            <a:schemeClr val="tx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47" name="Google Shape;10947;p79"/>
          <p:cNvGrpSpPr/>
          <p:nvPr/>
        </p:nvGrpSpPr>
        <p:grpSpPr>
          <a:xfrm>
            <a:off x="4696695" y="2400609"/>
            <a:ext cx="489351" cy="441704"/>
            <a:chOff x="3522521" y="1975857"/>
            <a:chExt cx="367013" cy="331278"/>
          </a:xfrm>
          <a:solidFill>
            <a:schemeClr val="tx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55" name="Google Shape;10955;p79"/>
          <p:cNvGrpSpPr/>
          <p:nvPr/>
        </p:nvGrpSpPr>
        <p:grpSpPr>
          <a:xfrm>
            <a:off x="3507766" y="2402088"/>
            <a:ext cx="490913" cy="440605"/>
            <a:chOff x="2630824" y="1976966"/>
            <a:chExt cx="368185" cy="330454"/>
          </a:xfrm>
          <a:solidFill>
            <a:schemeClr val="tx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64" name="Google Shape;10964;p79"/>
          <p:cNvGrpSpPr/>
          <p:nvPr/>
        </p:nvGrpSpPr>
        <p:grpSpPr>
          <a:xfrm>
            <a:off x="1724941" y="2388021"/>
            <a:ext cx="492392" cy="467259"/>
            <a:chOff x="1293706" y="1966416"/>
            <a:chExt cx="369294" cy="350444"/>
          </a:xfrm>
          <a:solidFill>
            <a:schemeClr val="tx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3" name="Google Shape;10973;p79"/>
          <p:cNvGrpSpPr/>
          <p:nvPr/>
        </p:nvGrpSpPr>
        <p:grpSpPr>
          <a:xfrm>
            <a:off x="5289618" y="2400103"/>
            <a:ext cx="490913" cy="442421"/>
            <a:chOff x="3967213" y="1975477"/>
            <a:chExt cx="368185" cy="331816"/>
          </a:xfrm>
          <a:solidFill>
            <a:schemeClr val="tx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77" name="Google Shape;10977;p79"/>
          <p:cNvGrpSpPr/>
          <p:nvPr/>
        </p:nvGrpSpPr>
        <p:grpSpPr>
          <a:xfrm>
            <a:off x="10730215" y="2391529"/>
            <a:ext cx="372176" cy="475833"/>
            <a:chOff x="8047661" y="1969046"/>
            <a:chExt cx="279132" cy="356875"/>
          </a:xfrm>
          <a:solidFill>
            <a:schemeClr val="tx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2" name="Google Shape;10982;p79"/>
          <p:cNvGrpSpPr/>
          <p:nvPr/>
        </p:nvGrpSpPr>
        <p:grpSpPr>
          <a:xfrm>
            <a:off x="10128210" y="2390345"/>
            <a:ext cx="372725" cy="477523"/>
            <a:chOff x="7596157" y="1968159"/>
            <a:chExt cx="279544" cy="358142"/>
          </a:xfrm>
          <a:solidFill>
            <a:schemeClr val="tx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89" name="Google Shape;10989;p79"/>
          <p:cNvGrpSpPr/>
          <p:nvPr/>
        </p:nvGrpSpPr>
        <p:grpSpPr>
          <a:xfrm>
            <a:off x="9529754" y="2391528"/>
            <a:ext cx="372684" cy="476848"/>
            <a:chOff x="7147315" y="1969046"/>
            <a:chExt cx="279513" cy="357636"/>
          </a:xfrm>
          <a:solidFill>
            <a:schemeClr val="tx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0997" name="Google Shape;10997;p79"/>
          <p:cNvGrpSpPr/>
          <p:nvPr/>
        </p:nvGrpSpPr>
        <p:grpSpPr>
          <a:xfrm>
            <a:off x="8930242" y="2390557"/>
            <a:ext cx="373740" cy="478791"/>
            <a:chOff x="6697681" y="1968317"/>
            <a:chExt cx="280305" cy="359093"/>
          </a:xfrm>
          <a:solidFill>
            <a:schemeClr val="tx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05" name="Google Shape;11005;p79"/>
          <p:cNvGrpSpPr/>
          <p:nvPr/>
        </p:nvGrpSpPr>
        <p:grpSpPr>
          <a:xfrm>
            <a:off x="8331786" y="2390050"/>
            <a:ext cx="373697" cy="478325"/>
            <a:chOff x="6248839" y="1967937"/>
            <a:chExt cx="280273" cy="358744"/>
          </a:xfrm>
          <a:solidFill>
            <a:schemeClr val="tx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12" name="Google Shape;11012;p79"/>
          <p:cNvGrpSpPr/>
          <p:nvPr/>
        </p:nvGrpSpPr>
        <p:grpSpPr>
          <a:xfrm>
            <a:off x="7735313" y="2391528"/>
            <a:ext cx="372219" cy="477059"/>
            <a:chOff x="5801485" y="1969046"/>
            <a:chExt cx="279164" cy="357794"/>
          </a:xfrm>
          <a:solidFill>
            <a:schemeClr val="tx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26" name="Google Shape;11026;p79"/>
          <p:cNvGrpSpPr/>
          <p:nvPr/>
        </p:nvGrpSpPr>
        <p:grpSpPr>
          <a:xfrm>
            <a:off x="7136858" y="2391528"/>
            <a:ext cx="371205" cy="477819"/>
            <a:chOff x="5352643" y="1969046"/>
            <a:chExt cx="278404" cy="358364"/>
          </a:xfrm>
          <a:solidFill>
            <a:schemeClr val="tx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31" name="Google Shape;11031;p79"/>
          <p:cNvGrpSpPr/>
          <p:nvPr/>
        </p:nvGrpSpPr>
        <p:grpSpPr>
          <a:xfrm>
            <a:off x="6530333" y="2390556"/>
            <a:ext cx="372176" cy="477819"/>
            <a:chOff x="4897750" y="1968317"/>
            <a:chExt cx="279132" cy="358364"/>
          </a:xfrm>
          <a:solidFill>
            <a:schemeClr val="tx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045" name="Google Shape;11045;p79"/>
          <p:cNvSpPr/>
          <p:nvPr/>
        </p:nvSpPr>
        <p:spPr>
          <a:xfrm>
            <a:off x="1163149" y="1783526"/>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046" name="Google Shape;11046;p79"/>
          <p:cNvGrpSpPr/>
          <p:nvPr/>
        </p:nvGrpSpPr>
        <p:grpSpPr>
          <a:xfrm>
            <a:off x="2356600" y="1783526"/>
            <a:ext cx="432537" cy="463711"/>
            <a:chOff x="1767449" y="1513044"/>
            <a:chExt cx="324403" cy="347783"/>
          </a:xfrm>
          <a:solidFill>
            <a:schemeClr val="tx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56" name="Google Shape;11056;p79"/>
          <p:cNvGrpSpPr/>
          <p:nvPr/>
        </p:nvGrpSpPr>
        <p:grpSpPr>
          <a:xfrm>
            <a:off x="5342925" y="1783103"/>
            <a:ext cx="427511" cy="464133"/>
            <a:chOff x="4007193" y="1512727"/>
            <a:chExt cx="320633" cy="348100"/>
          </a:xfrm>
          <a:solidFill>
            <a:schemeClr val="tx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2" name="Google Shape;11062;p79"/>
          <p:cNvGrpSpPr/>
          <p:nvPr/>
        </p:nvGrpSpPr>
        <p:grpSpPr>
          <a:xfrm>
            <a:off x="4707234" y="1777796"/>
            <a:ext cx="490900" cy="459459"/>
            <a:chOff x="3530425" y="1508747"/>
            <a:chExt cx="368175" cy="344594"/>
          </a:xfrm>
          <a:solidFill>
            <a:schemeClr val="tx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67" name="Google Shape;11067;p79"/>
          <p:cNvGrpSpPr/>
          <p:nvPr/>
        </p:nvGrpSpPr>
        <p:grpSpPr>
          <a:xfrm>
            <a:off x="4170131" y="1783780"/>
            <a:ext cx="386285" cy="463457"/>
            <a:chOff x="3127598" y="1513234"/>
            <a:chExt cx="289714" cy="347593"/>
          </a:xfrm>
          <a:solidFill>
            <a:schemeClr val="tx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73" name="Google Shape;11073;p79"/>
          <p:cNvGrpSpPr/>
          <p:nvPr/>
        </p:nvGrpSpPr>
        <p:grpSpPr>
          <a:xfrm>
            <a:off x="3550512" y="1783526"/>
            <a:ext cx="430552" cy="464724"/>
            <a:chOff x="2662884" y="1513044"/>
            <a:chExt cx="322914" cy="348543"/>
          </a:xfrm>
          <a:solidFill>
            <a:schemeClr val="tx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84" name="Google Shape;11084;p79"/>
          <p:cNvGrpSpPr/>
          <p:nvPr/>
        </p:nvGrpSpPr>
        <p:grpSpPr>
          <a:xfrm>
            <a:off x="2976681" y="1783145"/>
            <a:ext cx="399379" cy="464091"/>
            <a:chOff x="2232511" y="1512759"/>
            <a:chExt cx="299534" cy="348068"/>
          </a:xfrm>
          <a:solidFill>
            <a:schemeClr val="tx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096" name="Google Shape;11096;p79"/>
          <p:cNvGrpSpPr/>
          <p:nvPr/>
        </p:nvGrpSpPr>
        <p:grpSpPr>
          <a:xfrm>
            <a:off x="1775208" y="1783949"/>
            <a:ext cx="402379" cy="464809"/>
            <a:chOff x="1331406" y="1513361"/>
            <a:chExt cx="301784" cy="348607"/>
          </a:xfrm>
          <a:solidFill>
            <a:schemeClr val="tx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1" name="Google Shape;11101;p79"/>
          <p:cNvGrpSpPr/>
          <p:nvPr/>
        </p:nvGrpSpPr>
        <p:grpSpPr>
          <a:xfrm>
            <a:off x="9525699" y="1766420"/>
            <a:ext cx="376232" cy="474313"/>
            <a:chOff x="7144274" y="1500214"/>
            <a:chExt cx="282174" cy="355735"/>
          </a:xfrm>
          <a:solidFill>
            <a:schemeClr val="tx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08" name="Google Shape;11108;p79"/>
          <p:cNvGrpSpPr/>
          <p:nvPr/>
        </p:nvGrpSpPr>
        <p:grpSpPr>
          <a:xfrm>
            <a:off x="8913683" y="1766419"/>
            <a:ext cx="386243" cy="472792"/>
            <a:chOff x="6685262" y="1500214"/>
            <a:chExt cx="289682" cy="354594"/>
          </a:xfrm>
          <a:solidFill>
            <a:schemeClr val="tx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3" name="Google Shape;11113;p79"/>
          <p:cNvGrpSpPr/>
          <p:nvPr/>
        </p:nvGrpSpPr>
        <p:grpSpPr>
          <a:xfrm>
            <a:off x="8267917" y="1766926"/>
            <a:ext cx="429539" cy="473807"/>
            <a:chOff x="6200938" y="1500594"/>
            <a:chExt cx="322154" cy="355355"/>
          </a:xfrm>
          <a:solidFill>
            <a:schemeClr val="tx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19" name="Google Shape;11119;p79"/>
          <p:cNvGrpSpPr/>
          <p:nvPr/>
        </p:nvGrpSpPr>
        <p:grpSpPr>
          <a:xfrm>
            <a:off x="7052842" y="1766419"/>
            <a:ext cx="443140" cy="473299"/>
            <a:chOff x="5289631" y="1500214"/>
            <a:chExt cx="332355" cy="354974"/>
          </a:xfrm>
          <a:solidFill>
            <a:schemeClr val="tx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26" name="Google Shape;11126;p79"/>
          <p:cNvGrpSpPr/>
          <p:nvPr/>
        </p:nvGrpSpPr>
        <p:grpSpPr>
          <a:xfrm>
            <a:off x="7664393" y="1765911"/>
            <a:ext cx="431059" cy="474820"/>
            <a:chOff x="5748295" y="1499833"/>
            <a:chExt cx="323294" cy="356115"/>
          </a:xfrm>
          <a:solidFill>
            <a:schemeClr val="tx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4" name="Google Shape;11134;p79"/>
          <p:cNvGrpSpPr/>
          <p:nvPr/>
        </p:nvGrpSpPr>
        <p:grpSpPr>
          <a:xfrm>
            <a:off x="10730215" y="1767516"/>
            <a:ext cx="371205" cy="473680"/>
            <a:chOff x="8047661" y="1501037"/>
            <a:chExt cx="278404" cy="355260"/>
          </a:xfrm>
          <a:solidFill>
            <a:schemeClr val="tx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39" name="Google Shape;11139;p79"/>
          <p:cNvGrpSpPr/>
          <p:nvPr/>
        </p:nvGrpSpPr>
        <p:grpSpPr>
          <a:xfrm>
            <a:off x="6537852" y="1766420"/>
            <a:ext cx="357139" cy="474313"/>
            <a:chOff x="4903389" y="1500214"/>
            <a:chExt cx="267854" cy="355735"/>
          </a:xfrm>
          <a:solidFill>
            <a:schemeClr val="tx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45" name="Google Shape;11145;p79"/>
          <p:cNvGrpSpPr/>
          <p:nvPr/>
        </p:nvGrpSpPr>
        <p:grpSpPr>
          <a:xfrm>
            <a:off x="10151358" y="1767939"/>
            <a:ext cx="352577" cy="470765"/>
            <a:chOff x="7613518" y="1501354"/>
            <a:chExt cx="264433" cy="353074"/>
          </a:xfrm>
          <a:solidFill>
            <a:schemeClr val="tx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152" name="Google Shape;11152;p79"/>
          <p:cNvSpPr txBox="1"/>
          <p:nvPr/>
        </p:nvSpPr>
        <p:spPr>
          <a:xfrm>
            <a:off x="1132900"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راهنما و پشتیبانی</a:t>
            </a:r>
            <a:endParaRPr sz="3200" dirty="0">
              <a:cs typeface="B Nazanin" panose="00000700000000000000" pitchFamily="2" charset="-78"/>
            </a:endParaRPr>
          </a:p>
        </p:txBody>
      </p:sp>
      <p:sp>
        <p:nvSpPr>
          <p:cNvPr id="11153" name="Google Shape;11153;p79"/>
          <p:cNvSpPr txBox="1"/>
          <p:nvPr/>
        </p:nvSpPr>
        <p:spPr>
          <a:xfrm>
            <a:off x="6477867" y="681351"/>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آواتار</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11157"/>
        <p:cNvGrpSpPr/>
        <p:nvPr/>
      </p:nvGrpSpPr>
      <p:grpSpPr>
        <a:xfrm>
          <a:off x="0" y="0"/>
          <a:ext cx="0" cy="0"/>
          <a:chOff x="0" y="0"/>
          <a:chExt cx="0" cy="0"/>
        </a:xfrm>
      </p:grpSpPr>
      <p:grpSp>
        <p:nvGrpSpPr>
          <p:cNvPr id="11158" name="Google Shape;11158;p80"/>
          <p:cNvGrpSpPr/>
          <p:nvPr/>
        </p:nvGrpSpPr>
        <p:grpSpPr>
          <a:xfrm>
            <a:off x="2342781" y="1766967"/>
            <a:ext cx="494759" cy="479195"/>
            <a:chOff x="1757085" y="1500675"/>
            <a:chExt cx="371069" cy="359396"/>
          </a:xfrm>
          <a:solidFill>
            <a:schemeClr val="tx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88" name="Google Shape;11188;p80"/>
          <p:cNvGrpSpPr/>
          <p:nvPr/>
        </p:nvGrpSpPr>
        <p:grpSpPr>
          <a:xfrm>
            <a:off x="3698946" y="2372321"/>
            <a:ext cx="155591" cy="498915"/>
            <a:chOff x="2774209" y="1954691"/>
            <a:chExt cx="116693" cy="374186"/>
          </a:xfrm>
          <a:solidFill>
            <a:schemeClr val="tx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1" name="Google Shape;11191;p80"/>
          <p:cNvGrpSpPr/>
          <p:nvPr/>
        </p:nvGrpSpPr>
        <p:grpSpPr>
          <a:xfrm>
            <a:off x="5356580" y="1765950"/>
            <a:ext cx="420123" cy="479196"/>
            <a:chOff x="4017435" y="1499912"/>
            <a:chExt cx="315092" cy="359397"/>
          </a:xfrm>
          <a:solidFill>
            <a:schemeClr val="tx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4" name="Google Shape;11194;p80"/>
          <p:cNvGrpSpPr/>
          <p:nvPr/>
        </p:nvGrpSpPr>
        <p:grpSpPr>
          <a:xfrm>
            <a:off x="5284869" y="2432412"/>
            <a:ext cx="498872" cy="378733"/>
            <a:chOff x="3963652" y="1999759"/>
            <a:chExt cx="374154" cy="284050"/>
          </a:xfrm>
          <a:solidFill>
            <a:schemeClr val="tx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198" name="Google Shape;11198;p80"/>
          <p:cNvGrpSpPr/>
          <p:nvPr/>
        </p:nvGrpSpPr>
        <p:grpSpPr>
          <a:xfrm>
            <a:off x="2370048" y="2452555"/>
            <a:ext cx="501925" cy="338363"/>
            <a:chOff x="1777536" y="2014866"/>
            <a:chExt cx="376444" cy="253772"/>
          </a:xfrm>
          <a:solidFill>
            <a:schemeClr val="tx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04" name="Google Shape;11204;p80"/>
          <p:cNvGrpSpPr/>
          <p:nvPr/>
        </p:nvGrpSpPr>
        <p:grpSpPr>
          <a:xfrm>
            <a:off x="1746500" y="2509168"/>
            <a:ext cx="498872" cy="226240"/>
            <a:chOff x="1309875" y="2057326"/>
            <a:chExt cx="374154" cy="169680"/>
          </a:xfrm>
          <a:solidFill>
            <a:schemeClr val="tx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16" name="Google Shape;11216;p80"/>
          <p:cNvSpPr/>
          <p:nvPr/>
        </p:nvSpPr>
        <p:spPr>
          <a:xfrm>
            <a:off x="1149711" y="2534401"/>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17" name="Google Shape;11217;p80"/>
          <p:cNvGrpSpPr/>
          <p:nvPr/>
        </p:nvGrpSpPr>
        <p:grpSpPr>
          <a:xfrm>
            <a:off x="3129934" y="2372152"/>
            <a:ext cx="151519" cy="497557"/>
            <a:chOff x="2347450" y="1954564"/>
            <a:chExt cx="113639" cy="373168"/>
          </a:xfrm>
          <a:solidFill>
            <a:schemeClr val="tx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0" name="Google Shape;11220;p80"/>
          <p:cNvSpPr/>
          <p:nvPr/>
        </p:nvSpPr>
        <p:spPr>
          <a:xfrm>
            <a:off x="1148694" y="1881847"/>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21" name="Google Shape;11221;p80"/>
          <p:cNvGrpSpPr/>
          <p:nvPr/>
        </p:nvGrpSpPr>
        <p:grpSpPr>
          <a:xfrm>
            <a:off x="4146804" y="1765907"/>
            <a:ext cx="440817" cy="477839"/>
            <a:chOff x="3110102" y="1499880"/>
            <a:chExt cx="330613" cy="358379"/>
          </a:xfrm>
          <a:solidFill>
            <a:schemeClr val="tx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29" name="Google Shape;11229;p80"/>
          <p:cNvSpPr/>
          <p:nvPr/>
        </p:nvSpPr>
        <p:spPr>
          <a:xfrm>
            <a:off x="4262446" y="2371685"/>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30" name="Google Shape;11230;p80"/>
          <p:cNvGrpSpPr/>
          <p:nvPr/>
        </p:nvGrpSpPr>
        <p:grpSpPr>
          <a:xfrm>
            <a:off x="4647433" y="2432412"/>
            <a:ext cx="498363" cy="378733"/>
            <a:chOff x="3531200" y="1999759"/>
            <a:chExt cx="373772" cy="284050"/>
          </a:xfrm>
          <a:solidFill>
            <a:schemeClr val="tx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35" name="Google Shape;11235;p80"/>
          <p:cNvGrpSpPr/>
          <p:nvPr/>
        </p:nvGrpSpPr>
        <p:grpSpPr>
          <a:xfrm>
            <a:off x="3556078" y="1766458"/>
            <a:ext cx="440308" cy="478687"/>
            <a:chOff x="2667058" y="1500293"/>
            <a:chExt cx="330231" cy="359015"/>
          </a:xfrm>
          <a:solidFill>
            <a:schemeClr val="tx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54" name="Google Shape;11254;p80"/>
          <p:cNvGrpSpPr/>
          <p:nvPr/>
        </p:nvGrpSpPr>
        <p:grpSpPr>
          <a:xfrm>
            <a:off x="4756737" y="1765949"/>
            <a:ext cx="426696" cy="479704"/>
            <a:chOff x="3567553" y="1499912"/>
            <a:chExt cx="320022" cy="359778"/>
          </a:xfrm>
          <a:solidFill>
            <a:schemeClr val="tx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61" name="Google Shape;11261;p80"/>
          <p:cNvGrpSpPr/>
          <p:nvPr/>
        </p:nvGrpSpPr>
        <p:grpSpPr>
          <a:xfrm>
            <a:off x="1746501" y="1765950"/>
            <a:ext cx="478687" cy="478177"/>
            <a:chOff x="1309875" y="1499912"/>
            <a:chExt cx="359015" cy="358633"/>
          </a:xfrm>
          <a:solidFill>
            <a:schemeClr val="tx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1" name="Google Shape;11271;p80"/>
          <p:cNvGrpSpPr/>
          <p:nvPr/>
        </p:nvGrpSpPr>
        <p:grpSpPr>
          <a:xfrm>
            <a:off x="2959289" y="1766458"/>
            <a:ext cx="440817" cy="478687"/>
            <a:chOff x="2219466" y="1500293"/>
            <a:chExt cx="330613" cy="359015"/>
          </a:xfrm>
          <a:solidFill>
            <a:schemeClr val="tx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4" name="Google Shape;11274;p80"/>
          <p:cNvGrpSpPr/>
          <p:nvPr/>
        </p:nvGrpSpPr>
        <p:grpSpPr>
          <a:xfrm>
            <a:off x="7124725" y="1778545"/>
            <a:ext cx="326235" cy="468127"/>
            <a:chOff x="5343544" y="1509358"/>
            <a:chExt cx="244676" cy="351095"/>
          </a:xfrm>
          <a:solidFill>
            <a:schemeClr val="tx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78" name="Google Shape;11278;p80"/>
          <p:cNvGrpSpPr/>
          <p:nvPr/>
        </p:nvGrpSpPr>
        <p:grpSpPr>
          <a:xfrm>
            <a:off x="6509787" y="1778545"/>
            <a:ext cx="328228" cy="468127"/>
            <a:chOff x="4882340" y="1509358"/>
            <a:chExt cx="246171" cy="351095"/>
          </a:xfrm>
          <a:solidFill>
            <a:schemeClr val="tx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84" name="Google Shape;11284;p80"/>
          <p:cNvGrpSpPr/>
          <p:nvPr/>
        </p:nvGrpSpPr>
        <p:grpSpPr>
          <a:xfrm>
            <a:off x="8364273" y="1778078"/>
            <a:ext cx="315124" cy="468593"/>
            <a:chOff x="6273204" y="1509008"/>
            <a:chExt cx="236343" cy="351445"/>
          </a:xfrm>
          <a:solidFill>
            <a:schemeClr val="tx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287" name="Google Shape;11287;p80"/>
          <p:cNvSpPr/>
          <p:nvPr/>
        </p:nvSpPr>
        <p:spPr>
          <a:xfrm>
            <a:off x="7746281" y="1779053"/>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288" name="Google Shape;11288;p80"/>
          <p:cNvGrpSpPr/>
          <p:nvPr/>
        </p:nvGrpSpPr>
        <p:grpSpPr>
          <a:xfrm>
            <a:off x="9626041" y="1777059"/>
            <a:ext cx="255500" cy="469612"/>
            <a:chOff x="7219530" y="1508244"/>
            <a:chExt cx="191625" cy="352209"/>
          </a:xfrm>
          <a:solidFill>
            <a:schemeClr val="tx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1" name="Google Shape;11291;p80"/>
          <p:cNvGrpSpPr/>
          <p:nvPr/>
        </p:nvGrpSpPr>
        <p:grpSpPr>
          <a:xfrm>
            <a:off x="10265745" y="1777569"/>
            <a:ext cx="206563" cy="469103"/>
            <a:chOff x="7699309" y="1508626"/>
            <a:chExt cx="154922" cy="351827"/>
          </a:xfrm>
          <a:solidFill>
            <a:schemeClr val="tx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299" name="Google Shape;11299;p80"/>
          <p:cNvGrpSpPr/>
          <p:nvPr/>
        </p:nvGrpSpPr>
        <p:grpSpPr>
          <a:xfrm>
            <a:off x="10882253" y="1778078"/>
            <a:ext cx="204528" cy="468085"/>
            <a:chOff x="8161690" y="1509008"/>
            <a:chExt cx="153396" cy="351064"/>
          </a:xfrm>
          <a:solidFill>
            <a:schemeClr val="tx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4" name="Google Shape;11304;p80"/>
          <p:cNvGrpSpPr/>
          <p:nvPr/>
        </p:nvGrpSpPr>
        <p:grpSpPr>
          <a:xfrm>
            <a:off x="8995921" y="1777908"/>
            <a:ext cx="284295" cy="469739"/>
            <a:chOff x="6746940" y="1508881"/>
            <a:chExt cx="213221" cy="352304"/>
          </a:xfrm>
          <a:solidFill>
            <a:schemeClr val="tx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09" name="Google Shape;11309;p80"/>
          <p:cNvGrpSpPr/>
          <p:nvPr/>
        </p:nvGrpSpPr>
        <p:grpSpPr>
          <a:xfrm>
            <a:off x="7693781" y="2442887"/>
            <a:ext cx="467576" cy="389463"/>
            <a:chOff x="5770336" y="2007615"/>
            <a:chExt cx="350682" cy="292097"/>
          </a:xfrm>
          <a:solidFill>
            <a:schemeClr val="tx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14" name="Google Shape;11314;p80"/>
          <p:cNvGrpSpPr/>
          <p:nvPr/>
        </p:nvGrpSpPr>
        <p:grpSpPr>
          <a:xfrm>
            <a:off x="7102504" y="2406545"/>
            <a:ext cx="467109" cy="461639"/>
            <a:chOff x="5326878" y="1980358"/>
            <a:chExt cx="350332" cy="346229"/>
          </a:xfrm>
          <a:solidFill>
            <a:schemeClr val="tx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19" name="Google Shape;11319;p80"/>
          <p:cNvSpPr/>
          <p:nvPr/>
        </p:nvSpPr>
        <p:spPr>
          <a:xfrm>
            <a:off x="10657033" y="2403109"/>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20" name="Google Shape;11320;p80"/>
          <p:cNvGrpSpPr/>
          <p:nvPr/>
        </p:nvGrpSpPr>
        <p:grpSpPr>
          <a:xfrm>
            <a:off x="6511780" y="2422829"/>
            <a:ext cx="467067" cy="430724"/>
            <a:chOff x="4883835" y="1992571"/>
            <a:chExt cx="350300" cy="323043"/>
          </a:xfrm>
          <a:solidFill>
            <a:schemeClr val="tx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27" name="Google Shape;11327;p80"/>
          <p:cNvGrpSpPr/>
          <p:nvPr/>
        </p:nvGrpSpPr>
        <p:grpSpPr>
          <a:xfrm>
            <a:off x="10065290" y="2404636"/>
            <a:ext cx="444380" cy="466600"/>
            <a:chOff x="7548967" y="1978927"/>
            <a:chExt cx="333285" cy="349950"/>
          </a:xfrm>
          <a:solidFill>
            <a:schemeClr val="tx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5" name="Google Shape;11335;p80"/>
          <p:cNvGrpSpPr/>
          <p:nvPr/>
        </p:nvGrpSpPr>
        <p:grpSpPr>
          <a:xfrm>
            <a:off x="8285523" y="2404636"/>
            <a:ext cx="462020" cy="467067"/>
            <a:chOff x="6214142" y="1978927"/>
            <a:chExt cx="346515" cy="350300"/>
          </a:xfrm>
          <a:solidFill>
            <a:schemeClr val="tx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38" name="Google Shape;11338;p80"/>
          <p:cNvGrpSpPr/>
          <p:nvPr/>
        </p:nvGrpSpPr>
        <p:grpSpPr>
          <a:xfrm>
            <a:off x="9474565" y="2404127"/>
            <a:ext cx="444380" cy="467576"/>
            <a:chOff x="7105923" y="1978545"/>
            <a:chExt cx="333285" cy="350682"/>
          </a:xfrm>
          <a:solidFill>
            <a:schemeClr val="tx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46" name="Google Shape;11346;p80"/>
          <p:cNvSpPr/>
          <p:nvPr/>
        </p:nvSpPr>
        <p:spPr>
          <a:xfrm>
            <a:off x="8878285" y="2404127"/>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47" name="Google Shape;11347;p80"/>
          <p:cNvSpPr/>
          <p:nvPr/>
        </p:nvSpPr>
        <p:spPr>
          <a:xfrm>
            <a:off x="5473197" y="2995744"/>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48" name="Google Shape;11348;p80"/>
          <p:cNvGrpSpPr/>
          <p:nvPr/>
        </p:nvGrpSpPr>
        <p:grpSpPr>
          <a:xfrm>
            <a:off x="4821875" y="2995870"/>
            <a:ext cx="271191" cy="469103"/>
            <a:chOff x="3616406" y="2422352"/>
            <a:chExt cx="203393" cy="351827"/>
          </a:xfrm>
          <a:solidFill>
            <a:schemeClr val="tx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1" name="Google Shape;11351;p80"/>
          <p:cNvGrpSpPr/>
          <p:nvPr/>
        </p:nvGrpSpPr>
        <p:grpSpPr>
          <a:xfrm>
            <a:off x="1170916" y="2995361"/>
            <a:ext cx="363595" cy="469103"/>
            <a:chOff x="913012" y="2421970"/>
            <a:chExt cx="272696" cy="351827"/>
          </a:xfrm>
          <a:solidFill>
            <a:schemeClr val="tx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56" name="Google Shape;11356;p80"/>
          <p:cNvGrpSpPr/>
          <p:nvPr/>
        </p:nvGrpSpPr>
        <p:grpSpPr>
          <a:xfrm>
            <a:off x="3032992" y="2995870"/>
            <a:ext cx="340865" cy="468593"/>
            <a:chOff x="2274743" y="2422352"/>
            <a:chExt cx="255649" cy="351445"/>
          </a:xfrm>
          <a:solidFill>
            <a:schemeClr val="tx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0" name="Google Shape;11360;p80"/>
          <p:cNvGrpSpPr/>
          <p:nvPr/>
        </p:nvGrpSpPr>
        <p:grpSpPr>
          <a:xfrm>
            <a:off x="3611631" y="2994386"/>
            <a:ext cx="328736" cy="470077"/>
            <a:chOff x="2708723" y="2421239"/>
            <a:chExt cx="246552" cy="352558"/>
          </a:xfrm>
          <a:solidFill>
            <a:schemeClr val="tx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63" name="Google Shape;11363;p80"/>
          <p:cNvGrpSpPr/>
          <p:nvPr/>
        </p:nvGrpSpPr>
        <p:grpSpPr>
          <a:xfrm>
            <a:off x="2447314" y="2995869"/>
            <a:ext cx="345911" cy="467619"/>
            <a:chOff x="1835485" y="2422352"/>
            <a:chExt cx="259433" cy="350714"/>
          </a:xfrm>
          <a:solidFill>
            <a:schemeClr val="tx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1" name="Google Shape;11371;p80"/>
          <p:cNvGrpSpPr/>
          <p:nvPr/>
        </p:nvGrpSpPr>
        <p:grpSpPr>
          <a:xfrm>
            <a:off x="4200321" y="2995870"/>
            <a:ext cx="283319" cy="468593"/>
            <a:chOff x="3150240" y="2422352"/>
            <a:chExt cx="212489" cy="351445"/>
          </a:xfrm>
          <a:solidFill>
            <a:schemeClr val="tx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74" name="Google Shape;11374;p80"/>
          <p:cNvGrpSpPr/>
          <p:nvPr/>
        </p:nvGrpSpPr>
        <p:grpSpPr>
          <a:xfrm>
            <a:off x="1822747" y="2995572"/>
            <a:ext cx="359015" cy="469400"/>
            <a:chOff x="1367060" y="2422129"/>
            <a:chExt cx="269261" cy="352050"/>
          </a:xfrm>
          <a:solidFill>
            <a:schemeClr val="tx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389" name="Google Shape;11389;p80"/>
          <p:cNvSpPr/>
          <p:nvPr/>
        </p:nvSpPr>
        <p:spPr>
          <a:xfrm>
            <a:off x="9434659" y="3000619"/>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390" name="Google Shape;11390;p80"/>
          <p:cNvGrpSpPr/>
          <p:nvPr/>
        </p:nvGrpSpPr>
        <p:grpSpPr>
          <a:xfrm>
            <a:off x="6510254" y="2999940"/>
            <a:ext cx="366097" cy="467576"/>
            <a:chOff x="4882690" y="2425405"/>
            <a:chExt cx="274573" cy="350682"/>
          </a:xfrm>
          <a:solidFill>
            <a:schemeClr val="tx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3" name="Google Shape;11393;p80"/>
          <p:cNvGrpSpPr/>
          <p:nvPr/>
        </p:nvGrpSpPr>
        <p:grpSpPr>
          <a:xfrm>
            <a:off x="8836853" y="3024579"/>
            <a:ext cx="474657" cy="417663"/>
            <a:chOff x="6627639" y="2443884"/>
            <a:chExt cx="355993" cy="313247"/>
          </a:xfrm>
          <a:solidFill>
            <a:schemeClr val="tx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397" name="Google Shape;11397;p80"/>
          <p:cNvGrpSpPr/>
          <p:nvPr/>
        </p:nvGrpSpPr>
        <p:grpSpPr>
          <a:xfrm>
            <a:off x="8244602" y="3048920"/>
            <a:ext cx="468593" cy="370635"/>
            <a:chOff x="6183451" y="2462140"/>
            <a:chExt cx="351445" cy="277976"/>
          </a:xfrm>
          <a:solidFill>
            <a:schemeClr val="tx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05" name="Google Shape;11405;p80"/>
          <p:cNvGrpSpPr/>
          <p:nvPr/>
        </p:nvGrpSpPr>
        <p:grpSpPr>
          <a:xfrm>
            <a:off x="7647303" y="3005878"/>
            <a:ext cx="471139" cy="455065"/>
            <a:chOff x="5735477" y="2429858"/>
            <a:chExt cx="353354" cy="341299"/>
          </a:xfrm>
          <a:solidFill>
            <a:schemeClr val="tx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12" name="Google Shape;11412;p80"/>
          <p:cNvGrpSpPr/>
          <p:nvPr/>
        </p:nvGrpSpPr>
        <p:grpSpPr>
          <a:xfrm>
            <a:off x="6991647" y="3028698"/>
            <a:ext cx="540340" cy="367332"/>
            <a:chOff x="5283337" y="2478774"/>
            <a:chExt cx="358633" cy="243913"/>
          </a:xfrm>
          <a:solidFill>
            <a:schemeClr val="tx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30" name="Google Shape;11430;p80"/>
          <p:cNvGrpSpPr/>
          <p:nvPr/>
        </p:nvGrpSpPr>
        <p:grpSpPr>
          <a:xfrm>
            <a:off x="10619671" y="3060498"/>
            <a:ext cx="482757" cy="344893"/>
            <a:chOff x="7964753" y="2470823"/>
            <a:chExt cx="362068" cy="258670"/>
          </a:xfrm>
          <a:solidFill>
            <a:schemeClr val="tx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0" name="Google Shape;11440;p80"/>
          <p:cNvGrpSpPr/>
          <p:nvPr/>
        </p:nvGrpSpPr>
        <p:grpSpPr>
          <a:xfrm>
            <a:off x="10032466" y="3041329"/>
            <a:ext cx="467109" cy="385264"/>
            <a:chOff x="7524349" y="2456447"/>
            <a:chExt cx="350332" cy="288948"/>
          </a:xfrm>
          <a:solidFill>
            <a:schemeClr val="tx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46" name="Google Shape;11446;p80"/>
          <p:cNvGrpSpPr/>
          <p:nvPr/>
        </p:nvGrpSpPr>
        <p:grpSpPr>
          <a:xfrm>
            <a:off x="5296999" y="3625016"/>
            <a:ext cx="473640" cy="475633"/>
            <a:chOff x="3972749" y="2894211"/>
            <a:chExt cx="355230" cy="356725"/>
          </a:xfrm>
          <a:solidFill>
            <a:schemeClr val="tx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52" name="Google Shape;11452;p80"/>
          <p:cNvGrpSpPr/>
          <p:nvPr/>
        </p:nvGrpSpPr>
        <p:grpSpPr>
          <a:xfrm>
            <a:off x="4703730" y="3657795"/>
            <a:ext cx="474657" cy="410539"/>
            <a:chOff x="3527797" y="2918796"/>
            <a:chExt cx="355993" cy="307904"/>
          </a:xfrm>
          <a:solidFill>
            <a:schemeClr val="tx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3" name="Google Shape;11463;p80"/>
          <p:cNvGrpSpPr/>
          <p:nvPr/>
        </p:nvGrpSpPr>
        <p:grpSpPr>
          <a:xfrm>
            <a:off x="4110461" y="3660679"/>
            <a:ext cx="475167" cy="403117"/>
            <a:chOff x="3082845" y="2920959"/>
            <a:chExt cx="356375" cy="302338"/>
          </a:xfrm>
          <a:solidFill>
            <a:schemeClr val="tx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6" name="Google Shape;11466;p80"/>
          <p:cNvGrpSpPr/>
          <p:nvPr/>
        </p:nvGrpSpPr>
        <p:grpSpPr>
          <a:xfrm>
            <a:off x="3518718" y="3625990"/>
            <a:ext cx="474149" cy="474149"/>
            <a:chOff x="2639038" y="2894942"/>
            <a:chExt cx="355612" cy="355612"/>
          </a:xfrm>
          <a:solidFill>
            <a:schemeClr val="tx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69" name="Google Shape;11469;p80"/>
          <p:cNvGrpSpPr/>
          <p:nvPr/>
        </p:nvGrpSpPr>
        <p:grpSpPr>
          <a:xfrm>
            <a:off x="2925958" y="3684554"/>
            <a:ext cx="474657" cy="357021"/>
            <a:chOff x="2194468" y="2938865"/>
            <a:chExt cx="355993" cy="267766"/>
          </a:xfrm>
          <a:solidFill>
            <a:schemeClr val="tx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490" name="Google Shape;11490;p80"/>
          <p:cNvGrpSpPr/>
          <p:nvPr/>
        </p:nvGrpSpPr>
        <p:grpSpPr>
          <a:xfrm>
            <a:off x="2333197" y="3625482"/>
            <a:ext cx="474657" cy="474149"/>
            <a:chOff x="1749897" y="2894561"/>
            <a:chExt cx="355993" cy="355612"/>
          </a:xfrm>
          <a:solidFill>
            <a:schemeClr val="tx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2" name="Google Shape;11502;p80"/>
          <p:cNvGrpSpPr/>
          <p:nvPr/>
        </p:nvGrpSpPr>
        <p:grpSpPr>
          <a:xfrm>
            <a:off x="1740436" y="3625015"/>
            <a:ext cx="476693" cy="476651"/>
            <a:chOff x="1305327" y="2894211"/>
            <a:chExt cx="357520" cy="357488"/>
          </a:xfrm>
          <a:solidFill>
            <a:schemeClr val="tx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08" name="Google Shape;11508;p80"/>
          <p:cNvGrpSpPr/>
          <p:nvPr/>
        </p:nvGrpSpPr>
        <p:grpSpPr>
          <a:xfrm>
            <a:off x="1138600" y="3625694"/>
            <a:ext cx="485472" cy="471053"/>
            <a:chOff x="853950" y="2894720"/>
            <a:chExt cx="364104" cy="353290"/>
          </a:xfrm>
          <a:solidFill>
            <a:schemeClr val="tx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16" name="Google Shape;11516;p80"/>
          <p:cNvGrpSpPr/>
          <p:nvPr/>
        </p:nvGrpSpPr>
        <p:grpSpPr>
          <a:xfrm>
            <a:off x="9422065" y="3649525"/>
            <a:ext cx="469612" cy="446584"/>
            <a:chOff x="7066548" y="2912594"/>
            <a:chExt cx="352209" cy="334938"/>
          </a:xfrm>
          <a:solidFill>
            <a:schemeClr val="tx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523" name="Google Shape;11523;p80"/>
          <p:cNvSpPr/>
          <p:nvPr/>
        </p:nvSpPr>
        <p:spPr>
          <a:xfrm>
            <a:off x="8788382" y="3611360"/>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4" name="Google Shape;11524;p80"/>
          <p:cNvSpPr/>
          <p:nvPr/>
        </p:nvSpPr>
        <p:spPr>
          <a:xfrm>
            <a:off x="8179973" y="3635108"/>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525" name="Google Shape;11525;p80"/>
          <p:cNvGrpSpPr/>
          <p:nvPr/>
        </p:nvGrpSpPr>
        <p:grpSpPr>
          <a:xfrm>
            <a:off x="10055197" y="3639137"/>
            <a:ext cx="424660" cy="469612"/>
            <a:chOff x="7541397" y="2904802"/>
            <a:chExt cx="318495" cy="352209"/>
          </a:xfrm>
          <a:solidFill>
            <a:schemeClr val="tx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28" name="Google Shape;11528;p80"/>
          <p:cNvGrpSpPr/>
          <p:nvPr/>
        </p:nvGrpSpPr>
        <p:grpSpPr>
          <a:xfrm>
            <a:off x="10670687" y="3638120"/>
            <a:ext cx="409012" cy="468593"/>
            <a:chOff x="8003015" y="2904039"/>
            <a:chExt cx="306759" cy="351445"/>
          </a:xfrm>
          <a:solidFill>
            <a:schemeClr val="tx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35" name="Google Shape;11535;p80"/>
          <p:cNvGrpSpPr/>
          <p:nvPr/>
        </p:nvGrpSpPr>
        <p:grpSpPr>
          <a:xfrm>
            <a:off x="7583693" y="3613395"/>
            <a:ext cx="492851" cy="492808"/>
            <a:chOff x="5687770" y="2885496"/>
            <a:chExt cx="369638" cy="369606"/>
          </a:xfrm>
          <a:solidFill>
            <a:schemeClr val="tx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46" name="Google Shape;11546;p80"/>
          <p:cNvGrpSpPr/>
          <p:nvPr/>
        </p:nvGrpSpPr>
        <p:grpSpPr>
          <a:xfrm>
            <a:off x="6509278" y="3639137"/>
            <a:ext cx="208556" cy="466049"/>
            <a:chOff x="4881958" y="2904802"/>
            <a:chExt cx="156417" cy="349537"/>
          </a:xfrm>
          <a:solidFill>
            <a:schemeClr val="tx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54" name="Google Shape;11554;p80"/>
          <p:cNvGrpSpPr/>
          <p:nvPr/>
        </p:nvGrpSpPr>
        <p:grpSpPr>
          <a:xfrm>
            <a:off x="6973758" y="3614753"/>
            <a:ext cx="494844" cy="489924"/>
            <a:chOff x="5230318" y="2886514"/>
            <a:chExt cx="371133" cy="367443"/>
          </a:xfrm>
          <a:solidFill>
            <a:schemeClr val="tx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64" name="Google Shape;11564;p80"/>
          <p:cNvGrpSpPr/>
          <p:nvPr/>
        </p:nvGrpSpPr>
        <p:grpSpPr>
          <a:xfrm>
            <a:off x="7664477" y="4345505"/>
            <a:ext cx="470120" cy="243415"/>
            <a:chOff x="5748358" y="3434578"/>
            <a:chExt cx="352590" cy="182561"/>
          </a:xfrm>
          <a:solidFill>
            <a:schemeClr val="tx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1" name="Google Shape;11571;p80"/>
          <p:cNvGrpSpPr/>
          <p:nvPr/>
        </p:nvGrpSpPr>
        <p:grpSpPr>
          <a:xfrm>
            <a:off x="1149711" y="5465762"/>
            <a:ext cx="454939" cy="479068"/>
            <a:chOff x="862283" y="4274771"/>
            <a:chExt cx="341204" cy="359301"/>
          </a:xfrm>
          <a:solidFill>
            <a:schemeClr val="tx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75" name="Google Shape;11575;p80"/>
          <p:cNvGrpSpPr/>
          <p:nvPr/>
        </p:nvGrpSpPr>
        <p:grpSpPr>
          <a:xfrm>
            <a:off x="1862610" y="5482554"/>
            <a:ext cx="402481" cy="443828"/>
            <a:chOff x="1396957" y="4287365"/>
            <a:chExt cx="301861" cy="332871"/>
          </a:xfrm>
          <a:solidFill>
            <a:schemeClr val="tx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1" name="Google Shape;11591;p80"/>
          <p:cNvGrpSpPr/>
          <p:nvPr/>
        </p:nvGrpSpPr>
        <p:grpSpPr>
          <a:xfrm>
            <a:off x="2487175" y="5469408"/>
            <a:ext cx="528175" cy="474149"/>
            <a:chOff x="1865381" y="4277506"/>
            <a:chExt cx="396131" cy="355612"/>
          </a:xfrm>
          <a:solidFill>
            <a:schemeClr val="tx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598" name="Google Shape;11598;p80"/>
          <p:cNvGrpSpPr/>
          <p:nvPr/>
        </p:nvGrpSpPr>
        <p:grpSpPr>
          <a:xfrm>
            <a:off x="3215764" y="5504733"/>
            <a:ext cx="445864" cy="399937"/>
            <a:chOff x="2411823" y="4303999"/>
            <a:chExt cx="334398" cy="299953"/>
          </a:xfrm>
          <a:solidFill>
            <a:schemeClr val="tx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06" name="Google Shape;11606;p80"/>
          <p:cNvGrpSpPr/>
          <p:nvPr/>
        </p:nvGrpSpPr>
        <p:grpSpPr>
          <a:xfrm>
            <a:off x="3871117" y="5471443"/>
            <a:ext cx="510025" cy="467576"/>
            <a:chOff x="2903337" y="4279032"/>
            <a:chExt cx="382519" cy="350682"/>
          </a:xfrm>
          <a:solidFill>
            <a:schemeClr val="tx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2" name="Google Shape;11622;p80"/>
          <p:cNvGrpSpPr/>
          <p:nvPr/>
        </p:nvGrpSpPr>
        <p:grpSpPr>
          <a:xfrm>
            <a:off x="5244456" y="5520423"/>
            <a:ext cx="511509" cy="368599"/>
            <a:chOff x="3933342" y="4315767"/>
            <a:chExt cx="383632" cy="276449"/>
          </a:xfrm>
          <a:solidFill>
            <a:schemeClr val="tx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29" name="Google Shape;11629;p80"/>
          <p:cNvGrpSpPr/>
          <p:nvPr/>
        </p:nvGrpSpPr>
        <p:grpSpPr>
          <a:xfrm>
            <a:off x="4588088" y="5502741"/>
            <a:ext cx="449425" cy="403457"/>
            <a:chOff x="3441065" y="4302505"/>
            <a:chExt cx="337069" cy="302593"/>
          </a:xfrm>
          <a:solidFill>
            <a:schemeClr val="tx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43" name="Google Shape;11643;p80"/>
          <p:cNvGrpSpPr/>
          <p:nvPr/>
        </p:nvGrpSpPr>
        <p:grpSpPr>
          <a:xfrm>
            <a:off x="4709794" y="4249580"/>
            <a:ext cx="452437" cy="448365"/>
            <a:chOff x="3532345" y="3362635"/>
            <a:chExt cx="339328" cy="336274"/>
          </a:xfrm>
          <a:solidFill>
            <a:schemeClr val="tx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49" name="Google Shape;11649;p80"/>
          <p:cNvSpPr/>
          <p:nvPr/>
        </p:nvSpPr>
        <p:spPr>
          <a:xfrm>
            <a:off x="5291953" y="4232660"/>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50" name="Google Shape;11650;p80"/>
          <p:cNvGrpSpPr/>
          <p:nvPr/>
        </p:nvGrpSpPr>
        <p:grpSpPr>
          <a:xfrm>
            <a:off x="2511941" y="4844334"/>
            <a:ext cx="217164" cy="468593"/>
            <a:chOff x="1883955" y="3808700"/>
            <a:chExt cx="162873" cy="351445"/>
          </a:xfrm>
          <a:solidFill>
            <a:schemeClr val="tx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3" name="Google Shape;11653;p80"/>
          <p:cNvGrpSpPr/>
          <p:nvPr/>
        </p:nvGrpSpPr>
        <p:grpSpPr>
          <a:xfrm>
            <a:off x="1252209" y="4845012"/>
            <a:ext cx="256009" cy="468424"/>
            <a:chOff x="939156" y="3809209"/>
            <a:chExt cx="192007" cy="351318"/>
          </a:xfrm>
          <a:solidFill>
            <a:schemeClr val="tx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56" name="Google Shape;11656;p80"/>
          <p:cNvGrpSpPr/>
          <p:nvPr/>
        </p:nvGrpSpPr>
        <p:grpSpPr>
          <a:xfrm>
            <a:off x="3074890" y="4845861"/>
            <a:ext cx="258553" cy="465540"/>
            <a:chOff x="2306167" y="3809845"/>
            <a:chExt cx="193915" cy="349155"/>
          </a:xfrm>
          <a:solidFill>
            <a:schemeClr val="tx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664" name="Google Shape;11664;p80"/>
          <p:cNvGrpSpPr/>
          <p:nvPr/>
        </p:nvGrpSpPr>
        <p:grpSpPr>
          <a:xfrm>
            <a:off x="1765202" y="4842298"/>
            <a:ext cx="475124" cy="475676"/>
            <a:chOff x="1323901" y="3807173"/>
            <a:chExt cx="356343" cy="356757"/>
          </a:xfrm>
          <a:solidFill>
            <a:schemeClr val="tx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89" name="Google Shape;11689;p80"/>
          <p:cNvSpPr/>
          <p:nvPr/>
        </p:nvSpPr>
        <p:spPr>
          <a:xfrm>
            <a:off x="3716629" y="4839287"/>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0" name="Google Shape;11690;p80"/>
          <p:cNvGrpSpPr/>
          <p:nvPr/>
        </p:nvGrpSpPr>
        <p:grpSpPr>
          <a:xfrm>
            <a:off x="1145683" y="4237961"/>
            <a:ext cx="409012" cy="468593"/>
            <a:chOff x="859262" y="3353920"/>
            <a:chExt cx="306759" cy="351445"/>
          </a:xfrm>
          <a:solidFill>
            <a:schemeClr val="tx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696" name="Google Shape;11696;p80"/>
          <p:cNvSpPr/>
          <p:nvPr/>
        </p:nvSpPr>
        <p:spPr>
          <a:xfrm>
            <a:off x="1754558" y="4246909"/>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697" name="Google Shape;11697;p80"/>
          <p:cNvGrpSpPr/>
          <p:nvPr/>
        </p:nvGrpSpPr>
        <p:grpSpPr>
          <a:xfrm>
            <a:off x="5289916" y="4882204"/>
            <a:ext cx="486277" cy="393873"/>
            <a:chOff x="3967437" y="3837102"/>
            <a:chExt cx="364708" cy="295405"/>
          </a:xfrm>
          <a:solidFill>
            <a:schemeClr val="tx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703" name="Google Shape;11703;p80"/>
          <p:cNvSpPr/>
          <p:nvPr/>
        </p:nvSpPr>
        <p:spPr>
          <a:xfrm>
            <a:off x="4288696" y="4843317"/>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4" name="Google Shape;11704;p80"/>
          <p:cNvSpPr/>
          <p:nvPr/>
        </p:nvSpPr>
        <p:spPr>
          <a:xfrm>
            <a:off x="4625955" y="4870330"/>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5" name="Google Shape;11705;p80"/>
          <p:cNvSpPr/>
          <p:nvPr/>
        </p:nvSpPr>
        <p:spPr>
          <a:xfrm>
            <a:off x="7086148" y="4857480"/>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706" name="Google Shape;11706;p80"/>
          <p:cNvGrpSpPr/>
          <p:nvPr/>
        </p:nvGrpSpPr>
        <p:grpSpPr>
          <a:xfrm>
            <a:off x="7749103" y="4841335"/>
            <a:ext cx="378324" cy="411259"/>
            <a:chOff x="5964227" y="3858701"/>
            <a:chExt cx="283743" cy="308444"/>
          </a:xfrm>
          <a:solidFill>
            <a:schemeClr val="tx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11" name="Google Shape;11711;p80"/>
          <p:cNvGrpSpPr/>
          <p:nvPr/>
        </p:nvGrpSpPr>
        <p:grpSpPr>
          <a:xfrm>
            <a:off x="8324677" y="4930164"/>
            <a:ext cx="427163" cy="284803"/>
            <a:chOff x="6395908" y="3873073"/>
            <a:chExt cx="320372" cy="213602"/>
          </a:xfrm>
          <a:solidFill>
            <a:schemeClr val="tx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22" name="Google Shape;11722;p80"/>
          <p:cNvGrpSpPr/>
          <p:nvPr/>
        </p:nvGrpSpPr>
        <p:grpSpPr>
          <a:xfrm>
            <a:off x="9683853" y="4836488"/>
            <a:ext cx="476184" cy="469357"/>
            <a:chOff x="7415290" y="3802816"/>
            <a:chExt cx="357138" cy="352018"/>
          </a:xfrm>
          <a:solidFill>
            <a:schemeClr val="tx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1" name="Google Shape;11731;p80"/>
          <p:cNvGrpSpPr/>
          <p:nvPr/>
        </p:nvGrpSpPr>
        <p:grpSpPr>
          <a:xfrm>
            <a:off x="8983083" y="4877285"/>
            <a:ext cx="473640" cy="391201"/>
            <a:chOff x="6889712" y="3833413"/>
            <a:chExt cx="355230" cy="293401"/>
          </a:xfrm>
          <a:solidFill>
            <a:schemeClr val="tx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37" name="Google Shape;11737;p80"/>
          <p:cNvGrpSpPr/>
          <p:nvPr/>
        </p:nvGrpSpPr>
        <p:grpSpPr>
          <a:xfrm>
            <a:off x="10276203" y="4880560"/>
            <a:ext cx="376424" cy="449557"/>
            <a:chOff x="1635875" y="237775"/>
            <a:chExt cx="4370250" cy="5219325"/>
          </a:xfrm>
          <a:solidFill>
            <a:schemeClr val="tx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40" name="Google Shape;11740;p80"/>
          <p:cNvGrpSpPr/>
          <p:nvPr/>
        </p:nvGrpSpPr>
        <p:grpSpPr>
          <a:xfrm>
            <a:off x="4138618" y="4247587"/>
            <a:ext cx="397181" cy="450104"/>
            <a:chOff x="3103963" y="3361140"/>
            <a:chExt cx="297886" cy="337578"/>
          </a:xfrm>
          <a:solidFill>
            <a:schemeClr val="tx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65" name="Google Shape;11765;p80"/>
          <p:cNvGrpSpPr/>
          <p:nvPr/>
        </p:nvGrpSpPr>
        <p:grpSpPr>
          <a:xfrm>
            <a:off x="3557095" y="4247545"/>
            <a:ext cx="364061" cy="450401"/>
            <a:chOff x="2667821" y="3361108"/>
            <a:chExt cx="273046" cy="337801"/>
          </a:xfrm>
          <a:solidFill>
            <a:schemeClr val="tx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5" name="Google Shape;11785;p80"/>
          <p:cNvGrpSpPr/>
          <p:nvPr/>
        </p:nvGrpSpPr>
        <p:grpSpPr>
          <a:xfrm>
            <a:off x="2949960" y="4246484"/>
            <a:ext cx="376953" cy="451547"/>
            <a:chOff x="2212469" y="3360313"/>
            <a:chExt cx="282715" cy="338660"/>
          </a:xfrm>
          <a:solidFill>
            <a:schemeClr val="tx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789" name="Google Shape;11789;p80"/>
          <p:cNvGrpSpPr/>
          <p:nvPr/>
        </p:nvGrpSpPr>
        <p:grpSpPr>
          <a:xfrm>
            <a:off x="2358429" y="4247545"/>
            <a:ext cx="371652" cy="452097"/>
            <a:chOff x="1768821" y="3361108"/>
            <a:chExt cx="278739" cy="339073"/>
          </a:xfrm>
          <a:solidFill>
            <a:schemeClr val="tx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1" name="Google Shape;11801;p80"/>
          <p:cNvGrpSpPr/>
          <p:nvPr/>
        </p:nvGrpSpPr>
        <p:grpSpPr>
          <a:xfrm>
            <a:off x="7117178" y="4215231"/>
            <a:ext cx="409521" cy="502435"/>
            <a:chOff x="5337883" y="3336873"/>
            <a:chExt cx="307141" cy="376826"/>
          </a:xfrm>
          <a:solidFill>
            <a:schemeClr val="tx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4" name="Google Shape;11804;p80"/>
          <p:cNvGrpSpPr/>
          <p:nvPr/>
        </p:nvGrpSpPr>
        <p:grpSpPr>
          <a:xfrm>
            <a:off x="6511781" y="4215741"/>
            <a:ext cx="431233" cy="503409"/>
            <a:chOff x="4883835" y="3337255"/>
            <a:chExt cx="323425" cy="377557"/>
          </a:xfrm>
          <a:solidFill>
            <a:schemeClr val="tx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08" name="Google Shape;11808;p80"/>
          <p:cNvGrpSpPr/>
          <p:nvPr/>
        </p:nvGrpSpPr>
        <p:grpSpPr>
          <a:xfrm>
            <a:off x="8257747" y="4309119"/>
            <a:ext cx="470120" cy="316651"/>
            <a:chOff x="6193310" y="3407289"/>
            <a:chExt cx="352590" cy="237488"/>
          </a:xfrm>
          <a:solidFill>
            <a:schemeClr val="tx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14" name="Google Shape;11814;p80"/>
          <p:cNvGrpSpPr/>
          <p:nvPr/>
        </p:nvGrpSpPr>
        <p:grpSpPr>
          <a:xfrm>
            <a:off x="8849490" y="4296524"/>
            <a:ext cx="471647" cy="339339"/>
            <a:chOff x="6637117" y="3397843"/>
            <a:chExt cx="353735" cy="254504"/>
          </a:xfrm>
          <a:solidFill>
            <a:schemeClr val="tx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1" name="Google Shape;11821;p80"/>
          <p:cNvGrpSpPr/>
          <p:nvPr/>
        </p:nvGrpSpPr>
        <p:grpSpPr>
          <a:xfrm>
            <a:off x="9434660" y="4232108"/>
            <a:ext cx="480849" cy="469781"/>
            <a:chOff x="7075994" y="3349531"/>
            <a:chExt cx="360637" cy="352336"/>
          </a:xfrm>
          <a:solidFill>
            <a:schemeClr val="tx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29" name="Google Shape;11829;p80"/>
          <p:cNvGrpSpPr/>
          <p:nvPr/>
        </p:nvGrpSpPr>
        <p:grpSpPr>
          <a:xfrm>
            <a:off x="10202645" y="4231642"/>
            <a:ext cx="142911" cy="469865"/>
            <a:chOff x="7651983" y="3349181"/>
            <a:chExt cx="107183" cy="352399"/>
          </a:xfrm>
          <a:solidFill>
            <a:schemeClr val="tx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32" name="Google Shape;11832;p80"/>
          <p:cNvGrpSpPr/>
          <p:nvPr/>
        </p:nvGrpSpPr>
        <p:grpSpPr>
          <a:xfrm>
            <a:off x="10631291" y="4275829"/>
            <a:ext cx="470120" cy="382763"/>
            <a:chOff x="7973468" y="3382322"/>
            <a:chExt cx="352590" cy="287072"/>
          </a:xfrm>
          <a:solidFill>
            <a:schemeClr val="tx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845" name="Google Shape;11845;p80"/>
          <p:cNvSpPr txBox="1"/>
          <p:nvPr/>
        </p:nvSpPr>
        <p:spPr>
          <a:xfrm>
            <a:off x="1132900"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فرآیند خلاق</a:t>
            </a:r>
            <a:endParaRPr sz="3200" dirty="0">
              <a:cs typeface="B Nazanin" panose="00000700000000000000" pitchFamily="2" charset="-78"/>
            </a:endParaRPr>
          </a:p>
        </p:txBody>
      </p:sp>
      <p:sp>
        <p:nvSpPr>
          <p:cNvPr id="11846" name="Google Shape;11846;p80"/>
          <p:cNvSpPr txBox="1"/>
          <p:nvPr/>
        </p:nvSpPr>
        <p:spPr>
          <a:xfrm>
            <a:off x="6477867" y="681367"/>
            <a:ext cx="4642800" cy="643200"/>
          </a:xfrm>
          <a:prstGeom prst="rect">
            <a:avLst/>
          </a:prstGeom>
          <a:noFill/>
          <a:ln>
            <a:noFill/>
          </a:ln>
        </p:spPr>
        <p:txBody>
          <a:bodyPr spcFirstLastPara="1" wrap="square" lIns="121900" tIns="121900" rIns="121900" bIns="121900" anchor="t" anchorCtr="0">
            <a:noAutofit/>
          </a:bodyPr>
          <a:lstStyle/>
          <a:p>
            <a:pPr algn="ctr"/>
            <a:r>
              <a:rPr lang="fa-IR" sz="3200" dirty="0">
                <a:cs typeface="B Nazanin" panose="00000700000000000000" pitchFamily="2" charset="-78"/>
              </a:rPr>
              <a:t>نمادهای هنرهای نمایشی</a:t>
            </a:r>
            <a:endParaRPr sz="320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r>
              <a:rPr lang="fa-IR" dirty="0">
                <a:cs typeface="B Nazanin" panose="00000700000000000000" pitchFamily="2" charset="-78"/>
              </a:rPr>
              <a:t>سبک اینفوگرافیک</a:t>
            </a:r>
            <a:endParaRPr lang="en-US" dirty="0">
              <a:cs typeface="B Nazanin" panose="00000700000000000000" pitchFamily="2" charset="-78"/>
            </a:endParaRPr>
          </a:p>
        </p:txBody>
      </p:sp>
      <p:grpSp>
        <p:nvGrpSpPr>
          <p:cNvPr id="4" name="Group 3">
            <a:extLst>
              <a:ext uri="{FF2B5EF4-FFF2-40B4-BE49-F238E27FC236}">
                <a16:creationId xmlns:a16="http://schemas.microsoft.com/office/drawing/2014/main" id="{FB4B6A40-6021-41C1-B3FA-DB4C7401E05E}"/>
              </a:ext>
            </a:extLst>
          </p:cNvPr>
          <p:cNvGrpSpPr/>
          <p:nvPr/>
        </p:nvGrpSpPr>
        <p:grpSpPr>
          <a:xfrm>
            <a:off x="9862018" y="786775"/>
            <a:ext cx="864597" cy="1491417"/>
            <a:chOff x="10432357" y="212669"/>
            <a:chExt cx="612578" cy="1056688"/>
          </a:xfrm>
        </p:grpSpPr>
        <p:sp>
          <p:nvSpPr>
            <p:cNvPr id="5" name="Freeform: Shape 4">
              <a:extLst>
                <a:ext uri="{FF2B5EF4-FFF2-40B4-BE49-F238E27FC236}">
                  <a16:creationId xmlns:a16="http://schemas.microsoft.com/office/drawing/2014/main" id="{2FC25A3C-769A-47C1-8C2B-613D7CEEE247}"/>
                </a:ext>
              </a:extLst>
            </p:cNvPr>
            <p:cNvSpPr/>
            <p:nvPr/>
          </p:nvSpPr>
          <p:spPr>
            <a:xfrm>
              <a:off x="10561867" y="1079641"/>
              <a:ext cx="345457" cy="153999"/>
            </a:xfrm>
            <a:custGeom>
              <a:avLst/>
              <a:gdLst>
                <a:gd name="connsiteX0" fmla="*/ 755333 w 790575"/>
                <a:gd name="connsiteY0" fmla="*/ 358140 h 352425"/>
                <a:gd name="connsiteX1" fmla="*/ 35243 w 790575"/>
                <a:gd name="connsiteY1" fmla="*/ 358140 h 352425"/>
                <a:gd name="connsiteX2" fmla="*/ 0 w 790575"/>
                <a:gd name="connsiteY2" fmla="*/ 322897 h 352425"/>
                <a:gd name="connsiteX3" fmla="*/ 0 w 790575"/>
                <a:gd name="connsiteY3" fmla="*/ 35242 h 352425"/>
                <a:gd name="connsiteX4" fmla="*/ 35243 w 790575"/>
                <a:gd name="connsiteY4" fmla="*/ 0 h 352425"/>
                <a:gd name="connsiteX5" fmla="*/ 755333 w 790575"/>
                <a:gd name="connsiteY5" fmla="*/ 0 h 352425"/>
                <a:gd name="connsiteX6" fmla="*/ 790575 w 790575"/>
                <a:gd name="connsiteY6" fmla="*/ 35242 h 352425"/>
                <a:gd name="connsiteX7" fmla="*/ 790575 w 790575"/>
                <a:gd name="connsiteY7" fmla="*/ 323850 h 352425"/>
                <a:gd name="connsiteX8" fmla="*/ 755333 w 790575"/>
                <a:gd name="connsiteY8" fmla="*/ 358140 h 352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0575" h="352425">
                  <a:moveTo>
                    <a:pt x="755333" y="358140"/>
                  </a:moveTo>
                  <a:lnTo>
                    <a:pt x="35243" y="358140"/>
                  </a:lnTo>
                  <a:cubicBezTo>
                    <a:pt x="16193" y="358140"/>
                    <a:pt x="0" y="341947"/>
                    <a:pt x="0" y="322897"/>
                  </a:cubicBezTo>
                  <a:lnTo>
                    <a:pt x="0" y="35242"/>
                  </a:lnTo>
                  <a:cubicBezTo>
                    <a:pt x="0" y="16192"/>
                    <a:pt x="16193" y="0"/>
                    <a:pt x="35243" y="0"/>
                  </a:cubicBezTo>
                  <a:lnTo>
                    <a:pt x="755333" y="0"/>
                  </a:lnTo>
                  <a:cubicBezTo>
                    <a:pt x="774383" y="0"/>
                    <a:pt x="790575" y="16192"/>
                    <a:pt x="790575" y="35242"/>
                  </a:cubicBezTo>
                  <a:lnTo>
                    <a:pt x="790575" y="323850"/>
                  </a:lnTo>
                  <a:cubicBezTo>
                    <a:pt x="790575" y="342900"/>
                    <a:pt x="775335" y="358140"/>
                    <a:pt x="755333" y="358140"/>
                  </a:cubicBezTo>
                  <a:close/>
                </a:path>
              </a:pathLst>
            </a:custGeom>
            <a:solidFill>
              <a:srgbClr val="FCC901"/>
            </a:solidFill>
            <a:ln w="9525" cap="flat">
              <a:noFill/>
              <a:prstDash val="solid"/>
              <a:miter/>
            </a:ln>
          </p:spPr>
          <p:txBody>
            <a:bodyPr rtlCol="0" anchor="ctr"/>
            <a:lstStyle/>
            <a:p>
              <a:endParaRPr lang="en-US">
                <a:cs typeface="B Nazanin" panose="00000700000000000000" pitchFamily="2" charset="-78"/>
              </a:endParaRPr>
            </a:p>
          </p:txBody>
        </p:sp>
        <p:sp>
          <p:nvSpPr>
            <p:cNvPr id="6" name="Freeform: Shape 5">
              <a:extLst>
                <a:ext uri="{FF2B5EF4-FFF2-40B4-BE49-F238E27FC236}">
                  <a16:creationId xmlns:a16="http://schemas.microsoft.com/office/drawing/2014/main" id="{BCE7BF52-5991-4F03-97E2-7763643EFCD5}"/>
                </a:ext>
              </a:extLst>
            </p:cNvPr>
            <p:cNvSpPr/>
            <p:nvPr/>
          </p:nvSpPr>
          <p:spPr>
            <a:xfrm>
              <a:off x="10613478" y="1097538"/>
              <a:ext cx="245566" cy="120702"/>
            </a:xfrm>
            <a:custGeom>
              <a:avLst/>
              <a:gdLst>
                <a:gd name="connsiteX0" fmla="*/ 545782 w 561975"/>
                <a:gd name="connsiteY0" fmla="*/ 280988 h 276225"/>
                <a:gd name="connsiteX1" fmla="*/ 22860 w 561975"/>
                <a:gd name="connsiteY1" fmla="*/ 280988 h 276225"/>
                <a:gd name="connsiteX2" fmla="*/ 0 w 561975"/>
                <a:gd name="connsiteY2" fmla="*/ 258127 h 276225"/>
                <a:gd name="connsiteX3" fmla="*/ 0 w 561975"/>
                <a:gd name="connsiteY3" fmla="*/ 22860 h 276225"/>
                <a:gd name="connsiteX4" fmla="*/ 22860 w 561975"/>
                <a:gd name="connsiteY4" fmla="*/ 0 h 276225"/>
                <a:gd name="connsiteX5" fmla="*/ 545782 w 561975"/>
                <a:gd name="connsiteY5" fmla="*/ 0 h 276225"/>
                <a:gd name="connsiteX6" fmla="*/ 568643 w 561975"/>
                <a:gd name="connsiteY6" fmla="*/ 22860 h 276225"/>
                <a:gd name="connsiteX7" fmla="*/ 568643 w 561975"/>
                <a:gd name="connsiteY7" fmla="*/ 258127 h 276225"/>
                <a:gd name="connsiteX8" fmla="*/ 545782 w 561975"/>
                <a:gd name="connsiteY8" fmla="*/ 280988 h 27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975" h="276225">
                  <a:moveTo>
                    <a:pt x="545782" y="280988"/>
                  </a:moveTo>
                  <a:lnTo>
                    <a:pt x="22860" y="280988"/>
                  </a:lnTo>
                  <a:cubicBezTo>
                    <a:pt x="9525" y="280988"/>
                    <a:pt x="0" y="270510"/>
                    <a:pt x="0" y="258127"/>
                  </a:cubicBezTo>
                  <a:lnTo>
                    <a:pt x="0" y="22860"/>
                  </a:lnTo>
                  <a:cubicBezTo>
                    <a:pt x="0" y="9525"/>
                    <a:pt x="10477" y="0"/>
                    <a:pt x="22860" y="0"/>
                  </a:cubicBezTo>
                  <a:lnTo>
                    <a:pt x="545782" y="0"/>
                  </a:lnTo>
                  <a:cubicBezTo>
                    <a:pt x="559118" y="0"/>
                    <a:pt x="568643" y="10477"/>
                    <a:pt x="568643" y="22860"/>
                  </a:cubicBezTo>
                  <a:lnTo>
                    <a:pt x="568643" y="258127"/>
                  </a:lnTo>
                  <a:cubicBezTo>
                    <a:pt x="569595" y="270510"/>
                    <a:pt x="559118" y="280988"/>
                    <a:pt x="545782" y="280988"/>
                  </a:cubicBezTo>
                  <a:close/>
                </a:path>
              </a:pathLst>
            </a:custGeom>
            <a:solidFill>
              <a:srgbClr val="E1E3F1"/>
            </a:solidFill>
            <a:ln w="9525" cap="flat">
              <a:noFill/>
              <a:prstDash val="solid"/>
              <a:miter/>
            </a:ln>
          </p:spPr>
          <p:txBody>
            <a:bodyPr rtlCol="0" anchor="ctr"/>
            <a:lstStyle/>
            <a:p>
              <a:endParaRPr lang="en-US">
                <a:cs typeface="B Nazanin" panose="00000700000000000000" pitchFamily="2" charset="-78"/>
              </a:endParaRPr>
            </a:p>
          </p:txBody>
        </p:sp>
        <p:sp>
          <p:nvSpPr>
            <p:cNvPr id="7" name="Freeform: Shape 6">
              <a:extLst>
                <a:ext uri="{FF2B5EF4-FFF2-40B4-BE49-F238E27FC236}">
                  <a16:creationId xmlns:a16="http://schemas.microsoft.com/office/drawing/2014/main" id="{25EBA124-E116-4359-BA04-0509D1977E7A}"/>
                </a:ext>
              </a:extLst>
            </p:cNvPr>
            <p:cNvSpPr/>
            <p:nvPr/>
          </p:nvSpPr>
          <p:spPr>
            <a:xfrm>
              <a:off x="10551046" y="1234472"/>
              <a:ext cx="378754" cy="33297"/>
            </a:xfrm>
            <a:custGeom>
              <a:avLst/>
              <a:gdLst>
                <a:gd name="connsiteX0" fmla="*/ 850582 w 866775"/>
                <a:gd name="connsiteY0" fmla="*/ 82867 h 76200"/>
                <a:gd name="connsiteX1" fmla="*/ 18098 w 866775"/>
                <a:gd name="connsiteY1" fmla="*/ 82867 h 76200"/>
                <a:gd name="connsiteX2" fmla="*/ 0 w 866775"/>
                <a:gd name="connsiteY2" fmla="*/ 64770 h 76200"/>
                <a:gd name="connsiteX3" fmla="*/ 0 w 866775"/>
                <a:gd name="connsiteY3" fmla="*/ 18097 h 76200"/>
                <a:gd name="connsiteX4" fmla="*/ 18098 w 866775"/>
                <a:gd name="connsiteY4" fmla="*/ 0 h 76200"/>
                <a:gd name="connsiteX5" fmla="*/ 850582 w 866775"/>
                <a:gd name="connsiteY5" fmla="*/ 0 h 76200"/>
                <a:gd name="connsiteX6" fmla="*/ 868680 w 866775"/>
                <a:gd name="connsiteY6" fmla="*/ 18097 h 76200"/>
                <a:gd name="connsiteX7" fmla="*/ 868680 w 866775"/>
                <a:gd name="connsiteY7" fmla="*/ 64770 h 76200"/>
                <a:gd name="connsiteX8" fmla="*/ 850582 w 866775"/>
                <a:gd name="connsiteY8" fmla="*/ 8286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6775" h="76200">
                  <a:moveTo>
                    <a:pt x="850582" y="82867"/>
                  </a:moveTo>
                  <a:lnTo>
                    <a:pt x="18098" y="82867"/>
                  </a:lnTo>
                  <a:cubicBezTo>
                    <a:pt x="7620" y="82867"/>
                    <a:pt x="0" y="74295"/>
                    <a:pt x="0" y="64770"/>
                  </a:cubicBezTo>
                  <a:lnTo>
                    <a:pt x="0" y="18097"/>
                  </a:lnTo>
                  <a:cubicBezTo>
                    <a:pt x="0" y="7620"/>
                    <a:pt x="8573" y="0"/>
                    <a:pt x="18098" y="0"/>
                  </a:cubicBezTo>
                  <a:lnTo>
                    <a:pt x="850582" y="0"/>
                  </a:lnTo>
                  <a:cubicBezTo>
                    <a:pt x="861060" y="0"/>
                    <a:pt x="868680" y="8572"/>
                    <a:pt x="868680" y="18097"/>
                  </a:cubicBezTo>
                  <a:lnTo>
                    <a:pt x="868680" y="64770"/>
                  </a:lnTo>
                  <a:cubicBezTo>
                    <a:pt x="868680" y="75247"/>
                    <a:pt x="860107" y="82867"/>
                    <a:pt x="850582" y="82867"/>
                  </a:cubicBezTo>
                  <a:close/>
                </a:path>
              </a:pathLst>
            </a:custGeom>
            <a:solidFill>
              <a:srgbClr val="F73823"/>
            </a:solidFill>
            <a:ln w="9525" cap="flat">
              <a:noFill/>
              <a:prstDash val="solid"/>
              <a:miter/>
            </a:ln>
          </p:spPr>
          <p:txBody>
            <a:bodyPr rtlCol="0" anchor="ctr"/>
            <a:lstStyle/>
            <a:p>
              <a:endParaRPr lang="en-US">
                <a:cs typeface="B Nazanin" panose="00000700000000000000" pitchFamily="2" charset="-78"/>
              </a:endParaRPr>
            </a:p>
          </p:txBody>
        </p:sp>
        <p:sp>
          <p:nvSpPr>
            <p:cNvPr id="8" name="Freeform: Shape 7">
              <a:extLst>
                <a:ext uri="{FF2B5EF4-FFF2-40B4-BE49-F238E27FC236}">
                  <a16:creationId xmlns:a16="http://schemas.microsoft.com/office/drawing/2014/main" id="{6C5D85E5-C691-49B8-AFCA-52EEC141103D}"/>
                </a:ext>
              </a:extLst>
            </p:cNvPr>
            <p:cNvSpPr/>
            <p:nvPr/>
          </p:nvSpPr>
          <p:spPr>
            <a:xfrm>
              <a:off x="10432357" y="212669"/>
              <a:ext cx="611833" cy="853237"/>
            </a:xfrm>
            <a:custGeom>
              <a:avLst/>
              <a:gdLst>
                <a:gd name="connsiteX0" fmla="*/ 1404140 w 1400175"/>
                <a:gd name="connsiteY0" fmla="*/ 122873 h 1952625"/>
                <a:gd name="connsiteX1" fmla="*/ 1380328 w 1400175"/>
                <a:gd name="connsiteY1" fmla="*/ 100013 h 1952625"/>
                <a:gd name="connsiteX2" fmla="*/ 1224118 w 1400175"/>
                <a:gd name="connsiteY2" fmla="*/ 100965 h 1952625"/>
                <a:gd name="connsiteX3" fmla="*/ 1200305 w 1400175"/>
                <a:gd name="connsiteY3" fmla="*/ 77153 h 1952625"/>
                <a:gd name="connsiteX4" fmla="*/ 1201257 w 1400175"/>
                <a:gd name="connsiteY4" fmla="*/ 20003 h 1952625"/>
                <a:gd name="connsiteX5" fmla="*/ 1183160 w 1400175"/>
                <a:gd name="connsiteY5" fmla="*/ 0 h 1952625"/>
                <a:gd name="connsiteX6" fmla="*/ 700243 w 1400175"/>
                <a:gd name="connsiteY6" fmla="*/ 1905 h 1952625"/>
                <a:gd name="connsiteX7" fmla="*/ 700243 w 1400175"/>
                <a:gd name="connsiteY7" fmla="*/ 953 h 1952625"/>
                <a:gd name="connsiteX8" fmla="*/ 222087 w 1400175"/>
                <a:gd name="connsiteY8" fmla="*/ 0 h 1952625"/>
                <a:gd name="connsiteX9" fmla="*/ 203990 w 1400175"/>
                <a:gd name="connsiteY9" fmla="*/ 20003 h 1952625"/>
                <a:gd name="connsiteX10" fmla="*/ 204943 w 1400175"/>
                <a:gd name="connsiteY10" fmla="*/ 77153 h 1952625"/>
                <a:gd name="connsiteX11" fmla="*/ 181130 w 1400175"/>
                <a:gd name="connsiteY11" fmla="*/ 100965 h 1952625"/>
                <a:gd name="connsiteX12" fmla="*/ 24920 w 1400175"/>
                <a:gd name="connsiteY12" fmla="*/ 100013 h 1952625"/>
                <a:gd name="connsiteX13" fmla="*/ 1107 w 1400175"/>
                <a:gd name="connsiteY13" fmla="*/ 122873 h 1952625"/>
                <a:gd name="connsiteX14" fmla="*/ 23015 w 1400175"/>
                <a:gd name="connsiteY14" fmla="*/ 400050 h 1952625"/>
                <a:gd name="connsiteX15" fmla="*/ 119218 w 1400175"/>
                <a:gd name="connsiteY15" fmla="*/ 641985 h 1952625"/>
                <a:gd name="connsiteX16" fmla="*/ 373535 w 1400175"/>
                <a:gd name="connsiteY16" fmla="*/ 835343 h 1952625"/>
                <a:gd name="connsiteX17" fmla="*/ 405920 w 1400175"/>
                <a:gd name="connsiteY17" fmla="*/ 849630 h 1952625"/>
                <a:gd name="connsiteX18" fmla="*/ 574513 w 1400175"/>
                <a:gd name="connsiteY18" fmla="*/ 1005840 h 1952625"/>
                <a:gd name="connsiteX19" fmla="*/ 535460 w 1400175"/>
                <a:gd name="connsiteY19" fmla="*/ 1062990 h 1952625"/>
                <a:gd name="connsiteX20" fmla="*/ 587848 w 1400175"/>
                <a:gd name="connsiteY20" fmla="*/ 1099185 h 1952625"/>
                <a:gd name="connsiteX21" fmla="*/ 615470 w 1400175"/>
                <a:gd name="connsiteY21" fmla="*/ 1099185 h 1952625"/>
                <a:gd name="connsiteX22" fmla="*/ 635473 w 1400175"/>
                <a:gd name="connsiteY22" fmla="*/ 1119188 h 1952625"/>
                <a:gd name="connsiteX23" fmla="*/ 639282 w 1400175"/>
                <a:gd name="connsiteY23" fmla="*/ 1198245 h 1952625"/>
                <a:gd name="connsiteX24" fmla="*/ 626900 w 1400175"/>
                <a:gd name="connsiteY24" fmla="*/ 1439228 h 1952625"/>
                <a:gd name="connsiteX25" fmla="*/ 562130 w 1400175"/>
                <a:gd name="connsiteY25" fmla="*/ 1719263 h 1952625"/>
                <a:gd name="connsiteX26" fmla="*/ 427828 w 1400175"/>
                <a:gd name="connsiteY26" fmla="*/ 1946910 h 1952625"/>
                <a:gd name="connsiteX27" fmla="*/ 467832 w 1400175"/>
                <a:gd name="connsiteY27" fmla="*/ 1960245 h 1952625"/>
                <a:gd name="connsiteX28" fmla="*/ 667857 w 1400175"/>
                <a:gd name="connsiteY28" fmla="*/ 1960245 h 1952625"/>
                <a:gd name="connsiteX29" fmla="*/ 697385 w 1400175"/>
                <a:gd name="connsiteY29" fmla="*/ 1960245 h 1952625"/>
                <a:gd name="connsiteX30" fmla="*/ 697385 w 1400175"/>
                <a:gd name="connsiteY30" fmla="*/ 1960245 h 1952625"/>
                <a:gd name="connsiteX31" fmla="*/ 701195 w 1400175"/>
                <a:gd name="connsiteY31" fmla="*/ 1960245 h 1952625"/>
                <a:gd name="connsiteX32" fmla="*/ 705005 w 1400175"/>
                <a:gd name="connsiteY32" fmla="*/ 1960245 h 1952625"/>
                <a:gd name="connsiteX33" fmla="*/ 705005 w 1400175"/>
                <a:gd name="connsiteY33" fmla="*/ 1960245 h 1952625"/>
                <a:gd name="connsiteX34" fmla="*/ 734532 w 1400175"/>
                <a:gd name="connsiteY34" fmla="*/ 1960245 h 1952625"/>
                <a:gd name="connsiteX35" fmla="*/ 934557 w 1400175"/>
                <a:gd name="connsiteY35" fmla="*/ 1960245 h 1952625"/>
                <a:gd name="connsiteX36" fmla="*/ 974563 w 1400175"/>
                <a:gd name="connsiteY36" fmla="*/ 1946910 h 1952625"/>
                <a:gd name="connsiteX37" fmla="*/ 840260 w 1400175"/>
                <a:gd name="connsiteY37" fmla="*/ 1719263 h 1952625"/>
                <a:gd name="connsiteX38" fmla="*/ 775490 w 1400175"/>
                <a:gd name="connsiteY38" fmla="*/ 1439228 h 1952625"/>
                <a:gd name="connsiteX39" fmla="*/ 763107 w 1400175"/>
                <a:gd name="connsiteY39" fmla="*/ 1198245 h 1952625"/>
                <a:gd name="connsiteX40" fmla="*/ 766918 w 1400175"/>
                <a:gd name="connsiteY40" fmla="*/ 1119188 h 1952625"/>
                <a:gd name="connsiteX41" fmla="*/ 786920 w 1400175"/>
                <a:gd name="connsiteY41" fmla="*/ 1099185 h 1952625"/>
                <a:gd name="connsiteX42" fmla="*/ 814543 w 1400175"/>
                <a:gd name="connsiteY42" fmla="*/ 1099185 h 1952625"/>
                <a:gd name="connsiteX43" fmla="*/ 866930 w 1400175"/>
                <a:gd name="connsiteY43" fmla="*/ 1062990 h 1952625"/>
                <a:gd name="connsiteX44" fmla="*/ 827878 w 1400175"/>
                <a:gd name="connsiteY44" fmla="*/ 1005840 h 1952625"/>
                <a:gd name="connsiteX45" fmla="*/ 996470 w 1400175"/>
                <a:gd name="connsiteY45" fmla="*/ 849630 h 1952625"/>
                <a:gd name="connsiteX46" fmla="*/ 1028855 w 1400175"/>
                <a:gd name="connsiteY46" fmla="*/ 835343 h 1952625"/>
                <a:gd name="connsiteX47" fmla="*/ 1283173 w 1400175"/>
                <a:gd name="connsiteY47" fmla="*/ 641985 h 1952625"/>
                <a:gd name="connsiteX48" fmla="*/ 1379375 w 1400175"/>
                <a:gd name="connsiteY48" fmla="*/ 400050 h 1952625"/>
                <a:gd name="connsiteX49" fmla="*/ 1404140 w 1400175"/>
                <a:gd name="connsiteY49" fmla="*/ 122873 h 1952625"/>
                <a:gd name="connsiteX50" fmla="*/ 284000 w 1400175"/>
                <a:gd name="connsiteY50" fmla="*/ 731520 h 1952625"/>
                <a:gd name="connsiteX51" fmla="*/ 132553 w 1400175"/>
                <a:gd name="connsiteY51" fmla="*/ 548640 h 1952625"/>
                <a:gd name="connsiteX52" fmla="*/ 74450 w 1400175"/>
                <a:gd name="connsiteY52" fmla="*/ 360998 h 1952625"/>
                <a:gd name="connsiteX53" fmla="*/ 60162 w 1400175"/>
                <a:gd name="connsiteY53" fmla="*/ 174308 h 1952625"/>
                <a:gd name="connsiteX54" fmla="*/ 75403 w 1400175"/>
                <a:gd name="connsiteY54" fmla="*/ 158115 h 1952625"/>
                <a:gd name="connsiteX55" fmla="*/ 196370 w 1400175"/>
                <a:gd name="connsiteY55" fmla="*/ 158115 h 1952625"/>
                <a:gd name="connsiteX56" fmla="*/ 209705 w 1400175"/>
                <a:gd name="connsiteY56" fmla="*/ 167640 h 1952625"/>
                <a:gd name="connsiteX57" fmla="*/ 219230 w 1400175"/>
                <a:gd name="connsiteY57" fmla="*/ 240983 h 1952625"/>
                <a:gd name="connsiteX58" fmla="*/ 246853 w 1400175"/>
                <a:gd name="connsiteY58" fmla="*/ 420053 h 1952625"/>
                <a:gd name="connsiteX59" fmla="*/ 286857 w 1400175"/>
                <a:gd name="connsiteY59" fmla="*/ 585788 h 1952625"/>
                <a:gd name="connsiteX60" fmla="*/ 356390 w 1400175"/>
                <a:gd name="connsiteY60" fmla="*/ 764858 h 1952625"/>
                <a:gd name="connsiteX61" fmla="*/ 284000 w 1400175"/>
                <a:gd name="connsiteY61" fmla="*/ 731520 h 1952625"/>
                <a:gd name="connsiteX62" fmla="*/ 1331750 w 1400175"/>
                <a:gd name="connsiteY62" fmla="*/ 360998 h 1952625"/>
                <a:gd name="connsiteX63" fmla="*/ 1273648 w 1400175"/>
                <a:gd name="connsiteY63" fmla="*/ 548640 h 1952625"/>
                <a:gd name="connsiteX64" fmla="*/ 1122200 w 1400175"/>
                <a:gd name="connsiteY64" fmla="*/ 731520 h 1952625"/>
                <a:gd name="connsiteX65" fmla="*/ 1048857 w 1400175"/>
                <a:gd name="connsiteY65" fmla="*/ 765810 h 1952625"/>
                <a:gd name="connsiteX66" fmla="*/ 1118390 w 1400175"/>
                <a:gd name="connsiteY66" fmla="*/ 586740 h 1952625"/>
                <a:gd name="connsiteX67" fmla="*/ 1158395 w 1400175"/>
                <a:gd name="connsiteY67" fmla="*/ 421005 h 1952625"/>
                <a:gd name="connsiteX68" fmla="*/ 1186018 w 1400175"/>
                <a:gd name="connsiteY68" fmla="*/ 241935 h 1952625"/>
                <a:gd name="connsiteX69" fmla="*/ 1195543 w 1400175"/>
                <a:gd name="connsiteY69" fmla="*/ 168593 h 1952625"/>
                <a:gd name="connsiteX70" fmla="*/ 1208878 w 1400175"/>
                <a:gd name="connsiteY70" fmla="*/ 159068 h 1952625"/>
                <a:gd name="connsiteX71" fmla="*/ 1329845 w 1400175"/>
                <a:gd name="connsiteY71" fmla="*/ 159068 h 1952625"/>
                <a:gd name="connsiteX72" fmla="*/ 1345085 w 1400175"/>
                <a:gd name="connsiteY72" fmla="*/ 175260 h 1952625"/>
                <a:gd name="connsiteX73" fmla="*/ 1331750 w 1400175"/>
                <a:gd name="connsiteY73" fmla="*/ 360998 h 195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1400175" h="1952625">
                  <a:moveTo>
                    <a:pt x="1404140" y="122873"/>
                  </a:moveTo>
                  <a:cubicBezTo>
                    <a:pt x="1403188" y="106680"/>
                    <a:pt x="1397473" y="100013"/>
                    <a:pt x="1380328" y="100013"/>
                  </a:cubicBezTo>
                  <a:cubicBezTo>
                    <a:pt x="1327940" y="100965"/>
                    <a:pt x="1276505" y="99060"/>
                    <a:pt x="1224118" y="100965"/>
                  </a:cubicBezTo>
                  <a:cubicBezTo>
                    <a:pt x="1205068" y="100965"/>
                    <a:pt x="1199353" y="94298"/>
                    <a:pt x="1200305" y="77153"/>
                  </a:cubicBezTo>
                  <a:cubicBezTo>
                    <a:pt x="1201257" y="58103"/>
                    <a:pt x="1200305" y="39053"/>
                    <a:pt x="1201257" y="20003"/>
                  </a:cubicBezTo>
                  <a:cubicBezTo>
                    <a:pt x="1202210" y="6668"/>
                    <a:pt x="1197448" y="0"/>
                    <a:pt x="1183160" y="0"/>
                  </a:cubicBezTo>
                  <a:cubicBezTo>
                    <a:pt x="1024093" y="953"/>
                    <a:pt x="859310" y="953"/>
                    <a:pt x="700243" y="1905"/>
                  </a:cubicBezTo>
                  <a:cubicBezTo>
                    <a:pt x="700243" y="1905"/>
                    <a:pt x="700243" y="1905"/>
                    <a:pt x="700243" y="953"/>
                  </a:cubicBezTo>
                  <a:cubicBezTo>
                    <a:pt x="541175" y="953"/>
                    <a:pt x="382107" y="0"/>
                    <a:pt x="222087" y="0"/>
                  </a:cubicBezTo>
                  <a:cubicBezTo>
                    <a:pt x="207800" y="0"/>
                    <a:pt x="203037" y="6668"/>
                    <a:pt x="203990" y="20003"/>
                  </a:cubicBezTo>
                  <a:cubicBezTo>
                    <a:pt x="204943" y="39053"/>
                    <a:pt x="203990" y="58103"/>
                    <a:pt x="204943" y="77153"/>
                  </a:cubicBezTo>
                  <a:cubicBezTo>
                    <a:pt x="205895" y="95250"/>
                    <a:pt x="200180" y="101918"/>
                    <a:pt x="181130" y="100965"/>
                  </a:cubicBezTo>
                  <a:cubicBezTo>
                    <a:pt x="128743" y="100013"/>
                    <a:pt x="77307" y="100965"/>
                    <a:pt x="24920" y="100013"/>
                  </a:cubicBezTo>
                  <a:cubicBezTo>
                    <a:pt x="7775" y="100013"/>
                    <a:pt x="2060" y="106680"/>
                    <a:pt x="1107" y="122873"/>
                  </a:cubicBezTo>
                  <a:cubicBezTo>
                    <a:pt x="-2702" y="216218"/>
                    <a:pt x="3012" y="308610"/>
                    <a:pt x="23015" y="400050"/>
                  </a:cubicBezTo>
                  <a:cubicBezTo>
                    <a:pt x="42065" y="485775"/>
                    <a:pt x="69687" y="568643"/>
                    <a:pt x="119218" y="641985"/>
                  </a:cubicBezTo>
                  <a:cubicBezTo>
                    <a:pt x="182082" y="736283"/>
                    <a:pt x="263998" y="803910"/>
                    <a:pt x="373535" y="835343"/>
                  </a:cubicBezTo>
                  <a:cubicBezTo>
                    <a:pt x="384012" y="838200"/>
                    <a:pt x="398300" y="839153"/>
                    <a:pt x="405920" y="849630"/>
                  </a:cubicBezTo>
                  <a:cubicBezTo>
                    <a:pt x="449735" y="915353"/>
                    <a:pt x="504980" y="967740"/>
                    <a:pt x="574513" y="1005840"/>
                  </a:cubicBezTo>
                  <a:cubicBezTo>
                    <a:pt x="542128" y="1017270"/>
                    <a:pt x="531650" y="1034415"/>
                    <a:pt x="535460" y="1062990"/>
                  </a:cubicBezTo>
                  <a:cubicBezTo>
                    <a:pt x="539270" y="1086803"/>
                    <a:pt x="557368" y="1099185"/>
                    <a:pt x="587848" y="1099185"/>
                  </a:cubicBezTo>
                  <a:cubicBezTo>
                    <a:pt x="597373" y="1099185"/>
                    <a:pt x="605945" y="1100138"/>
                    <a:pt x="615470" y="1099185"/>
                  </a:cubicBezTo>
                  <a:cubicBezTo>
                    <a:pt x="630710" y="1097280"/>
                    <a:pt x="635473" y="1104900"/>
                    <a:pt x="635473" y="1119188"/>
                  </a:cubicBezTo>
                  <a:cubicBezTo>
                    <a:pt x="636425" y="1145858"/>
                    <a:pt x="639282" y="1171575"/>
                    <a:pt x="639282" y="1198245"/>
                  </a:cubicBezTo>
                  <a:cubicBezTo>
                    <a:pt x="639282" y="1279208"/>
                    <a:pt x="636425" y="1359218"/>
                    <a:pt x="626900" y="1439228"/>
                  </a:cubicBezTo>
                  <a:cubicBezTo>
                    <a:pt x="616423" y="1535430"/>
                    <a:pt x="594515" y="1628775"/>
                    <a:pt x="562130" y="1719263"/>
                  </a:cubicBezTo>
                  <a:cubicBezTo>
                    <a:pt x="532603" y="1803083"/>
                    <a:pt x="486882" y="1880235"/>
                    <a:pt x="427828" y="1946910"/>
                  </a:cubicBezTo>
                  <a:cubicBezTo>
                    <a:pt x="437353" y="1962150"/>
                    <a:pt x="453545" y="1960245"/>
                    <a:pt x="467832" y="1960245"/>
                  </a:cubicBezTo>
                  <a:cubicBezTo>
                    <a:pt x="534507" y="1961198"/>
                    <a:pt x="601182" y="1960245"/>
                    <a:pt x="667857" y="1960245"/>
                  </a:cubicBezTo>
                  <a:cubicBezTo>
                    <a:pt x="677382" y="1960245"/>
                    <a:pt x="687860" y="1960245"/>
                    <a:pt x="697385" y="1960245"/>
                  </a:cubicBezTo>
                  <a:lnTo>
                    <a:pt x="697385" y="1960245"/>
                  </a:lnTo>
                  <a:cubicBezTo>
                    <a:pt x="698338" y="1960245"/>
                    <a:pt x="700243" y="1960245"/>
                    <a:pt x="701195" y="1960245"/>
                  </a:cubicBezTo>
                  <a:cubicBezTo>
                    <a:pt x="702148" y="1960245"/>
                    <a:pt x="704053" y="1960245"/>
                    <a:pt x="705005" y="1960245"/>
                  </a:cubicBezTo>
                  <a:lnTo>
                    <a:pt x="705005" y="1960245"/>
                  </a:lnTo>
                  <a:cubicBezTo>
                    <a:pt x="714530" y="1960245"/>
                    <a:pt x="725007" y="1960245"/>
                    <a:pt x="734532" y="1960245"/>
                  </a:cubicBezTo>
                  <a:cubicBezTo>
                    <a:pt x="801207" y="1960245"/>
                    <a:pt x="867882" y="1960245"/>
                    <a:pt x="934557" y="1960245"/>
                  </a:cubicBezTo>
                  <a:cubicBezTo>
                    <a:pt x="948845" y="1960245"/>
                    <a:pt x="965038" y="1962150"/>
                    <a:pt x="974563" y="1946910"/>
                  </a:cubicBezTo>
                  <a:cubicBezTo>
                    <a:pt x="915507" y="1879283"/>
                    <a:pt x="869788" y="1803083"/>
                    <a:pt x="840260" y="1719263"/>
                  </a:cubicBezTo>
                  <a:cubicBezTo>
                    <a:pt x="807875" y="1628775"/>
                    <a:pt x="785968" y="1535430"/>
                    <a:pt x="775490" y="1439228"/>
                  </a:cubicBezTo>
                  <a:cubicBezTo>
                    <a:pt x="766918" y="1359218"/>
                    <a:pt x="763107" y="1278255"/>
                    <a:pt x="763107" y="1198245"/>
                  </a:cubicBezTo>
                  <a:cubicBezTo>
                    <a:pt x="763107" y="1171575"/>
                    <a:pt x="765965" y="1145858"/>
                    <a:pt x="766918" y="1119188"/>
                  </a:cubicBezTo>
                  <a:cubicBezTo>
                    <a:pt x="766918" y="1104900"/>
                    <a:pt x="770728" y="1097280"/>
                    <a:pt x="786920" y="1099185"/>
                  </a:cubicBezTo>
                  <a:cubicBezTo>
                    <a:pt x="795493" y="1100138"/>
                    <a:pt x="805018" y="1099185"/>
                    <a:pt x="814543" y="1099185"/>
                  </a:cubicBezTo>
                  <a:cubicBezTo>
                    <a:pt x="845023" y="1099185"/>
                    <a:pt x="863120" y="1086803"/>
                    <a:pt x="866930" y="1062990"/>
                  </a:cubicBezTo>
                  <a:cubicBezTo>
                    <a:pt x="871693" y="1034415"/>
                    <a:pt x="860263" y="1017270"/>
                    <a:pt x="827878" y="1005840"/>
                  </a:cubicBezTo>
                  <a:cubicBezTo>
                    <a:pt x="898363" y="967740"/>
                    <a:pt x="953607" y="915353"/>
                    <a:pt x="996470" y="849630"/>
                  </a:cubicBezTo>
                  <a:cubicBezTo>
                    <a:pt x="1004090" y="839153"/>
                    <a:pt x="1017425" y="838200"/>
                    <a:pt x="1028855" y="835343"/>
                  </a:cubicBezTo>
                  <a:cubicBezTo>
                    <a:pt x="1138393" y="802958"/>
                    <a:pt x="1220307" y="735330"/>
                    <a:pt x="1283173" y="641985"/>
                  </a:cubicBezTo>
                  <a:cubicBezTo>
                    <a:pt x="1332703" y="567690"/>
                    <a:pt x="1360325" y="484823"/>
                    <a:pt x="1379375" y="400050"/>
                  </a:cubicBezTo>
                  <a:cubicBezTo>
                    <a:pt x="1402235" y="308610"/>
                    <a:pt x="1407950" y="216218"/>
                    <a:pt x="1404140" y="122873"/>
                  </a:cubicBezTo>
                  <a:close/>
                  <a:moveTo>
                    <a:pt x="284000" y="731520"/>
                  </a:moveTo>
                  <a:cubicBezTo>
                    <a:pt x="215420" y="686753"/>
                    <a:pt x="166843" y="621983"/>
                    <a:pt x="132553" y="548640"/>
                  </a:cubicBezTo>
                  <a:cubicBezTo>
                    <a:pt x="104930" y="488633"/>
                    <a:pt x="86832" y="425768"/>
                    <a:pt x="74450" y="360998"/>
                  </a:cubicBezTo>
                  <a:cubicBezTo>
                    <a:pt x="63020" y="299085"/>
                    <a:pt x="60162" y="237173"/>
                    <a:pt x="60162" y="174308"/>
                  </a:cubicBezTo>
                  <a:cubicBezTo>
                    <a:pt x="60162" y="162878"/>
                    <a:pt x="63973" y="158115"/>
                    <a:pt x="75403" y="158115"/>
                  </a:cubicBezTo>
                  <a:cubicBezTo>
                    <a:pt x="115407" y="159068"/>
                    <a:pt x="156365" y="158115"/>
                    <a:pt x="196370" y="158115"/>
                  </a:cubicBezTo>
                  <a:cubicBezTo>
                    <a:pt x="203037" y="158115"/>
                    <a:pt x="209705" y="158115"/>
                    <a:pt x="209705" y="167640"/>
                  </a:cubicBezTo>
                  <a:cubicBezTo>
                    <a:pt x="208753" y="192405"/>
                    <a:pt x="218278" y="216218"/>
                    <a:pt x="219230" y="240983"/>
                  </a:cubicBezTo>
                  <a:cubicBezTo>
                    <a:pt x="222087" y="300990"/>
                    <a:pt x="235423" y="360045"/>
                    <a:pt x="246853" y="420053"/>
                  </a:cubicBezTo>
                  <a:cubicBezTo>
                    <a:pt x="257330" y="476250"/>
                    <a:pt x="271618" y="531495"/>
                    <a:pt x="286857" y="585788"/>
                  </a:cubicBezTo>
                  <a:cubicBezTo>
                    <a:pt x="304003" y="645795"/>
                    <a:pt x="326862" y="704850"/>
                    <a:pt x="356390" y="764858"/>
                  </a:cubicBezTo>
                  <a:cubicBezTo>
                    <a:pt x="325910" y="762000"/>
                    <a:pt x="304955" y="745808"/>
                    <a:pt x="284000" y="731520"/>
                  </a:cubicBezTo>
                  <a:close/>
                  <a:moveTo>
                    <a:pt x="1331750" y="360998"/>
                  </a:moveTo>
                  <a:cubicBezTo>
                    <a:pt x="1319368" y="425768"/>
                    <a:pt x="1302223" y="488633"/>
                    <a:pt x="1273648" y="548640"/>
                  </a:cubicBezTo>
                  <a:cubicBezTo>
                    <a:pt x="1239357" y="621983"/>
                    <a:pt x="1190780" y="686753"/>
                    <a:pt x="1122200" y="731520"/>
                  </a:cubicBezTo>
                  <a:cubicBezTo>
                    <a:pt x="1101245" y="744855"/>
                    <a:pt x="1080290" y="762000"/>
                    <a:pt x="1048857" y="765810"/>
                  </a:cubicBezTo>
                  <a:cubicBezTo>
                    <a:pt x="1078385" y="704850"/>
                    <a:pt x="1101245" y="646748"/>
                    <a:pt x="1118390" y="586740"/>
                  </a:cubicBezTo>
                  <a:cubicBezTo>
                    <a:pt x="1134582" y="532448"/>
                    <a:pt x="1147918" y="477203"/>
                    <a:pt x="1158395" y="421005"/>
                  </a:cubicBezTo>
                  <a:cubicBezTo>
                    <a:pt x="1169825" y="361950"/>
                    <a:pt x="1183160" y="302895"/>
                    <a:pt x="1186018" y="241935"/>
                  </a:cubicBezTo>
                  <a:cubicBezTo>
                    <a:pt x="1186970" y="217170"/>
                    <a:pt x="1196495" y="193358"/>
                    <a:pt x="1195543" y="168593"/>
                  </a:cubicBezTo>
                  <a:cubicBezTo>
                    <a:pt x="1195543" y="159068"/>
                    <a:pt x="1202210" y="159068"/>
                    <a:pt x="1208878" y="159068"/>
                  </a:cubicBezTo>
                  <a:cubicBezTo>
                    <a:pt x="1248882" y="159068"/>
                    <a:pt x="1289840" y="159068"/>
                    <a:pt x="1329845" y="159068"/>
                  </a:cubicBezTo>
                  <a:cubicBezTo>
                    <a:pt x="1341275" y="159068"/>
                    <a:pt x="1345085" y="163830"/>
                    <a:pt x="1345085" y="175260"/>
                  </a:cubicBezTo>
                  <a:cubicBezTo>
                    <a:pt x="1346990" y="237173"/>
                    <a:pt x="1343180" y="299085"/>
                    <a:pt x="1331750" y="360998"/>
                  </a:cubicBezTo>
                  <a:close/>
                </a:path>
              </a:pathLst>
            </a:custGeom>
            <a:solidFill>
              <a:srgbClr val="FCC901"/>
            </a:solidFill>
            <a:ln w="9525" cap="flat">
              <a:noFill/>
              <a:prstDash val="solid"/>
              <a:miter/>
            </a:ln>
          </p:spPr>
          <p:txBody>
            <a:bodyPr rtlCol="0" anchor="ctr"/>
            <a:lstStyle/>
            <a:p>
              <a:endParaRPr lang="en-US">
                <a:cs typeface="B Nazanin" panose="00000700000000000000" pitchFamily="2" charset="-78"/>
              </a:endParaRPr>
            </a:p>
          </p:txBody>
        </p:sp>
        <p:sp>
          <p:nvSpPr>
            <p:cNvPr id="9" name="Freeform: Shape 8">
              <a:extLst>
                <a:ext uri="{FF2B5EF4-FFF2-40B4-BE49-F238E27FC236}">
                  <a16:creationId xmlns:a16="http://schemas.microsoft.com/office/drawing/2014/main" id="{460240CC-B36F-4AD7-920D-60EDEA4CDEF3}"/>
                </a:ext>
              </a:extLst>
            </p:cNvPr>
            <p:cNvSpPr/>
            <p:nvPr/>
          </p:nvSpPr>
          <p:spPr>
            <a:xfrm>
              <a:off x="10736937" y="213918"/>
              <a:ext cx="307998" cy="853237"/>
            </a:xfrm>
            <a:custGeom>
              <a:avLst/>
              <a:gdLst>
                <a:gd name="connsiteX0" fmla="*/ 2261 w 704850"/>
                <a:gd name="connsiteY0" fmla="*/ 1960245 h 1952625"/>
                <a:gd name="connsiteX1" fmla="*/ 39409 w 704850"/>
                <a:gd name="connsiteY1" fmla="*/ 1960245 h 1952625"/>
                <a:gd name="connsiteX2" fmla="*/ 239434 w 704850"/>
                <a:gd name="connsiteY2" fmla="*/ 1960245 h 1952625"/>
                <a:gd name="connsiteX3" fmla="*/ 279439 w 704850"/>
                <a:gd name="connsiteY3" fmla="*/ 1946910 h 1952625"/>
                <a:gd name="connsiteX4" fmla="*/ 145136 w 704850"/>
                <a:gd name="connsiteY4" fmla="*/ 1719263 h 1952625"/>
                <a:gd name="connsiteX5" fmla="*/ 80366 w 704850"/>
                <a:gd name="connsiteY5" fmla="*/ 1439228 h 1952625"/>
                <a:gd name="connsiteX6" fmla="*/ 67984 w 704850"/>
                <a:gd name="connsiteY6" fmla="*/ 1198245 h 1952625"/>
                <a:gd name="connsiteX7" fmla="*/ 71794 w 704850"/>
                <a:gd name="connsiteY7" fmla="*/ 1119188 h 1952625"/>
                <a:gd name="connsiteX8" fmla="*/ 91796 w 704850"/>
                <a:gd name="connsiteY8" fmla="*/ 1099185 h 1952625"/>
                <a:gd name="connsiteX9" fmla="*/ 119419 w 704850"/>
                <a:gd name="connsiteY9" fmla="*/ 1099185 h 1952625"/>
                <a:gd name="connsiteX10" fmla="*/ 171806 w 704850"/>
                <a:gd name="connsiteY10" fmla="*/ 1062990 h 1952625"/>
                <a:gd name="connsiteX11" fmla="*/ 132754 w 704850"/>
                <a:gd name="connsiteY11" fmla="*/ 1005840 h 1952625"/>
                <a:gd name="connsiteX12" fmla="*/ 301346 w 704850"/>
                <a:gd name="connsiteY12" fmla="*/ 849630 h 1952625"/>
                <a:gd name="connsiteX13" fmla="*/ 333731 w 704850"/>
                <a:gd name="connsiteY13" fmla="*/ 835343 h 1952625"/>
                <a:gd name="connsiteX14" fmla="*/ 588049 w 704850"/>
                <a:gd name="connsiteY14" fmla="*/ 641985 h 1952625"/>
                <a:gd name="connsiteX15" fmla="*/ 684251 w 704850"/>
                <a:gd name="connsiteY15" fmla="*/ 400050 h 1952625"/>
                <a:gd name="connsiteX16" fmla="*/ 706159 w 704850"/>
                <a:gd name="connsiteY16" fmla="*/ 122873 h 1952625"/>
                <a:gd name="connsiteX17" fmla="*/ 682346 w 704850"/>
                <a:gd name="connsiteY17" fmla="*/ 100013 h 1952625"/>
                <a:gd name="connsiteX18" fmla="*/ 526136 w 704850"/>
                <a:gd name="connsiteY18" fmla="*/ 100965 h 1952625"/>
                <a:gd name="connsiteX19" fmla="*/ 502324 w 704850"/>
                <a:gd name="connsiteY19" fmla="*/ 77153 h 1952625"/>
                <a:gd name="connsiteX20" fmla="*/ 503276 w 704850"/>
                <a:gd name="connsiteY20" fmla="*/ 20003 h 1952625"/>
                <a:gd name="connsiteX21" fmla="*/ 485179 w 704850"/>
                <a:gd name="connsiteY21" fmla="*/ 0 h 1952625"/>
                <a:gd name="connsiteX22" fmla="*/ 1309 w 704850"/>
                <a:gd name="connsiteY22" fmla="*/ 1905 h 1952625"/>
                <a:gd name="connsiteX23" fmla="*/ 356 w 704850"/>
                <a:gd name="connsiteY23" fmla="*/ 545783 h 1952625"/>
                <a:gd name="connsiteX24" fmla="*/ 356 w 704850"/>
                <a:gd name="connsiteY24" fmla="*/ 1960245 h 1952625"/>
                <a:gd name="connsiteX25" fmla="*/ 351829 w 704850"/>
                <a:gd name="connsiteY25" fmla="*/ 762953 h 1952625"/>
                <a:gd name="connsiteX26" fmla="*/ 421361 w 704850"/>
                <a:gd name="connsiteY26" fmla="*/ 583883 h 1952625"/>
                <a:gd name="connsiteX27" fmla="*/ 461366 w 704850"/>
                <a:gd name="connsiteY27" fmla="*/ 418148 h 1952625"/>
                <a:gd name="connsiteX28" fmla="*/ 488989 w 704850"/>
                <a:gd name="connsiteY28" fmla="*/ 239078 h 1952625"/>
                <a:gd name="connsiteX29" fmla="*/ 498514 w 704850"/>
                <a:gd name="connsiteY29" fmla="*/ 165735 h 1952625"/>
                <a:gd name="connsiteX30" fmla="*/ 511849 w 704850"/>
                <a:gd name="connsiteY30" fmla="*/ 156210 h 1952625"/>
                <a:gd name="connsiteX31" fmla="*/ 632816 w 704850"/>
                <a:gd name="connsiteY31" fmla="*/ 156210 h 1952625"/>
                <a:gd name="connsiteX32" fmla="*/ 648056 w 704850"/>
                <a:gd name="connsiteY32" fmla="*/ 172403 h 1952625"/>
                <a:gd name="connsiteX33" fmla="*/ 633769 w 704850"/>
                <a:gd name="connsiteY33" fmla="*/ 359093 h 1952625"/>
                <a:gd name="connsiteX34" fmla="*/ 575666 w 704850"/>
                <a:gd name="connsiteY34" fmla="*/ 546735 h 1952625"/>
                <a:gd name="connsiteX35" fmla="*/ 424219 w 704850"/>
                <a:gd name="connsiteY35" fmla="*/ 729615 h 1952625"/>
                <a:gd name="connsiteX36" fmla="*/ 351829 w 704850"/>
                <a:gd name="connsiteY36" fmla="*/ 762953 h 195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04850" h="1952625">
                  <a:moveTo>
                    <a:pt x="2261" y="1960245"/>
                  </a:moveTo>
                  <a:cubicBezTo>
                    <a:pt x="14644" y="1960245"/>
                    <a:pt x="27026" y="1960245"/>
                    <a:pt x="39409" y="1960245"/>
                  </a:cubicBezTo>
                  <a:cubicBezTo>
                    <a:pt x="106084" y="1960245"/>
                    <a:pt x="172759" y="1960245"/>
                    <a:pt x="239434" y="1960245"/>
                  </a:cubicBezTo>
                  <a:cubicBezTo>
                    <a:pt x="253721" y="1960245"/>
                    <a:pt x="269914" y="1962150"/>
                    <a:pt x="279439" y="1946910"/>
                  </a:cubicBezTo>
                  <a:cubicBezTo>
                    <a:pt x="220384" y="1879283"/>
                    <a:pt x="174664" y="1803083"/>
                    <a:pt x="145136" y="1719263"/>
                  </a:cubicBezTo>
                  <a:cubicBezTo>
                    <a:pt x="112751" y="1628775"/>
                    <a:pt x="90844" y="1535430"/>
                    <a:pt x="80366" y="1439228"/>
                  </a:cubicBezTo>
                  <a:cubicBezTo>
                    <a:pt x="71794" y="1359218"/>
                    <a:pt x="67984" y="1278255"/>
                    <a:pt x="67984" y="1198245"/>
                  </a:cubicBezTo>
                  <a:cubicBezTo>
                    <a:pt x="67984" y="1171575"/>
                    <a:pt x="70841" y="1145858"/>
                    <a:pt x="71794" y="1119188"/>
                  </a:cubicBezTo>
                  <a:cubicBezTo>
                    <a:pt x="71794" y="1104900"/>
                    <a:pt x="75604" y="1097280"/>
                    <a:pt x="91796" y="1099185"/>
                  </a:cubicBezTo>
                  <a:cubicBezTo>
                    <a:pt x="100369" y="1100138"/>
                    <a:pt x="109894" y="1099185"/>
                    <a:pt x="119419" y="1099185"/>
                  </a:cubicBezTo>
                  <a:cubicBezTo>
                    <a:pt x="149899" y="1099185"/>
                    <a:pt x="167996" y="1086803"/>
                    <a:pt x="171806" y="1062990"/>
                  </a:cubicBezTo>
                  <a:cubicBezTo>
                    <a:pt x="176569" y="1034415"/>
                    <a:pt x="165139" y="1017270"/>
                    <a:pt x="132754" y="1005840"/>
                  </a:cubicBezTo>
                  <a:cubicBezTo>
                    <a:pt x="203239" y="967740"/>
                    <a:pt x="258484" y="915353"/>
                    <a:pt x="301346" y="849630"/>
                  </a:cubicBezTo>
                  <a:cubicBezTo>
                    <a:pt x="308966" y="839153"/>
                    <a:pt x="322301" y="838200"/>
                    <a:pt x="333731" y="835343"/>
                  </a:cubicBezTo>
                  <a:cubicBezTo>
                    <a:pt x="443269" y="802958"/>
                    <a:pt x="525184" y="735330"/>
                    <a:pt x="588049" y="641985"/>
                  </a:cubicBezTo>
                  <a:cubicBezTo>
                    <a:pt x="637579" y="567690"/>
                    <a:pt x="665201" y="484823"/>
                    <a:pt x="684251" y="400050"/>
                  </a:cubicBezTo>
                  <a:cubicBezTo>
                    <a:pt x="704254" y="309563"/>
                    <a:pt x="709969" y="216218"/>
                    <a:pt x="706159" y="122873"/>
                  </a:cubicBezTo>
                  <a:cubicBezTo>
                    <a:pt x="705206" y="106680"/>
                    <a:pt x="699491" y="100013"/>
                    <a:pt x="682346" y="100013"/>
                  </a:cubicBezTo>
                  <a:cubicBezTo>
                    <a:pt x="629959" y="100965"/>
                    <a:pt x="578524" y="99060"/>
                    <a:pt x="526136" y="100965"/>
                  </a:cubicBezTo>
                  <a:cubicBezTo>
                    <a:pt x="507086" y="100965"/>
                    <a:pt x="501371" y="94298"/>
                    <a:pt x="502324" y="77153"/>
                  </a:cubicBezTo>
                  <a:cubicBezTo>
                    <a:pt x="503276" y="58103"/>
                    <a:pt x="502324" y="39053"/>
                    <a:pt x="503276" y="20003"/>
                  </a:cubicBezTo>
                  <a:cubicBezTo>
                    <a:pt x="504229" y="6668"/>
                    <a:pt x="499466" y="0"/>
                    <a:pt x="485179" y="0"/>
                  </a:cubicBezTo>
                  <a:cubicBezTo>
                    <a:pt x="326111" y="952"/>
                    <a:pt x="161329" y="952"/>
                    <a:pt x="1309" y="1905"/>
                  </a:cubicBezTo>
                  <a:cubicBezTo>
                    <a:pt x="-1549" y="5715"/>
                    <a:pt x="1309" y="545783"/>
                    <a:pt x="356" y="545783"/>
                  </a:cubicBezTo>
                  <a:lnTo>
                    <a:pt x="356" y="1960245"/>
                  </a:lnTo>
                  <a:close/>
                  <a:moveTo>
                    <a:pt x="351829" y="762953"/>
                  </a:moveTo>
                  <a:cubicBezTo>
                    <a:pt x="381356" y="701993"/>
                    <a:pt x="404216" y="643890"/>
                    <a:pt x="421361" y="583883"/>
                  </a:cubicBezTo>
                  <a:cubicBezTo>
                    <a:pt x="437554" y="529590"/>
                    <a:pt x="450889" y="474345"/>
                    <a:pt x="461366" y="418148"/>
                  </a:cubicBezTo>
                  <a:cubicBezTo>
                    <a:pt x="472796" y="359093"/>
                    <a:pt x="486131" y="300038"/>
                    <a:pt x="488989" y="239078"/>
                  </a:cubicBezTo>
                  <a:cubicBezTo>
                    <a:pt x="489941" y="214313"/>
                    <a:pt x="499466" y="190500"/>
                    <a:pt x="498514" y="165735"/>
                  </a:cubicBezTo>
                  <a:cubicBezTo>
                    <a:pt x="498514" y="156210"/>
                    <a:pt x="505181" y="156210"/>
                    <a:pt x="511849" y="156210"/>
                  </a:cubicBezTo>
                  <a:cubicBezTo>
                    <a:pt x="551854" y="156210"/>
                    <a:pt x="592811" y="156210"/>
                    <a:pt x="632816" y="156210"/>
                  </a:cubicBezTo>
                  <a:cubicBezTo>
                    <a:pt x="644246" y="156210"/>
                    <a:pt x="648056" y="160973"/>
                    <a:pt x="648056" y="172403"/>
                  </a:cubicBezTo>
                  <a:cubicBezTo>
                    <a:pt x="648056" y="235268"/>
                    <a:pt x="645199" y="297180"/>
                    <a:pt x="633769" y="359093"/>
                  </a:cubicBezTo>
                  <a:cubicBezTo>
                    <a:pt x="621386" y="423863"/>
                    <a:pt x="604241" y="486728"/>
                    <a:pt x="575666" y="546735"/>
                  </a:cubicBezTo>
                  <a:cubicBezTo>
                    <a:pt x="541376" y="620078"/>
                    <a:pt x="492799" y="684848"/>
                    <a:pt x="424219" y="729615"/>
                  </a:cubicBezTo>
                  <a:cubicBezTo>
                    <a:pt x="405169" y="742950"/>
                    <a:pt x="383261" y="759143"/>
                    <a:pt x="351829" y="762953"/>
                  </a:cubicBezTo>
                  <a:close/>
                </a:path>
              </a:pathLst>
            </a:custGeom>
            <a:solidFill>
              <a:srgbClr val="F3C000"/>
            </a:solidFill>
            <a:ln w="9525" cap="flat">
              <a:noFill/>
              <a:prstDash val="solid"/>
              <a:miter/>
            </a:ln>
          </p:spPr>
          <p:txBody>
            <a:bodyPr rtlCol="0" anchor="ctr"/>
            <a:lstStyle/>
            <a:p>
              <a:endParaRPr lang="en-US">
                <a:cs typeface="B Nazanin" panose="00000700000000000000" pitchFamily="2" charset="-78"/>
              </a:endParaRPr>
            </a:p>
          </p:txBody>
        </p:sp>
        <p:sp>
          <p:nvSpPr>
            <p:cNvPr id="10" name="Freeform: Shape 9">
              <a:extLst>
                <a:ext uri="{FF2B5EF4-FFF2-40B4-BE49-F238E27FC236}">
                  <a16:creationId xmlns:a16="http://schemas.microsoft.com/office/drawing/2014/main" id="{3AB5BA50-3F87-4D5C-9330-493760DDB8CD}"/>
                </a:ext>
              </a:extLst>
            </p:cNvPr>
            <p:cNvSpPr/>
            <p:nvPr/>
          </p:nvSpPr>
          <p:spPr>
            <a:xfrm>
              <a:off x="10599659" y="1064241"/>
              <a:ext cx="278863" cy="12486"/>
            </a:xfrm>
            <a:custGeom>
              <a:avLst/>
              <a:gdLst>
                <a:gd name="connsiteX0" fmla="*/ 641225 w 638175"/>
                <a:gd name="connsiteY0" fmla="*/ 35242 h 28575"/>
                <a:gd name="connsiteX1" fmla="*/ 193 w 638175"/>
                <a:gd name="connsiteY1" fmla="*/ 34290 h 28575"/>
                <a:gd name="connsiteX2" fmla="*/ 46865 w 638175"/>
                <a:gd name="connsiteY2" fmla="*/ 0 h 28575"/>
                <a:gd name="connsiteX3" fmla="*/ 75440 w 638175"/>
                <a:gd name="connsiteY3" fmla="*/ 3810 h 28575"/>
                <a:gd name="connsiteX4" fmla="*/ 565978 w 638175"/>
                <a:gd name="connsiteY4" fmla="*/ 3810 h 28575"/>
                <a:gd name="connsiteX5" fmla="*/ 594553 w 638175"/>
                <a:gd name="connsiteY5" fmla="*/ 0 h 28575"/>
                <a:gd name="connsiteX6" fmla="*/ 608840 w 638175"/>
                <a:gd name="connsiteY6" fmla="*/ 2857 h 28575"/>
                <a:gd name="connsiteX7" fmla="*/ 641225 w 638175"/>
                <a:gd name="connsiteY7" fmla="*/ 35242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8175" h="28575">
                  <a:moveTo>
                    <a:pt x="641225" y="35242"/>
                  </a:moveTo>
                  <a:cubicBezTo>
                    <a:pt x="427865" y="35242"/>
                    <a:pt x="213553" y="35242"/>
                    <a:pt x="193" y="34290"/>
                  </a:cubicBezTo>
                  <a:cubicBezTo>
                    <a:pt x="-2665" y="-1905"/>
                    <a:pt x="26863" y="5715"/>
                    <a:pt x="46865" y="0"/>
                  </a:cubicBezTo>
                  <a:cubicBezTo>
                    <a:pt x="56390" y="952"/>
                    <a:pt x="65915" y="3810"/>
                    <a:pt x="75440" y="3810"/>
                  </a:cubicBezTo>
                  <a:cubicBezTo>
                    <a:pt x="239270" y="3810"/>
                    <a:pt x="403100" y="3810"/>
                    <a:pt x="565978" y="3810"/>
                  </a:cubicBezTo>
                  <a:cubicBezTo>
                    <a:pt x="575503" y="3810"/>
                    <a:pt x="585980" y="3810"/>
                    <a:pt x="594553" y="0"/>
                  </a:cubicBezTo>
                  <a:cubicBezTo>
                    <a:pt x="599315" y="952"/>
                    <a:pt x="604078" y="2857"/>
                    <a:pt x="608840" y="2857"/>
                  </a:cubicBezTo>
                  <a:cubicBezTo>
                    <a:pt x="633605" y="1905"/>
                    <a:pt x="643130" y="12382"/>
                    <a:pt x="641225" y="35242"/>
                  </a:cubicBezTo>
                  <a:close/>
                </a:path>
              </a:pathLst>
            </a:custGeom>
            <a:solidFill>
              <a:srgbClr val="F65B31"/>
            </a:solidFill>
            <a:ln w="9525" cap="flat">
              <a:noFill/>
              <a:prstDash val="solid"/>
              <a:miter/>
            </a:ln>
          </p:spPr>
          <p:txBody>
            <a:bodyPr rtlCol="0" anchor="ctr"/>
            <a:lstStyle/>
            <a:p>
              <a:endParaRPr lang="en-US">
                <a:cs typeface="B Nazanin" panose="00000700000000000000" pitchFamily="2" charset="-78"/>
              </a:endParaRPr>
            </a:p>
          </p:txBody>
        </p:sp>
        <p:sp>
          <p:nvSpPr>
            <p:cNvPr id="11" name="Freeform: Shape 10">
              <a:extLst>
                <a:ext uri="{FF2B5EF4-FFF2-40B4-BE49-F238E27FC236}">
                  <a16:creationId xmlns:a16="http://schemas.microsoft.com/office/drawing/2014/main" id="{DE9E6B78-6F56-4305-B05D-723D903C1B0C}"/>
                </a:ext>
              </a:extLst>
            </p:cNvPr>
            <p:cNvSpPr/>
            <p:nvPr/>
          </p:nvSpPr>
          <p:spPr>
            <a:xfrm>
              <a:off x="10550630" y="1265195"/>
              <a:ext cx="366268" cy="4162"/>
            </a:xfrm>
            <a:custGeom>
              <a:avLst/>
              <a:gdLst>
                <a:gd name="connsiteX0" fmla="*/ 0 w 838200"/>
                <a:gd name="connsiteY0" fmla="*/ 1129 h 9525"/>
                <a:gd name="connsiteX1" fmla="*/ 818197 w 838200"/>
                <a:gd name="connsiteY1" fmla="*/ 1129 h 9525"/>
                <a:gd name="connsiteX2" fmla="*/ 839152 w 838200"/>
                <a:gd name="connsiteY2" fmla="*/ 9701 h 9525"/>
                <a:gd name="connsiteX3" fmla="*/ 762952 w 838200"/>
                <a:gd name="connsiteY3" fmla="*/ 10654 h 9525"/>
                <a:gd name="connsiteX4" fmla="*/ 24765 w 838200"/>
                <a:gd name="connsiteY4" fmla="*/ 9701 h 9525"/>
                <a:gd name="connsiteX5" fmla="*/ 0 w 838200"/>
                <a:gd name="connsiteY5" fmla="*/ 1129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8200" h="9525">
                  <a:moveTo>
                    <a:pt x="0" y="1129"/>
                  </a:moveTo>
                  <a:cubicBezTo>
                    <a:pt x="272415" y="1129"/>
                    <a:pt x="545782" y="1129"/>
                    <a:pt x="818197" y="1129"/>
                  </a:cubicBezTo>
                  <a:cubicBezTo>
                    <a:pt x="825817" y="1129"/>
                    <a:pt x="837247" y="-4586"/>
                    <a:pt x="839152" y="9701"/>
                  </a:cubicBezTo>
                  <a:cubicBezTo>
                    <a:pt x="813435" y="9701"/>
                    <a:pt x="787717" y="10654"/>
                    <a:pt x="762952" y="10654"/>
                  </a:cubicBezTo>
                  <a:cubicBezTo>
                    <a:pt x="517207" y="10654"/>
                    <a:pt x="271463" y="10654"/>
                    <a:pt x="24765" y="9701"/>
                  </a:cubicBezTo>
                  <a:cubicBezTo>
                    <a:pt x="17145" y="10654"/>
                    <a:pt x="2857" y="19226"/>
                    <a:pt x="0" y="1129"/>
                  </a:cubicBezTo>
                  <a:close/>
                </a:path>
              </a:pathLst>
            </a:custGeom>
            <a:solidFill>
              <a:srgbClr val="782017"/>
            </a:solidFill>
            <a:ln w="9525" cap="flat">
              <a:noFill/>
              <a:prstDash val="solid"/>
              <a:miter/>
            </a:ln>
          </p:spPr>
          <p:txBody>
            <a:bodyPr rtlCol="0" anchor="ctr"/>
            <a:lstStyle/>
            <a:p>
              <a:endParaRPr lang="en-US">
                <a:cs typeface="B Nazanin" panose="00000700000000000000" pitchFamily="2" charset="-78"/>
              </a:endParaRPr>
            </a:p>
          </p:txBody>
        </p:sp>
        <p:sp>
          <p:nvSpPr>
            <p:cNvPr id="12" name="Freeform: Shape 11">
              <a:extLst>
                <a:ext uri="{FF2B5EF4-FFF2-40B4-BE49-F238E27FC236}">
                  <a16:creationId xmlns:a16="http://schemas.microsoft.com/office/drawing/2014/main" id="{E60EA730-F0D3-47DB-B041-3C38833A092A}"/>
                </a:ext>
              </a:extLst>
            </p:cNvPr>
            <p:cNvSpPr/>
            <p:nvPr/>
          </p:nvSpPr>
          <p:spPr>
            <a:xfrm>
              <a:off x="10594332" y="237762"/>
              <a:ext cx="291349" cy="270538"/>
            </a:xfrm>
            <a:custGeom>
              <a:avLst/>
              <a:gdLst>
                <a:gd name="connsiteX0" fmla="*/ 324802 w 666750"/>
                <a:gd name="connsiteY0" fmla="*/ 4488 h 619125"/>
                <a:gd name="connsiteX1" fmla="*/ 341947 w 666750"/>
                <a:gd name="connsiteY1" fmla="*/ 12108 h 619125"/>
                <a:gd name="connsiteX2" fmla="*/ 402907 w 666750"/>
                <a:gd name="connsiteY2" fmla="*/ 205465 h 619125"/>
                <a:gd name="connsiteX3" fmla="*/ 440055 w 666750"/>
                <a:gd name="connsiteY3" fmla="*/ 234040 h 619125"/>
                <a:gd name="connsiteX4" fmla="*/ 669607 w 666750"/>
                <a:gd name="connsiteY4" fmla="*/ 233088 h 619125"/>
                <a:gd name="connsiteX5" fmla="*/ 641985 w 666750"/>
                <a:gd name="connsiteY5" fmla="*/ 255948 h 619125"/>
                <a:gd name="connsiteX6" fmla="*/ 483870 w 666750"/>
                <a:gd name="connsiteY6" fmla="*/ 370248 h 619125"/>
                <a:gd name="connsiteX7" fmla="*/ 469582 w 666750"/>
                <a:gd name="connsiteY7" fmla="*/ 411205 h 619125"/>
                <a:gd name="connsiteX8" fmla="*/ 533400 w 666750"/>
                <a:gd name="connsiteY8" fmla="*/ 611230 h 619125"/>
                <a:gd name="connsiteX9" fmla="*/ 538163 w 666750"/>
                <a:gd name="connsiteY9" fmla="*/ 626470 h 619125"/>
                <a:gd name="connsiteX10" fmla="*/ 482917 w 666750"/>
                <a:gd name="connsiteY10" fmla="*/ 590275 h 619125"/>
                <a:gd name="connsiteX11" fmla="*/ 352425 w 666750"/>
                <a:gd name="connsiteY11" fmla="*/ 496930 h 619125"/>
                <a:gd name="connsiteX12" fmla="*/ 326707 w 666750"/>
                <a:gd name="connsiteY12" fmla="*/ 488358 h 619125"/>
                <a:gd name="connsiteX13" fmla="*/ 217170 w 666750"/>
                <a:gd name="connsiteY13" fmla="*/ 563605 h 619125"/>
                <a:gd name="connsiteX14" fmla="*/ 124777 w 666750"/>
                <a:gd name="connsiteY14" fmla="*/ 624565 h 619125"/>
                <a:gd name="connsiteX15" fmla="*/ 149542 w 666750"/>
                <a:gd name="connsiteY15" fmla="*/ 546460 h 619125"/>
                <a:gd name="connsiteX16" fmla="*/ 194310 w 666750"/>
                <a:gd name="connsiteY16" fmla="*/ 409300 h 619125"/>
                <a:gd name="connsiteX17" fmla="*/ 180975 w 666750"/>
                <a:gd name="connsiteY17" fmla="*/ 371200 h 619125"/>
                <a:gd name="connsiteX18" fmla="*/ 16192 w 666750"/>
                <a:gd name="connsiteY18" fmla="*/ 252138 h 619125"/>
                <a:gd name="connsiteX19" fmla="*/ 0 w 666750"/>
                <a:gd name="connsiteY19" fmla="*/ 233088 h 619125"/>
                <a:gd name="connsiteX20" fmla="*/ 112395 w 666750"/>
                <a:gd name="connsiteY20" fmla="*/ 233088 h 619125"/>
                <a:gd name="connsiteX21" fmla="*/ 220980 w 666750"/>
                <a:gd name="connsiteY21" fmla="*/ 234993 h 619125"/>
                <a:gd name="connsiteX22" fmla="*/ 259080 w 666750"/>
                <a:gd name="connsiteY22" fmla="*/ 210228 h 619125"/>
                <a:gd name="connsiteX23" fmla="*/ 322897 w 666750"/>
                <a:gd name="connsiteY23" fmla="*/ 12108 h 619125"/>
                <a:gd name="connsiteX24" fmla="*/ 324802 w 666750"/>
                <a:gd name="connsiteY24" fmla="*/ 4488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6750" h="619125">
                  <a:moveTo>
                    <a:pt x="324802" y="4488"/>
                  </a:moveTo>
                  <a:cubicBezTo>
                    <a:pt x="337185" y="-6942"/>
                    <a:pt x="340042" y="6393"/>
                    <a:pt x="341947" y="12108"/>
                  </a:cubicBezTo>
                  <a:cubicBezTo>
                    <a:pt x="362902" y="75925"/>
                    <a:pt x="384810" y="140695"/>
                    <a:pt x="402907" y="205465"/>
                  </a:cubicBezTo>
                  <a:cubicBezTo>
                    <a:pt x="408622" y="226420"/>
                    <a:pt x="417195" y="234040"/>
                    <a:pt x="440055" y="234040"/>
                  </a:cubicBezTo>
                  <a:cubicBezTo>
                    <a:pt x="514350" y="233088"/>
                    <a:pt x="587692" y="233088"/>
                    <a:pt x="669607" y="233088"/>
                  </a:cubicBezTo>
                  <a:cubicBezTo>
                    <a:pt x="657225" y="243565"/>
                    <a:pt x="649605" y="250233"/>
                    <a:pt x="641985" y="255948"/>
                  </a:cubicBezTo>
                  <a:cubicBezTo>
                    <a:pt x="589597" y="294048"/>
                    <a:pt x="537210" y="333100"/>
                    <a:pt x="483870" y="370248"/>
                  </a:cubicBezTo>
                  <a:cubicBezTo>
                    <a:pt x="467677" y="381678"/>
                    <a:pt x="461963" y="389298"/>
                    <a:pt x="469582" y="411205"/>
                  </a:cubicBezTo>
                  <a:cubicBezTo>
                    <a:pt x="493395" y="476928"/>
                    <a:pt x="512445" y="544555"/>
                    <a:pt x="533400" y="611230"/>
                  </a:cubicBezTo>
                  <a:cubicBezTo>
                    <a:pt x="534352" y="615993"/>
                    <a:pt x="541020" y="617898"/>
                    <a:pt x="538163" y="626470"/>
                  </a:cubicBezTo>
                  <a:cubicBezTo>
                    <a:pt x="516255" y="619803"/>
                    <a:pt x="501015" y="602658"/>
                    <a:pt x="482917" y="590275"/>
                  </a:cubicBezTo>
                  <a:cubicBezTo>
                    <a:pt x="439102" y="559795"/>
                    <a:pt x="396240" y="527410"/>
                    <a:pt x="352425" y="496930"/>
                  </a:cubicBezTo>
                  <a:cubicBezTo>
                    <a:pt x="344805" y="492168"/>
                    <a:pt x="339090" y="480738"/>
                    <a:pt x="326707" y="488358"/>
                  </a:cubicBezTo>
                  <a:cubicBezTo>
                    <a:pt x="286702" y="508360"/>
                    <a:pt x="254317" y="538840"/>
                    <a:pt x="217170" y="563605"/>
                  </a:cubicBezTo>
                  <a:cubicBezTo>
                    <a:pt x="186690" y="583608"/>
                    <a:pt x="159067" y="606468"/>
                    <a:pt x="124777" y="624565"/>
                  </a:cubicBezTo>
                  <a:cubicBezTo>
                    <a:pt x="133350" y="598848"/>
                    <a:pt x="140970" y="572178"/>
                    <a:pt x="149542" y="546460"/>
                  </a:cubicBezTo>
                  <a:cubicBezTo>
                    <a:pt x="164782" y="500740"/>
                    <a:pt x="178117" y="455020"/>
                    <a:pt x="194310" y="409300"/>
                  </a:cubicBezTo>
                  <a:cubicBezTo>
                    <a:pt x="200977" y="391203"/>
                    <a:pt x="195263" y="380725"/>
                    <a:pt x="180975" y="371200"/>
                  </a:cubicBezTo>
                  <a:cubicBezTo>
                    <a:pt x="125730" y="332148"/>
                    <a:pt x="71438" y="291190"/>
                    <a:pt x="16192" y="252138"/>
                  </a:cubicBezTo>
                  <a:cubicBezTo>
                    <a:pt x="10477" y="248328"/>
                    <a:pt x="5715" y="243565"/>
                    <a:pt x="0" y="233088"/>
                  </a:cubicBezTo>
                  <a:cubicBezTo>
                    <a:pt x="39052" y="233088"/>
                    <a:pt x="76200" y="233088"/>
                    <a:pt x="112395" y="233088"/>
                  </a:cubicBezTo>
                  <a:cubicBezTo>
                    <a:pt x="148590" y="233088"/>
                    <a:pt x="184785" y="233088"/>
                    <a:pt x="220980" y="234993"/>
                  </a:cubicBezTo>
                  <a:cubicBezTo>
                    <a:pt x="240030" y="235945"/>
                    <a:pt x="252413" y="231183"/>
                    <a:pt x="259080" y="210228"/>
                  </a:cubicBezTo>
                  <a:cubicBezTo>
                    <a:pt x="279082" y="144505"/>
                    <a:pt x="300990" y="78783"/>
                    <a:pt x="322897" y="12108"/>
                  </a:cubicBezTo>
                  <a:cubicBezTo>
                    <a:pt x="325755" y="11155"/>
                    <a:pt x="324802" y="7345"/>
                    <a:pt x="324802" y="4488"/>
                  </a:cubicBezTo>
                  <a:close/>
                </a:path>
              </a:pathLst>
            </a:custGeom>
            <a:solidFill>
              <a:srgbClr val="FCFCFD"/>
            </a:solidFill>
            <a:ln w="9525" cap="flat">
              <a:noFill/>
              <a:prstDash val="solid"/>
              <a:miter/>
            </a:ln>
          </p:spPr>
          <p:txBody>
            <a:bodyPr rtlCol="0" anchor="ctr"/>
            <a:lstStyle/>
            <a:p>
              <a:endParaRPr lang="en-US">
                <a:cs typeface="B Nazanin" panose="00000700000000000000" pitchFamily="2" charset="-78"/>
              </a:endParaRPr>
            </a:p>
          </p:txBody>
        </p:sp>
      </p:grpSp>
      <p:grpSp>
        <p:nvGrpSpPr>
          <p:cNvPr id="13" name="Group 12">
            <a:extLst>
              <a:ext uri="{FF2B5EF4-FFF2-40B4-BE49-F238E27FC236}">
                <a16:creationId xmlns:a16="http://schemas.microsoft.com/office/drawing/2014/main" id="{2A254FBE-7C8E-4672-9351-39C273CF4950}"/>
              </a:ext>
            </a:extLst>
          </p:cNvPr>
          <p:cNvGrpSpPr/>
          <p:nvPr/>
        </p:nvGrpSpPr>
        <p:grpSpPr>
          <a:xfrm>
            <a:off x="740208" y="1501647"/>
            <a:ext cx="3020050" cy="2926334"/>
            <a:chOff x="4140083" y="-227046"/>
            <a:chExt cx="3204689" cy="3105239"/>
          </a:xfrm>
        </p:grpSpPr>
        <p:sp>
          <p:nvSpPr>
            <p:cNvPr id="14" name="Freeform: Shape 13">
              <a:extLst>
                <a:ext uri="{FF2B5EF4-FFF2-40B4-BE49-F238E27FC236}">
                  <a16:creationId xmlns:a16="http://schemas.microsoft.com/office/drawing/2014/main" id="{66836556-E89F-4370-B222-9DD9852CBBD0}"/>
                </a:ext>
              </a:extLst>
            </p:cNvPr>
            <p:cNvSpPr/>
            <p:nvPr/>
          </p:nvSpPr>
          <p:spPr>
            <a:xfrm>
              <a:off x="4140083" y="-227046"/>
              <a:ext cx="2889473" cy="3105239"/>
            </a:xfrm>
            <a:custGeom>
              <a:avLst/>
              <a:gdLst>
                <a:gd name="connsiteX0" fmla="*/ 2916809 w 2933700"/>
                <a:gd name="connsiteY0" fmla="*/ 1216399 h 3152775"/>
                <a:gd name="connsiteX1" fmla="*/ 2574861 w 2933700"/>
                <a:gd name="connsiteY1" fmla="*/ 1129721 h 3152775"/>
                <a:gd name="connsiteX2" fmla="*/ 2549144 w 2933700"/>
                <a:gd name="connsiteY2" fmla="*/ 1112576 h 3152775"/>
                <a:gd name="connsiteX3" fmla="*/ 2419604 w 2933700"/>
                <a:gd name="connsiteY3" fmla="*/ 923029 h 3152775"/>
                <a:gd name="connsiteX4" fmla="*/ 2414842 w 2933700"/>
                <a:gd name="connsiteY4" fmla="*/ 901121 h 3152775"/>
                <a:gd name="connsiteX5" fmla="*/ 2442464 w 2933700"/>
                <a:gd name="connsiteY5" fmla="*/ 646804 h 3152775"/>
                <a:gd name="connsiteX6" fmla="*/ 2421509 w 2933700"/>
                <a:gd name="connsiteY6" fmla="*/ 613466 h 3152775"/>
                <a:gd name="connsiteX7" fmla="*/ 2421509 w 2933700"/>
                <a:gd name="connsiteY7" fmla="*/ 613466 h 3152775"/>
                <a:gd name="connsiteX8" fmla="*/ 2426271 w 2933700"/>
                <a:gd name="connsiteY8" fmla="*/ 608704 h 3152775"/>
                <a:gd name="connsiteX9" fmla="*/ 2426271 w 2933700"/>
                <a:gd name="connsiteY9" fmla="*/ 608704 h 3152775"/>
                <a:gd name="connsiteX10" fmla="*/ 2485326 w 2933700"/>
                <a:gd name="connsiteY10" fmla="*/ 593464 h 3152775"/>
                <a:gd name="connsiteX11" fmla="*/ 2595817 w 2933700"/>
                <a:gd name="connsiteY11" fmla="*/ 596321 h 3152775"/>
                <a:gd name="connsiteX12" fmla="*/ 2649156 w 2933700"/>
                <a:gd name="connsiteY12" fmla="*/ 562984 h 3152775"/>
                <a:gd name="connsiteX13" fmla="*/ 2660586 w 2933700"/>
                <a:gd name="connsiteY13" fmla="*/ 525836 h 3152775"/>
                <a:gd name="connsiteX14" fmla="*/ 2697734 w 2933700"/>
                <a:gd name="connsiteY14" fmla="*/ 465829 h 3152775"/>
                <a:gd name="connsiteX15" fmla="*/ 2698686 w 2933700"/>
                <a:gd name="connsiteY15" fmla="*/ 463924 h 3152775"/>
                <a:gd name="connsiteX16" fmla="*/ 2720594 w 2933700"/>
                <a:gd name="connsiteY16" fmla="*/ 445826 h 3152775"/>
                <a:gd name="connsiteX17" fmla="*/ 2738692 w 2933700"/>
                <a:gd name="connsiteY17" fmla="*/ 422966 h 3152775"/>
                <a:gd name="connsiteX18" fmla="*/ 2721546 w 2933700"/>
                <a:gd name="connsiteY18" fmla="*/ 377246 h 3152775"/>
                <a:gd name="connsiteX19" fmla="*/ 2717736 w 2933700"/>
                <a:gd name="connsiteY19" fmla="*/ 332479 h 3152775"/>
                <a:gd name="connsiteX20" fmla="*/ 2729167 w 2933700"/>
                <a:gd name="connsiteY20" fmla="*/ 265804 h 3152775"/>
                <a:gd name="connsiteX21" fmla="*/ 2732976 w 2933700"/>
                <a:gd name="connsiteY21" fmla="*/ 214369 h 3152775"/>
                <a:gd name="connsiteX22" fmla="*/ 2732976 w 2933700"/>
                <a:gd name="connsiteY22" fmla="*/ 214369 h 3152775"/>
                <a:gd name="connsiteX23" fmla="*/ 2752979 w 2933700"/>
                <a:gd name="connsiteY23" fmla="*/ 200081 h 3152775"/>
                <a:gd name="connsiteX24" fmla="*/ 2782506 w 2933700"/>
                <a:gd name="connsiteY24" fmla="*/ 180079 h 3152775"/>
                <a:gd name="connsiteX25" fmla="*/ 2769171 w 2933700"/>
                <a:gd name="connsiteY25" fmla="*/ 141026 h 3152775"/>
                <a:gd name="connsiteX26" fmla="*/ 2749169 w 2933700"/>
                <a:gd name="connsiteY26" fmla="*/ 116261 h 3152775"/>
                <a:gd name="connsiteX27" fmla="*/ 2611056 w 2933700"/>
                <a:gd name="connsiteY27" fmla="*/ 17201 h 3152775"/>
                <a:gd name="connsiteX28" fmla="*/ 2487231 w 2933700"/>
                <a:gd name="connsiteY28" fmla="*/ 12439 h 3152775"/>
                <a:gd name="connsiteX29" fmla="*/ 2398649 w 2933700"/>
                <a:gd name="connsiteY29" fmla="*/ 41014 h 3152775"/>
                <a:gd name="connsiteX30" fmla="*/ 2311019 w 2933700"/>
                <a:gd name="connsiteY30" fmla="*/ 110546 h 3152775"/>
                <a:gd name="connsiteX31" fmla="*/ 2268156 w 2933700"/>
                <a:gd name="connsiteY31" fmla="*/ 326764 h 3152775"/>
                <a:gd name="connsiteX32" fmla="*/ 2232914 w 2933700"/>
                <a:gd name="connsiteY32" fmla="*/ 382009 h 3152775"/>
                <a:gd name="connsiteX33" fmla="*/ 2202434 w 2933700"/>
                <a:gd name="connsiteY33" fmla="*/ 373436 h 3152775"/>
                <a:gd name="connsiteX34" fmla="*/ 2121471 w 2933700"/>
                <a:gd name="connsiteY34" fmla="*/ 290569 h 3152775"/>
                <a:gd name="connsiteX35" fmla="*/ 2033841 w 2933700"/>
                <a:gd name="connsiteY35" fmla="*/ 268661 h 3152775"/>
                <a:gd name="connsiteX36" fmla="*/ 1955736 w 2933700"/>
                <a:gd name="connsiteY36" fmla="*/ 313429 h 3152775"/>
                <a:gd name="connsiteX37" fmla="*/ 1863344 w 2933700"/>
                <a:gd name="connsiteY37" fmla="*/ 352481 h 3152775"/>
                <a:gd name="connsiteX38" fmla="*/ 1585214 w 2933700"/>
                <a:gd name="connsiteY38" fmla="*/ 398201 h 3152775"/>
                <a:gd name="connsiteX39" fmla="*/ 1358519 w 2933700"/>
                <a:gd name="connsiteY39" fmla="*/ 575366 h 3152775"/>
                <a:gd name="connsiteX40" fmla="*/ 1212786 w 2933700"/>
                <a:gd name="connsiteY40" fmla="*/ 991609 h 3152775"/>
                <a:gd name="connsiteX41" fmla="*/ 1268031 w 2933700"/>
                <a:gd name="connsiteY41" fmla="*/ 1056379 h 3152775"/>
                <a:gd name="connsiteX42" fmla="*/ 1271841 w 2933700"/>
                <a:gd name="connsiteY42" fmla="*/ 1058284 h 3152775"/>
                <a:gd name="connsiteX43" fmla="*/ 1263269 w 2933700"/>
                <a:gd name="connsiteY43" fmla="*/ 1069714 h 3152775"/>
                <a:gd name="connsiteX44" fmla="*/ 1077531 w 2933700"/>
                <a:gd name="connsiteY44" fmla="*/ 1262119 h 3152775"/>
                <a:gd name="connsiteX45" fmla="*/ 1076579 w 2933700"/>
                <a:gd name="connsiteY45" fmla="*/ 1310696 h 3152775"/>
                <a:gd name="connsiteX46" fmla="*/ 1098486 w 2933700"/>
                <a:gd name="connsiteY46" fmla="*/ 1351654 h 3152775"/>
                <a:gd name="connsiteX47" fmla="*/ 1085151 w 2933700"/>
                <a:gd name="connsiteY47" fmla="*/ 1518341 h 3152775"/>
                <a:gd name="connsiteX48" fmla="*/ 1065149 w 2933700"/>
                <a:gd name="connsiteY48" fmla="*/ 1900294 h 3152775"/>
                <a:gd name="connsiteX49" fmla="*/ 1043241 w 2933700"/>
                <a:gd name="connsiteY49" fmla="*/ 1912676 h 3152775"/>
                <a:gd name="connsiteX50" fmla="*/ 746061 w 2933700"/>
                <a:gd name="connsiteY50" fmla="*/ 1781231 h 3152775"/>
                <a:gd name="connsiteX51" fmla="*/ 727964 w 2933700"/>
                <a:gd name="connsiteY51" fmla="*/ 1768849 h 3152775"/>
                <a:gd name="connsiteX52" fmla="*/ 621284 w 2933700"/>
                <a:gd name="connsiteY52" fmla="*/ 1670741 h 3152775"/>
                <a:gd name="connsiteX53" fmla="*/ 600329 w 2933700"/>
                <a:gd name="connsiteY53" fmla="*/ 1646929 h 3152775"/>
                <a:gd name="connsiteX54" fmla="*/ 545084 w 2933700"/>
                <a:gd name="connsiteY54" fmla="*/ 1553584 h 3152775"/>
                <a:gd name="connsiteX55" fmla="*/ 458406 w 2933700"/>
                <a:gd name="connsiteY55" fmla="*/ 1531676 h 3152775"/>
                <a:gd name="connsiteX56" fmla="*/ 375539 w 2933700"/>
                <a:gd name="connsiteY56" fmla="*/ 1581206 h 3152775"/>
                <a:gd name="connsiteX57" fmla="*/ 367919 w 2933700"/>
                <a:gd name="connsiteY57" fmla="*/ 1617401 h 3152775"/>
                <a:gd name="connsiteX58" fmla="*/ 362204 w 2933700"/>
                <a:gd name="connsiteY58" fmla="*/ 1621211 h 3152775"/>
                <a:gd name="connsiteX59" fmla="*/ 341249 w 2933700"/>
                <a:gd name="connsiteY59" fmla="*/ 1627879 h 3152775"/>
                <a:gd name="connsiteX60" fmla="*/ 105981 w 2933700"/>
                <a:gd name="connsiteY60" fmla="*/ 1765991 h 3152775"/>
                <a:gd name="connsiteX61" fmla="*/ 6921 w 2933700"/>
                <a:gd name="connsiteY61" fmla="*/ 1906961 h 3152775"/>
                <a:gd name="connsiteX62" fmla="*/ 25971 w 2933700"/>
                <a:gd name="connsiteY62" fmla="*/ 1963159 h 3152775"/>
                <a:gd name="connsiteX63" fmla="*/ 105981 w 2933700"/>
                <a:gd name="connsiteY63" fmla="*/ 1961254 h 3152775"/>
                <a:gd name="connsiteX64" fmla="*/ 272669 w 2933700"/>
                <a:gd name="connsiteY64" fmla="*/ 1891721 h 3152775"/>
                <a:gd name="connsiteX65" fmla="*/ 370776 w 2933700"/>
                <a:gd name="connsiteY65" fmla="*/ 1880291 h 3152775"/>
                <a:gd name="connsiteX66" fmla="*/ 459359 w 2933700"/>
                <a:gd name="connsiteY66" fmla="*/ 1869814 h 3152775"/>
                <a:gd name="connsiteX67" fmla="*/ 424116 w 2933700"/>
                <a:gd name="connsiteY67" fmla="*/ 2043169 h 3152775"/>
                <a:gd name="connsiteX68" fmla="*/ 439356 w 2933700"/>
                <a:gd name="connsiteY68" fmla="*/ 2071744 h 3152775"/>
                <a:gd name="connsiteX69" fmla="*/ 1011809 w 2933700"/>
                <a:gd name="connsiteY69" fmla="*/ 2313679 h 3152775"/>
                <a:gd name="connsiteX70" fmla="*/ 1171829 w 2933700"/>
                <a:gd name="connsiteY70" fmla="*/ 2384164 h 3152775"/>
                <a:gd name="connsiteX71" fmla="*/ 1314704 w 2933700"/>
                <a:gd name="connsiteY71" fmla="*/ 2327966 h 3152775"/>
                <a:gd name="connsiteX72" fmla="*/ 1398524 w 2933700"/>
                <a:gd name="connsiteY72" fmla="*/ 2157469 h 3152775"/>
                <a:gd name="connsiteX73" fmla="*/ 1503299 w 2933700"/>
                <a:gd name="connsiteY73" fmla="*/ 1907914 h 3152775"/>
                <a:gd name="connsiteX74" fmla="*/ 1674749 w 2933700"/>
                <a:gd name="connsiteY74" fmla="*/ 2120321 h 3152775"/>
                <a:gd name="connsiteX75" fmla="*/ 1678559 w 2933700"/>
                <a:gd name="connsiteY75" fmla="*/ 2155564 h 3152775"/>
                <a:gd name="connsiteX76" fmla="*/ 1382331 w 2933700"/>
                <a:gd name="connsiteY76" fmla="*/ 2868034 h 3152775"/>
                <a:gd name="connsiteX77" fmla="*/ 1374711 w 2933700"/>
                <a:gd name="connsiteY77" fmla="*/ 2886132 h 3152775"/>
                <a:gd name="connsiteX78" fmla="*/ 1340421 w 2933700"/>
                <a:gd name="connsiteY78" fmla="*/ 2912801 h 3152775"/>
                <a:gd name="connsiteX79" fmla="*/ 1325181 w 2933700"/>
                <a:gd name="connsiteY79" fmla="*/ 2924232 h 3152775"/>
                <a:gd name="connsiteX80" fmla="*/ 1284224 w 2933700"/>
                <a:gd name="connsiteY80" fmla="*/ 3113779 h 3152775"/>
                <a:gd name="connsiteX81" fmla="*/ 1300416 w 2933700"/>
                <a:gd name="connsiteY81" fmla="*/ 3126162 h 3152775"/>
                <a:gd name="connsiteX82" fmla="*/ 1475676 w 2933700"/>
                <a:gd name="connsiteY82" fmla="*/ 3136639 h 3152775"/>
                <a:gd name="connsiteX83" fmla="*/ 1504251 w 2933700"/>
                <a:gd name="connsiteY83" fmla="*/ 3114732 h 3152775"/>
                <a:gd name="connsiteX84" fmla="*/ 1522349 w 2933700"/>
                <a:gd name="connsiteY84" fmla="*/ 3101396 h 3152775"/>
                <a:gd name="connsiteX85" fmla="*/ 1700466 w 2933700"/>
                <a:gd name="connsiteY85" fmla="*/ 3151879 h 3152775"/>
                <a:gd name="connsiteX86" fmla="*/ 1864296 w 2933700"/>
                <a:gd name="connsiteY86" fmla="*/ 3148069 h 3152775"/>
                <a:gd name="connsiteX87" fmla="*/ 1930971 w 2933700"/>
                <a:gd name="connsiteY87" fmla="*/ 3117589 h 3152775"/>
                <a:gd name="connsiteX88" fmla="*/ 1919541 w 2933700"/>
                <a:gd name="connsiteY88" fmla="*/ 3057582 h 3152775"/>
                <a:gd name="connsiteX89" fmla="*/ 1849056 w 2933700"/>
                <a:gd name="connsiteY89" fmla="*/ 3047104 h 3152775"/>
                <a:gd name="connsiteX90" fmla="*/ 1731899 w 2933700"/>
                <a:gd name="connsiteY90" fmla="*/ 3031864 h 3152775"/>
                <a:gd name="connsiteX91" fmla="*/ 1653794 w 2933700"/>
                <a:gd name="connsiteY91" fmla="*/ 2957569 h 3152775"/>
                <a:gd name="connsiteX92" fmla="*/ 1731899 w 2933700"/>
                <a:gd name="connsiteY92" fmla="*/ 2977571 h 3152775"/>
                <a:gd name="connsiteX93" fmla="*/ 1758569 w 2933700"/>
                <a:gd name="connsiteY93" fmla="*/ 2964236 h 3152775"/>
                <a:gd name="connsiteX94" fmla="*/ 2045271 w 2933700"/>
                <a:gd name="connsiteY94" fmla="*/ 2250814 h 3152775"/>
                <a:gd name="connsiteX95" fmla="*/ 2063369 w 2933700"/>
                <a:gd name="connsiteY95" fmla="*/ 2090794 h 3152775"/>
                <a:gd name="connsiteX96" fmla="*/ 1989074 w 2933700"/>
                <a:gd name="connsiteY96" fmla="*/ 1882196 h 3152775"/>
                <a:gd name="connsiteX97" fmla="*/ 1919541 w 2933700"/>
                <a:gd name="connsiteY97" fmla="*/ 1741226 h 3152775"/>
                <a:gd name="connsiteX98" fmla="*/ 1962404 w 2933700"/>
                <a:gd name="connsiteY98" fmla="*/ 1698364 h 3152775"/>
                <a:gd name="connsiteX99" fmla="*/ 1955736 w 2933700"/>
                <a:gd name="connsiteY99" fmla="*/ 1662169 h 3152775"/>
                <a:gd name="connsiteX100" fmla="*/ 1892871 w 2933700"/>
                <a:gd name="connsiteY100" fmla="*/ 1337366 h 3152775"/>
                <a:gd name="connsiteX101" fmla="*/ 1904301 w 2933700"/>
                <a:gd name="connsiteY101" fmla="*/ 1308791 h 3152775"/>
                <a:gd name="connsiteX102" fmla="*/ 2181479 w 2933700"/>
                <a:gd name="connsiteY102" fmla="*/ 1113529 h 3152775"/>
                <a:gd name="connsiteX103" fmla="*/ 2204339 w 2933700"/>
                <a:gd name="connsiteY103" fmla="*/ 1116386 h 3152775"/>
                <a:gd name="connsiteX104" fmla="*/ 2305304 w 2933700"/>
                <a:gd name="connsiteY104" fmla="*/ 1225924 h 3152775"/>
                <a:gd name="connsiteX105" fmla="*/ 2608199 w 2933700"/>
                <a:gd name="connsiteY105" fmla="*/ 1395469 h 3152775"/>
                <a:gd name="connsiteX106" fmla="*/ 2902521 w 2933700"/>
                <a:gd name="connsiteY106" fmla="*/ 1445951 h 3152775"/>
                <a:gd name="connsiteX107" fmla="*/ 2912999 w 2933700"/>
                <a:gd name="connsiteY107" fmla="*/ 1435474 h 3152775"/>
                <a:gd name="connsiteX108" fmla="*/ 2933954 w 2933700"/>
                <a:gd name="connsiteY108" fmla="*/ 1239259 h 3152775"/>
                <a:gd name="connsiteX109" fmla="*/ 2916809 w 2933700"/>
                <a:gd name="connsiteY109" fmla="*/ 1216399 h 3152775"/>
                <a:gd name="connsiteX110" fmla="*/ 1512824 w 2933700"/>
                <a:gd name="connsiteY110" fmla="*/ 846829 h 3152775"/>
                <a:gd name="connsiteX111" fmla="*/ 1561401 w 2933700"/>
                <a:gd name="connsiteY111" fmla="*/ 754436 h 3152775"/>
                <a:gd name="connsiteX112" fmla="*/ 1658556 w 2933700"/>
                <a:gd name="connsiteY112" fmla="*/ 705859 h 3152775"/>
                <a:gd name="connsiteX113" fmla="*/ 1512824 w 2933700"/>
                <a:gd name="connsiteY113" fmla="*/ 846829 h 3152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933700" h="3152775">
                  <a:moveTo>
                    <a:pt x="2916809" y="1216399"/>
                  </a:moveTo>
                  <a:cubicBezTo>
                    <a:pt x="2802509" y="1187824"/>
                    <a:pt x="2689161" y="1158296"/>
                    <a:pt x="2574861" y="1129721"/>
                  </a:cubicBezTo>
                  <a:cubicBezTo>
                    <a:pt x="2563431" y="1126864"/>
                    <a:pt x="2555811" y="1123054"/>
                    <a:pt x="2549144" y="1112576"/>
                  </a:cubicBezTo>
                  <a:cubicBezTo>
                    <a:pt x="2506281" y="1048759"/>
                    <a:pt x="2462467" y="985894"/>
                    <a:pt x="2419604" y="923029"/>
                  </a:cubicBezTo>
                  <a:cubicBezTo>
                    <a:pt x="2414842" y="916361"/>
                    <a:pt x="2411984" y="910646"/>
                    <a:pt x="2414842" y="901121"/>
                  </a:cubicBezTo>
                  <a:cubicBezTo>
                    <a:pt x="2437701" y="818254"/>
                    <a:pt x="2444369" y="732529"/>
                    <a:pt x="2442464" y="646804"/>
                  </a:cubicBezTo>
                  <a:cubicBezTo>
                    <a:pt x="2442464" y="629659"/>
                    <a:pt x="2440559" y="617276"/>
                    <a:pt x="2421509" y="613466"/>
                  </a:cubicBezTo>
                  <a:cubicBezTo>
                    <a:pt x="2421509" y="613466"/>
                    <a:pt x="2421509" y="613466"/>
                    <a:pt x="2421509" y="613466"/>
                  </a:cubicBezTo>
                  <a:cubicBezTo>
                    <a:pt x="2423414" y="611561"/>
                    <a:pt x="2424367" y="610609"/>
                    <a:pt x="2426271" y="608704"/>
                  </a:cubicBezTo>
                  <a:lnTo>
                    <a:pt x="2426271" y="608704"/>
                  </a:lnTo>
                  <a:cubicBezTo>
                    <a:pt x="2448179" y="611561"/>
                    <a:pt x="2466276" y="599179"/>
                    <a:pt x="2485326" y="593464"/>
                  </a:cubicBezTo>
                  <a:cubicBezTo>
                    <a:pt x="2522474" y="582986"/>
                    <a:pt x="2557717" y="573461"/>
                    <a:pt x="2595817" y="596321"/>
                  </a:cubicBezTo>
                  <a:cubicBezTo>
                    <a:pt x="2626296" y="615371"/>
                    <a:pt x="2647251" y="600131"/>
                    <a:pt x="2649156" y="562984"/>
                  </a:cubicBezTo>
                  <a:cubicBezTo>
                    <a:pt x="2650109" y="549649"/>
                    <a:pt x="2655824" y="538219"/>
                    <a:pt x="2660586" y="525836"/>
                  </a:cubicBezTo>
                  <a:cubicBezTo>
                    <a:pt x="2670111" y="502976"/>
                    <a:pt x="2681542" y="483926"/>
                    <a:pt x="2697734" y="465829"/>
                  </a:cubicBezTo>
                  <a:cubicBezTo>
                    <a:pt x="2697734" y="464876"/>
                    <a:pt x="2698686" y="463924"/>
                    <a:pt x="2698686" y="463924"/>
                  </a:cubicBezTo>
                  <a:cubicBezTo>
                    <a:pt x="2697734" y="447731"/>
                    <a:pt x="2707259" y="443921"/>
                    <a:pt x="2720594" y="445826"/>
                  </a:cubicBezTo>
                  <a:cubicBezTo>
                    <a:pt x="2739644" y="447731"/>
                    <a:pt x="2741549" y="436301"/>
                    <a:pt x="2738692" y="422966"/>
                  </a:cubicBezTo>
                  <a:cubicBezTo>
                    <a:pt x="2734881" y="406774"/>
                    <a:pt x="2727261" y="392486"/>
                    <a:pt x="2721546" y="377246"/>
                  </a:cubicBezTo>
                  <a:cubicBezTo>
                    <a:pt x="2715831" y="362959"/>
                    <a:pt x="2708211" y="346766"/>
                    <a:pt x="2717736" y="332479"/>
                  </a:cubicBezTo>
                  <a:cubicBezTo>
                    <a:pt x="2731071" y="311524"/>
                    <a:pt x="2729167" y="288664"/>
                    <a:pt x="2729167" y="265804"/>
                  </a:cubicBezTo>
                  <a:cubicBezTo>
                    <a:pt x="2730119" y="248659"/>
                    <a:pt x="2725356" y="231514"/>
                    <a:pt x="2732976" y="214369"/>
                  </a:cubicBezTo>
                  <a:cubicBezTo>
                    <a:pt x="2732976" y="214369"/>
                    <a:pt x="2732976" y="214369"/>
                    <a:pt x="2732976" y="214369"/>
                  </a:cubicBezTo>
                  <a:cubicBezTo>
                    <a:pt x="2739644" y="209606"/>
                    <a:pt x="2746311" y="205796"/>
                    <a:pt x="2752979" y="200081"/>
                  </a:cubicBezTo>
                  <a:cubicBezTo>
                    <a:pt x="2762504" y="191509"/>
                    <a:pt x="2782506" y="199129"/>
                    <a:pt x="2782506" y="180079"/>
                  </a:cubicBezTo>
                  <a:cubicBezTo>
                    <a:pt x="2782506" y="166744"/>
                    <a:pt x="2777744" y="152456"/>
                    <a:pt x="2769171" y="141026"/>
                  </a:cubicBezTo>
                  <a:cubicBezTo>
                    <a:pt x="2762504" y="132454"/>
                    <a:pt x="2756789" y="123881"/>
                    <a:pt x="2749169" y="116261"/>
                  </a:cubicBezTo>
                  <a:cubicBezTo>
                    <a:pt x="2709164" y="75304"/>
                    <a:pt x="2662492" y="41966"/>
                    <a:pt x="2611056" y="17201"/>
                  </a:cubicBezTo>
                  <a:cubicBezTo>
                    <a:pt x="2571051" y="-2801"/>
                    <a:pt x="2529142" y="-6611"/>
                    <a:pt x="2487231" y="12439"/>
                  </a:cubicBezTo>
                  <a:cubicBezTo>
                    <a:pt x="2458656" y="24821"/>
                    <a:pt x="2429129" y="34346"/>
                    <a:pt x="2398649" y="41014"/>
                  </a:cubicBezTo>
                  <a:cubicBezTo>
                    <a:pt x="2357692" y="49586"/>
                    <a:pt x="2329117" y="72446"/>
                    <a:pt x="2311019" y="110546"/>
                  </a:cubicBezTo>
                  <a:cubicBezTo>
                    <a:pt x="2277681" y="179126"/>
                    <a:pt x="2264346" y="251516"/>
                    <a:pt x="2268156" y="326764"/>
                  </a:cubicBezTo>
                  <a:cubicBezTo>
                    <a:pt x="2270061" y="357244"/>
                    <a:pt x="2262442" y="373436"/>
                    <a:pt x="2232914" y="382009"/>
                  </a:cubicBezTo>
                  <a:cubicBezTo>
                    <a:pt x="2218626" y="385819"/>
                    <a:pt x="2211959" y="384866"/>
                    <a:pt x="2202434" y="373436"/>
                  </a:cubicBezTo>
                  <a:cubicBezTo>
                    <a:pt x="2177669" y="342956"/>
                    <a:pt x="2151951" y="314381"/>
                    <a:pt x="2121471" y="290569"/>
                  </a:cubicBezTo>
                  <a:cubicBezTo>
                    <a:pt x="2095754" y="270566"/>
                    <a:pt x="2067179" y="261994"/>
                    <a:pt x="2033841" y="268661"/>
                  </a:cubicBezTo>
                  <a:cubicBezTo>
                    <a:pt x="2002409" y="275329"/>
                    <a:pt x="1979549" y="295331"/>
                    <a:pt x="1955736" y="313429"/>
                  </a:cubicBezTo>
                  <a:cubicBezTo>
                    <a:pt x="1928114" y="334384"/>
                    <a:pt x="1897634" y="346766"/>
                    <a:pt x="1863344" y="352481"/>
                  </a:cubicBezTo>
                  <a:cubicBezTo>
                    <a:pt x="1770951" y="367721"/>
                    <a:pt x="1677606" y="382961"/>
                    <a:pt x="1585214" y="398201"/>
                  </a:cubicBezTo>
                  <a:cubicBezTo>
                    <a:pt x="1478534" y="416299"/>
                    <a:pt x="1396619" y="467734"/>
                    <a:pt x="1358519" y="575366"/>
                  </a:cubicBezTo>
                  <a:cubicBezTo>
                    <a:pt x="1310894" y="714431"/>
                    <a:pt x="1260411" y="852544"/>
                    <a:pt x="1212786" y="991609"/>
                  </a:cubicBezTo>
                  <a:cubicBezTo>
                    <a:pt x="1194689" y="1044949"/>
                    <a:pt x="1212786" y="1064951"/>
                    <a:pt x="1268031" y="1056379"/>
                  </a:cubicBezTo>
                  <a:cubicBezTo>
                    <a:pt x="1268984" y="1056379"/>
                    <a:pt x="1270889" y="1057331"/>
                    <a:pt x="1271841" y="1058284"/>
                  </a:cubicBezTo>
                  <a:cubicBezTo>
                    <a:pt x="1271841" y="1063999"/>
                    <a:pt x="1266126" y="1065904"/>
                    <a:pt x="1263269" y="1069714"/>
                  </a:cubicBezTo>
                  <a:cubicBezTo>
                    <a:pt x="1201356" y="1133531"/>
                    <a:pt x="1139444" y="1197349"/>
                    <a:pt x="1077531" y="1262119"/>
                  </a:cubicBezTo>
                  <a:cubicBezTo>
                    <a:pt x="1054671" y="1285931"/>
                    <a:pt x="1055624" y="1284979"/>
                    <a:pt x="1076579" y="1310696"/>
                  </a:cubicBezTo>
                  <a:cubicBezTo>
                    <a:pt x="1086104" y="1322126"/>
                    <a:pt x="1104201" y="1329746"/>
                    <a:pt x="1098486" y="1351654"/>
                  </a:cubicBezTo>
                  <a:cubicBezTo>
                    <a:pt x="1085151" y="1406899"/>
                    <a:pt x="1085151" y="1462144"/>
                    <a:pt x="1085151" y="1518341"/>
                  </a:cubicBezTo>
                  <a:cubicBezTo>
                    <a:pt x="1085151" y="1645976"/>
                    <a:pt x="1090866" y="1773611"/>
                    <a:pt x="1065149" y="1900294"/>
                  </a:cubicBezTo>
                  <a:cubicBezTo>
                    <a:pt x="1061339" y="1917439"/>
                    <a:pt x="1059434" y="1920296"/>
                    <a:pt x="1043241" y="1912676"/>
                  </a:cubicBezTo>
                  <a:cubicBezTo>
                    <a:pt x="944181" y="1867909"/>
                    <a:pt x="845121" y="1825046"/>
                    <a:pt x="746061" y="1781231"/>
                  </a:cubicBezTo>
                  <a:cubicBezTo>
                    <a:pt x="739394" y="1778374"/>
                    <a:pt x="732726" y="1776469"/>
                    <a:pt x="727964" y="1768849"/>
                  </a:cubicBezTo>
                  <a:cubicBezTo>
                    <a:pt x="700341" y="1727891"/>
                    <a:pt x="661289" y="1698364"/>
                    <a:pt x="621284" y="1670741"/>
                  </a:cubicBezTo>
                  <a:cubicBezTo>
                    <a:pt x="611759" y="1665026"/>
                    <a:pt x="605091" y="1657406"/>
                    <a:pt x="600329" y="1646929"/>
                  </a:cubicBezTo>
                  <a:cubicBezTo>
                    <a:pt x="584136" y="1614544"/>
                    <a:pt x="567944" y="1582159"/>
                    <a:pt x="545084" y="1553584"/>
                  </a:cubicBezTo>
                  <a:cubicBezTo>
                    <a:pt x="519366" y="1520246"/>
                    <a:pt x="497459" y="1515484"/>
                    <a:pt x="458406" y="1531676"/>
                  </a:cubicBezTo>
                  <a:cubicBezTo>
                    <a:pt x="428879" y="1545011"/>
                    <a:pt x="403161" y="1564061"/>
                    <a:pt x="375539" y="1581206"/>
                  </a:cubicBezTo>
                  <a:cubicBezTo>
                    <a:pt x="359346" y="1591684"/>
                    <a:pt x="346011" y="1600256"/>
                    <a:pt x="367919" y="1617401"/>
                  </a:cubicBezTo>
                  <a:cubicBezTo>
                    <a:pt x="365061" y="1619306"/>
                    <a:pt x="364109" y="1620259"/>
                    <a:pt x="362204" y="1621211"/>
                  </a:cubicBezTo>
                  <a:cubicBezTo>
                    <a:pt x="355536" y="1623116"/>
                    <a:pt x="347916" y="1625021"/>
                    <a:pt x="341249" y="1627879"/>
                  </a:cubicBezTo>
                  <a:cubicBezTo>
                    <a:pt x="251714" y="1655501"/>
                    <a:pt x="169799" y="1694554"/>
                    <a:pt x="105981" y="1765991"/>
                  </a:cubicBezTo>
                  <a:cubicBezTo>
                    <a:pt x="66929" y="1808854"/>
                    <a:pt x="30734" y="1853621"/>
                    <a:pt x="6921" y="1906961"/>
                  </a:cubicBezTo>
                  <a:cubicBezTo>
                    <a:pt x="-6414" y="1936489"/>
                    <a:pt x="-699" y="1946966"/>
                    <a:pt x="25971" y="1963159"/>
                  </a:cubicBezTo>
                  <a:cubicBezTo>
                    <a:pt x="53594" y="1980304"/>
                    <a:pt x="79311" y="1979351"/>
                    <a:pt x="105981" y="1961254"/>
                  </a:cubicBezTo>
                  <a:cubicBezTo>
                    <a:pt x="156464" y="1926964"/>
                    <a:pt x="210756" y="1899341"/>
                    <a:pt x="272669" y="1891721"/>
                  </a:cubicBezTo>
                  <a:cubicBezTo>
                    <a:pt x="305054" y="1887911"/>
                    <a:pt x="338391" y="1883149"/>
                    <a:pt x="370776" y="1880291"/>
                  </a:cubicBezTo>
                  <a:cubicBezTo>
                    <a:pt x="400304" y="1878386"/>
                    <a:pt x="429831" y="1868861"/>
                    <a:pt x="459359" y="1869814"/>
                  </a:cubicBezTo>
                  <a:cubicBezTo>
                    <a:pt x="447929" y="1928869"/>
                    <a:pt x="437451" y="1986971"/>
                    <a:pt x="424116" y="2043169"/>
                  </a:cubicBezTo>
                  <a:cubicBezTo>
                    <a:pt x="420306" y="2060314"/>
                    <a:pt x="424116" y="2066029"/>
                    <a:pt x="439356" y="2071744"/>
                  </a:cubicBezTo>
                  <a:cubicBezTo>
                    <a:pt x="633666" y="2143182"/>
                    <a:pt x="824166" y="2224144"/>
                    <a:pt x="1011809" y="2313679"/>
                  </a:cubicBezTo>
                  <a:cubicBezTo>
                    <a:pt x="1064196" y="2339396"/>
                    <a:pt x="1114679" y="2369876"/>
                    <a:pt x="1171829" y="2384164"/>
                  </a:cubicBezTo>
                  <a:cubicBezTo>
                    <a:pt x="1238504" y="2401309"/>
                    <a:pt x="1277556" y="2386069"/>
                    <a:pt x="1314704" y="2327966"/>
                  </a:cubicBezTo>
                  <a:cubicBezTo>
                    <a:pt x="1348994" y="2274626"/>
                    <a:pt x="1373759" y="2215571"/>
                    <a:pt x="1398524" y="2157469"/>
                  </a:cubicBezTo>
                  <a:cubicBezTo>
                    <a:pt x="1433766" y="2075554"/>
                    <a:pt x="1468056" y="1992686"/>
                    <a:pt x="1503299" y="1907914"/>
                  </a:cubicBezTo>
                  <a:cubicBezTo>
                    <a:pt x="1560449" y="1979351"/>
                    <a:pt x="1617599" y="2050789"/>
                    <a:pt x="1674749" y="2120321"/>
                  </a:cubicBezTo>
                  <a:cubicBezTo>
                    <a:pt x="1684274" y="2132704"/>
                    <a:pt x="1684274" y="2141276"/>
                    <a:pt x="1678559" y="2155564"/>
                  </a:cubicBezTo>
                  <a:cubicBezTo>
                    <a:pt x="1579499" y="2392736"/>
                    <a:pt x="1481391" y="2630861"/>
                    <a:pt x="1382331" y="2868034"/>
                  </a:cubicBezTo>
                  <a:cubicBezTo>
                    <a:pt x="1379474" y="2873749"/>
                    <a:pt x="1375664" y="2879464"/>
                    <a:pt x="1374711" y="2886132"/>
                  </a:cubicBezTo>
                  <a:cubicBezTo>
                    <a:pt x="1371854" y="2909944"/>
                    <a:pt x="1362329" y="2918516"/>
                    <a:pt x="1340421" y="2912801"/>
                  </a:cubicBezTo>
                  <a:cubicBezTo>
                    <a:pt x="1328039" y="2909944"/>
                    <a:pt x="1328039" y="2919469"/>
                    <a:pt x="1325181" y="2924232"/>
                  </a:cubicBezTo>
                  <a:cubicBezTo>
                    <a:pt x="1287081" y="2982334"/>
                    <a:pt x="1281366" y="3047104"/>
                    <a:pt x="1284224" y="3113779"/>
                  </a:cubicBezTo>
                  <a:cubicBezTo>
                    <a:pt x="1285176" y="3126162"/>
                    <a:pt x="1291844" y="3125209"/>
                    <a:pt x="1300416" y="3126162"/>
                  </a:cubicBezTo>
                  <a:cubicBezTo>
                    <a:pt x="1358519" y="3129019"/>
                    <a:pt x="1417574" y="3131876"/>
                    <a:pt x="1475676" y="3136639"/>
                  </a:cubicBezTo>
                  <a:cubicBezTo>
                    <a:pt x="1493774" y="3137591"/>
                    <a:pt x="1505204" y="3136639"/>
                    <a:pt x="1504251" y="3114732"/>
                  </a:cubicBezTo>
                  <a:cubicBezTo>
                    <a:pt x="1503299" y="3102349"/>
                    <a:pt x="1507109" y="3095682"/>
                    <a:pt x="1522349" y="3101396"/>
                  </a:cubicBezTo>
                  <a:cubicBezTo>
                    <a:pt x="1580451" y="3122351"/>
                    <a:pt x="1639506" y="3139496"/>
                    <a:pt x="1700466" y="3151879"/>
                  </a:cubicBezTo>
                  <a:cubicBezTo>
                    <a:pt x="1755711" y="3159499"/>
                    <a:pt x="1810004" y="3159499"/>
                    <a:pt x="1864296" y="3148069"/>
                  </a:cubicBezTo>
                  <a:cubicBezTo>
                    <a:pt x="1888109" y="3141401"/>
                    <a:pt x="1911921" y="3135687"/>
                    <a:pt x="1930971" y="3117589"/>
                  </a:cubicBezTo>
                  <a:cubicBezTo>
                    <a:pt x="1956689" y="3093776"/>
                    <a:pt x="1952879" y="3069964"/>
                    <a:pt x="1919541" y="3057582"/>
                  </a:cubicBezTo>
                  <a:cubicBezTo>
                    <a:pt x="1896681" y="3049009"/>
                    <a:pt x="1872869" y="3049009"/>
                    <a:pt x="1849056" y="3047104"/>
                  </a:cubicBezTo>
                  <a:cubicBezTo>
                    <a:pt x="1810004" y="3045199"/>
                    <a:pt x="1769999" y="3044246"/>
                    <a:pt x="1731899" y="3031864"/>
                  </a:cubicBezTo>
                  <a:cubicBezTo>
                    <a:pt x="1694751" y="3019482"/>
                    <a:pt x="1670939" y="2994716"/>
                    <a:pt x="1653794" y="2957569"/>
                  </a:cubicBezTo>
                  <a:cubicBezTo>
                    <a:pt x="1682369" y="2965189"/>
                    <a:pt x="1707134" y="2969951"/>
                    <a:pt x="1731899" y="2977571"/>
                  </a:cubicBezTo>
                  <a:cubicBezTo>
                    <a:pt x="1747139" y="2982334"/>
                    <a:pt x="1752854" y="2978524"/>
                    <a:pt x="1758569" y="2964236"/>
                  </a:cubicBezTo>
                  <a:cubicBezTo>
                    <a:pt x="1853819" y="2726111"/>
                    <a:pt x="1950021" y="2488939"/>
                    <a:pt x="2045271" y="2250814"/>
                  </a:cubicBezTo>
                  <a:cubicBezTo>
                    <a:pt x="2066226" y="2199379"/>
                    <a:pt x="2071941" y="2146039"/>
                    <a:pt x="2063369" y="2090794"/>
                  </a:cubicBezTo>
                  <a:cubicBezTo>
                    <a:pt x="2050986" y="2016499"/>
                    <a:pt x="2020506" y="1949824"/>
                    <a:pt x="1989074" y="1882196"/>
                  </a:cubicBezTo>
                  <a:cubicBezTo>
                    <a:pt x="1967166" y="1835524"/>
                    <a:pt x="1943354" y="1788851"/>
                    <a:pt x="1919541" y="1741226"/>
                  </a:cubicBezTo>
                  <a:cubicBezTo>
                    <a:pt x="1970976" y="1748846"/>
                    <a:pt x="1970976" y="1748846"/>
                    <a:pt x="1962404" y="1698364"/>
                  </a:cubicBezTo>
                  <a:cubicBezTo>
                    <a:pt x="1960499" y="1685981"/>
                    <a:pt x="1957641" y="1674551"/>
                    <a:pt x="1955736" y="1662169"/>
                  </a:cubicBezTo>
                  <a:cubicBezTo>
                    <a:pt x="1934781" y="1553584"/>
                    <a:pt x="1914779" y="1445951"/>
                    <a:pt x="1892871" y="1337366"/>
                  </a:cubicBezTo>
                  <a:cubicBezTo>
                    <a:pt x="1890014" y="1324031"/>
                    <a:pt x="1892871" y="1316411"/>
                    <a:pt x="1904301" y="1308791"/>
                  </a:cubicBezTo>
                  <a:cubicBezTo>
                    <a:pt x="1996694" y="1244021"/>
                    <a:pt x="2089086" y="1179251"/>
                    <a:pt x="2181479" y="1113529"/>
                  </a:cubicBezTo>
                  <a:cubicBezTo>
                    <a:pt x="2191956" y="1105909"/>
                    <a:pt x="2196719" y="1106861"/>
                    <a:pt x="2204339" y="1116386"/>
                  </a:cubicBezTo>
                  <a:cubicBezTo>
                    <a:pt x="2235771" y="1154486"/>
                    <a:pt x="2270061" y="1190681"/>
                    <a:pt x="2305304" y="1225924"/>
                  </a:cubicBezTo>
                  <a:cubicBezTo>
                    <a:pt x="2390076" y="1311649"/>
                    <a:pt x="2488184" y="1374514"/>
                    <a:pt x="2608199" y="1395469"/>
                  </a:cubicBezTo>
                  <a:cubicBezTo>
                    <a:pt x="2706306" y="1412614"/>
                    <a:pt x="2805367" y="1422139"/>
                    <a:pt x="2902521" y="1445951"/>
                  </a:cubicBezTo>
                  <a:cubicBezTo>
                    <a:pt x="2913951" y="1448809"/>
                    <a:pt x="2912999" y="1442141"/>
                    <a:pt x="2912999" y="1435474"/>
                  </a:cubicBezTo>
                  <a:cubicBezTo>
                    <a:pt x="2919667" y="1369751"/>
                    <a:pt x="2926334" y="1304029"/>
                    <a:pt x="2933954" y="1239259"/>
                  </a:cubicBezTo>
                  <a:cubicBezTo>
                    <a:pt x="2933954" y="1224019"/>
                    <a:pt x="2929192" y="1220209"/>
                    <a:pt x="2916809" y="1216399"/>
                  </a:cubicBezTo>
                  <a:close/>
                  <a:moveTo>
                    <a:pt x="1512824" y="846829"/>
                  </a:moveTo>
                  <a:cubicBezTo>
                    <a:pt x="1523301" y="812539"/>
                    <a:pt x="1546161" y="784916"/>
                    <a:pt x="1561401" y="754436"/>
                  </a:cubicBezTo>
                  <a:cubicBezTo>
                    <a:pt x="1581404" y="713479"/>
                    <a:pt x="1608074" y="690619"/>
                    <a:pt x="1658556" y="705859"/>
                  </a:cubicBezTo>
                  <a:cubicBezTo>
                    <a:pt x="1609979" y="754436"/>
                    <a:pt x="1568069" y="806824"/>
                    <a:pt x="1512824" y="846829"/>
                  </a:cubicBezTo>
                  <a:close/>
                </a:path>
              </a:pathLst>
            </a:custGeom>
            <a:solidFill>
              <a:srgbClr val="000000"/>
            </a:solidFill>
            <a:ln w="9525" cap="flat">
              <a:noFill/>
              <a:prstDash val="solid"/>
              <a:miter/>
            </a:ln>
          </p:spPr>
          <p:txBody>
            <a:bodyPr rtlCol="0" anchor="ctr"/>
            <a:lstStyle/>
            <a:p>
              <a:endParaRPr lang="en-US">
                <a:cs typeface="B Nazanin" panose="00000700000000000000" pitchFamily="2" charset="-78"/>
              </a:endParaRPr>
            </a:p>
          </p:txBody>
        </p:sp>
        <p:sp>
          <p:nvSpPr>
            <p:cNvPr id="15" name="Freeform: Shape 14">
              <a:extLst>
                <a:ext uri="{FF2B5EF4-FFF2-40B4-BE49-F238E27FC236}">
                  <a16:creationId xmlns:a16="http://schemas.microsoft.com/office/drawing/2014/main" id="{6E2130F1-6788-4B1D-B270-4F21635C7786}"/>
                </a:ext>
              </a:extLst>
            </p:cNvPr>
            <p:cNvSpPr/>
            <p:nvPr/>
          </p:nvSpPr>
          <p:spPr>
            <a:xfrm>
              <a:off x="7053949" y="956501"/>
              <a:ext cx="290823" cy="225153"/>
            </a:xfrm>
            <a:custGeom>
              <a:avLst/>
              <a:gdLst>
                <a:gd name="connsiteX0" fmla="*/ 266000 w 295275"/>
                <a:gd name="connsiteY0" fmla="*/ 66170 h 228600"/>
                <a:gd name="connsiteX1" fmla="*/ 286002 w 295275"/>
                <a:gd name="connsiteY1" fmla="*/ 146180 h 228600"/>
                <a:gd name="connsiteX2" fmla="*/ 200277 w 295275"/>
                <a:gd name="connsiteY2" fmla="*/ 226190 h 228600"/>
                <a:gd name="connsiteX3" fmla="*/ 135507 w 295275"/>
                <a:gd name="connsiteY3" fmla="*/ 219523 h 228600"/>
                <a:gd name="connsiteX4" fmla="*/ 101217 w 295275"/>
                <a:gd name="connsiteY4" fmla="*/ 211903 h 228600"/>
                <a:gd name="connsiteX5" fmla="*/ 5014 w 295275"/>
                <a:gd name="connsiteY5" fmla="*/ 191900 h 228600"/>
                <a:gd name="connsiteX6" fmla="*/ 252 w 295275"/>
                <a:gd name="connsiteY6" fmla="*/ 175708 h 228600"/>
                <a:gd name="connsiteX7" fmla="*/ 6920 w 295275"/>
                <a:gd name="connsiteY7" fmla="*/ 72838 h 228600"/>
                <a:gd name="connsiteX8" fmla="*/ 21207 w 295275"/>
                <a:gd name="connsiteY8" fmla="*/ 53788 h 228600"/>
                <a:gd name="connsiteX9" fmla="*/ 112647 w 295275"/>
                <a:gd name="connsiteY9" fmla="*/ 18545 h 228600"/>
                <a:gd name="connsiteX10" fmla="*/ 259332 w 295275"/>
                <a:gd name="connsiteY10" fmla="*/ 12830 h 228600"/>
                <a:gd name="connsiteX11" fmla="*/ 266000 w 295275"/>
                <a:gd name="connsiteY11" fmla="*/ 6617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5275" h="228600">
                  <a:moveTo>
                    <a:pt x="266000" y="66170"/>
                  </a:moveTo>
                  <a:cubicBezTo>
                    <a:pt x="305052" y="85220"/>
                    <a:pt x="314577" y="102365"/>
                    <a:pt x="286002" y="146180"/>
                  </a:cubicBezTo>
                  <a:cubicBezTo>
                    <a:pt x="264095" y="180470"/>
                    <a:pt x="235520" y="208093"/>
                    <a:pt x="200277" y="226190"/>
                  </a:cubicBezTo>
                  <a:cubicBezTo>
                    <a:pt x="180275" y="236668"/>
                    <a:pt x="153604" y="239525"/>
                    <a:pt x="135507" y="219523"/>
                  </a:cubicBezTo>
                  <a:cubicBezTo>
                    <a:pt x="124077" y="207140"/>
                    <a:pt x="115504" y="205235"/>
                    <a:pt x="101217" y="211903"/>
                  </a:cubicBezTo>
                  <a:cubicBezTo>
                    <a:pt x="64070" y="230953"/>
                    <a:pt x="35495" y="205235"/>
                    <a:pt x="5014" y="191900"/>
                  </a:cubicBezTo>
                  <a:cubicBezTo>
                    <a:pt x="-1653" y="189043"/>
                    <a:pt x="252" y="182375"/>
                    <a:pt x="252" y="175708"/>
                  </a:cubicBezTo>
                  <a:cubicBezTo>
                    <a:pt x="3109" y="141418"/>
                    <a:pt x="5014" y="107128"/>
                    <a:pt x="6920" y="72838"/>
                  </a:cubicBezTo>
                  <a:cubicBezTo>
                    <a:pt x="7872" y="63313"/>
                    <a:pt x="8825" y="51883"/>
                    <a:pt x="21207" y="53788"/>
                  </a:cubicBezTo>
                  <a:cubicBezTo>
                    <a:pt x="58354" y="59503"/>
                    <a:pt x="85977" y="35690"/>
                    <a:pt x="112647" y="18545"/>
                  </a:cubicBezTo>
                  <a:cubicBezTo>
                    <a:pt x="162177" y="-13840"/>
                    <a:pt x="210754" y="4258"/>
                    <a:pt x="259332" y="12830"/>
                  </a:cubicBezTo>
                  <a:cubicBezTo>
                    <a:pt x="286002" y="17593"/>
                    <a:pt x="287907" y="43310"/>
                    <a:pt x="266000" y="66170"/>
                  </a:cubicBezTo>
                  <a:close/>
                </a:path>
              </a:pathLst>
            </a:custGeom>
            <a:solidFill>
              <a:srgbClr val="FDC68E"/>
            </a:solidFill>
            <a:ln w="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16" name="Freeform: Shape 15">
              <a:extLst>
                <a:ext uri="{FF2B5EF4-FFF2-40B4-BE49-F238E27FC236}">
                  <a16:creationId xmlns:a16="http://schemas.microsoft.com/office/drawing/2014/main" id="{1AB4B912-A047-494A-B886-0A3F42AA4C20}"/>
                </a:ext>
              </a:extLst>
            </p:cNvPr>
            <p:cNvSpPr/>
            <p:nvPr/>
          </p:nvSpPr>
          <p:spPr>
            <a:xfrm>
              <a:off x="7001683" y="984748"/>
              <a:ext cx="65670" cy="187630"/>
            </a:xfrm>
            <a:custGeom>
              <a:avLst/>
              <a:gdLst>
                <a:gd name="connsiteX0" fmla="*/ 28732 w 66675"/>
                <a:gd name="connsiteY0" fmla="*/ 0 h 190500"/>
                <a:gd name="connsiteX1" fmla="*/ 74849 w 66675"/>
                <a:gd name="connsiteY1" fmla="*/ 7183 h 190500"/>
                <a:gd name="connsiteX2" fmla="*/ 46118 w 66675"/>
                <a:gd name="connsiteY2" fmla="*/ 191651 h 190500"/>
                <a:gd name="connsiteX3" fmla="*/ 0 w 66675"/>
                <a:gd name="connsiteY3" fmla="*/ 184469 h 190500"/>
              </a:gdLst>
              <a:ahLst/>
              <a:cxnLst>
                <a:cxn ang="0">
                  <a:pos x="connsiteX0" y="connsiteY0"/>
                </a:cxn>
                <a:cxn ang="0">
                  <a:pos x="connsiteX1" y="connsiteY1"/>
                </a:cxn>
                <a:cxn ang="0">
                  <a:pos x="connsiteX2" y="connsiteY2"/>
                </a:cxn>
                <a:cxn ang="0">
                  <a:pos x="connsiteX3" y="connsiteY3"/>
                </a:cxn>
              </a:cxnLst>
              <a:rect l="l" t="t" r="r" b="b"/>
              <a:pathLst>
                <a:path w="66675" h="190500">
                  <a:moveTo>
                    <a:pt x="28732" y="0"/>
                  </a:moveTo>
                  <a:lnTo>
                    <a:pt x="74849" y="7183"/>
                  </a:lnTo>
                  <a:lnTo>
                    <a:pt x="46118" y="191651"/>
                  </a:lnTo>
                  <a:lnTo>
                    <a:pt x="0" y="184469"/>
                  </a:lnTo>
                  <a:close/>
                </a:path>
              </a:pathLst>
            </a:custGeom>
            <a:solidFill>
              <a:srgbClr val="F2F2F2"/>
            </a:solidFill>
            <a:ln w="9525" cap="flat">
              <a:noFill/>
              <a:prstDash val="solid"/>
              <a:miter/>
            </a:ln>
          </p:spPr>
          <p:txBody>
            <a:bodyPr rtlCol="0" anchor="ctr"/>
            <a:lstStyle/>
            <a:p>
              <a:endParaRPr lang="en-US">
                <a:cs typeface="B Nazanin" panose="00000700000000000000" pitchFamily="2" charset="-78"/>
              </a:endParaRPr>
            </a:p>
          </p:txBody>
        </p:sp>
        <p:sp>
          <p:nvSpPr>
            <p:cNvPr id="17" name="Freeform: Shape 16">
              <a:extLst>
                <a:ext uri="{FF2B5EF4-FFF2-40B4-BE49-F238E27FC236}">
                  <a16:creationId xmlns:a16="http://schemas.microsoft.com/office/drawing/2014/main" id="{EC900A28-1475-4BF3-BE3A-B6983CB5A438}"/>
                </a:ext>
              </a:extLst>
            </p:cNvPr>
            <p:cNvSpPr/>
            <p:nvPr/>
          </p:nvSpPr>
          <p:spPr>
            <a:xfrm>
              <a:off x="6426741" y="-16067"/>
              <a:ext cx="422162" cy="394017"/>
            </a:xfrm>
            <a:custGeom>
              <a:avLst/>
              <a:gdLst>
                <a:gd name="connsiteX0" fmla="*/ 9123 w 428625"/>
                <a:gd name="connsiteY0" fmla="*/ 188526 h 400050"/>
                <a:gd name="connsiteX1" fmla="*/ 108183 w 428625"/>
                <a:gd name="connsiteY1" fmla="*/ 147568 h 400050"/>
                <a:gd name="connsiteX2" fmla="*/ 125328 w 428625"/>
                <a:gd name="connsiteY2" fmla="*/ 111373 h 400050"/>
                <a:gd name="connsiteX3" fmla="*/ 168190 w 428625"/>
                <a:gd name="connsiteY3" fmla="*/ 62796 h 400050"/>
                <a:gd name="connsiteX4" fmla="*/ 202480 w 428625"/>
                <a:gd name="connsiteY4" fmla="*/ 79941 h 400050"/>
                <a:gd name="connsiteX5" fmla="*/ 209148 w 428625"/>
                <a:gd name="connsiteY5" fmla="*/ 126613 h 400050"/>
                <a:gd name="connsiteX6" fmla="*/ 224388 w 428625"/>
                <a:gd name="connsiteY6" fmla="*/ 143758 h 400050"/>
                <a:gd name="connsiteX7" fmla="*/ 247248 w 428625"/>
                <a:gd name="connsiteY7" fmla="*/ 132328 h 400050"/>
                <a:gd name="connsiteX8" fmla="*/ 306303 w 428625"/>
                <a:gd name="connsiteY8" fmla="*/ 66606 h 400050"/>
                <a:gd name="connsiteX9" fmla="*/ 314876 w 428625"/>
                <a:gd name="connsiteY9" fmla="*/ 48508 h 400050"/>
                <a:gd name="connsiteX10" fmla="*/ 364405 w 428625"/>
                <a:gd name="connsiteY10" fmla="*/ 1836 h 400050"/>
                <a:gd name="connsiteX11" fmla="*/ 423460 w 428625"/>
                <a:gd name="connsiteY11" fmla="*/ 10408 h 400050"/>
                <a:gd name="connsiteX12" fmla="*/ 419651 w 428625"/>
                <a:gd name="connsiteY12" fmla="*/ 61843 h 400050"/>
                <a:gd name="connsiteX13" fmla="*/ 408221 w 428625"/>
                <a:gd name="connsiteY13" fmla="*/ 128518 h 400050"/>
                <a:gd name="connsiteX14" fmla="*/ 412030 w 428625"/>
                <a:gd name="connsiteY14" fmla="*/ 173286 h 400050"/>
                <a:gd name="connsiteX15" fmla="*/ 429176 w 428625"/>
                <a:gd name="connsiteY15" fmla="*/ 219006 h 400050"/>
                <a:gd name="connsiteX16" fmla="*/ 411078 w 428625"/>
                <a:gd name="connsiteY16" fmla="*/ 241866 h 400050"/>
                <a:gd name="connsiteX17" fmla="*/ 389171 w 428625"/>
                <a:gd name="connsiteY17" fmla="*/ 259963 h 400050"/>
                <a:gd name="connsiteX18" fmla="*/ 388218 w 428625"/>
                <a:gd name="connsiteY18" fmla="*/ 261868 h 400050"/>
                <a:gd name="connsiteX19" fmla="*/ 351071 w 428625"/>
                <a:gd name="connsiteY19" fmla="*/ 321876 h 400050"/>
                <a:gd name="connsiteX20" fmla="*/ 339640 w 428625"/>
                <a:gd name="connsiteY20" fmla="*/ 359023 h 400050"/>
                <a:gd name="connsiteX21" fmla="*/ 286301 w 428625"/>
                <a:gd name="connsiteY21" fmla="*/ 392361 h 400050"/>
                <a:gd name="connsiteX22" fmla="*/ 175810 w 428625"/>
                <a:gd name="connsiteY22" fmla="*/ 389503 h 400050"/>
                <a:gd name="connsiteX23" fmla="*/ 116755 w 428625"/>
                <a:gd name="connsiteY23" fmla="*/ 404743 h 400050"/>
                <a:gd name="connsiteX24" fmla="*/ 96753 w 428625"/>
                <a:gd name="connsiteY24" fmla="*/ 380931 h 400050"/>
                <a:gd name="connsiteX25" fmla="*/ 6265 w 428625"/>
                <a:gd name="connsiteY25" fmla="*/ 215196 h 400050"/>
                <a:gd name="connsiteX26" fmla="*/ 9123 w 428625"/>
                <a:gd name="connsiteY26" fmla="*/ 188526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28625" h="400050">
                  <a:moveTo>
                    <a:pt x="9123" y="188526"/>
                  </a:moveTo>
                  <a:cubicBezTo>
                    <a:pt x="44365" y="179953"/>
                    <a:pt x="76751" y="163761"/>
                    <a:pt x="108183" y="147568"/>
                  </a:cubicBezTo>
                  <a:cubicBezTo>
                    <a:pt x="122471" y="139948"/>
                    <a:pt x="124376" y="125661"/>
                    <a:pt x="125328" y="111373"/>
                  </a:cubicBezTo>
                  <a:cubicBezTo>
                    <a:pt x="128185" y="85656"/>
                    <a:pt x="144378" y="71368"/>
                    <a:pt x="168190" y="62796"/>
                  </a:cubicBezTo>
                  <a:cubicBezTo>
                    <a:pt x="186288" y="57081"/>
                    <a:pt x="195813" y="62796"/>
                    <a:pt x="202480" y="79941"/>
                  </a:cubicBezTo>
                  <a:cubicBezTo>
                    <a:pt x="207243" y="95181"/>
                    <a:pt x="207243" y="110421"/>
                    <a:pt x="209148" y="126613"/>
                  </a:cubicBezTo>
                  <a:cubicBezTo>
                    <a:pt x="210101" y="136138"/>
                    <a:pt x="212005" y="143758"/>
                    <a:pt x="224388" y="143758"/>
                  </a:cubicBezTo>
                  <a:cubicBezTo>
                    <a:pt x="234865" y="143758"/>
                    <a:pt x="244390" y="145663"/>
                    <a:pt x="247248" y="132328"/>
                  </a:cubicBezTo>
                  <a:cubicBezTo>
                    <a:pt x="255821" y="99943"/>
                    <a:pt x="272965" y="76131"/>
                    <a:pt x="306303" y="66606"/>
                  </a:cubicBezTo>
                  <a:cubicBezTo>
                    <a:pt x="315828" y="63748"/>
                    <a:pt x="313923" y="55176"/>
                    <a:pt x="314876" y="48508"/>
                  </a:cubicBezTo>
                  <a:cubicBezTo>
                    <a:pt x="319638" y="15171"/>
                    <a:pt x="331068" y="2788"/>
                    <a:pt x="364405" y="1836"/>
                  </a:cubicBezTo>
                  <a:cubicBezTo>
                    <a:pt x="384408" y="883"/>
                    <a:pt x="405363" y="-4832"/>
                    <a:pt x="423460" y="10408"/>
                  </a:cubicBezTo>
                  <a:cubicBezTo>
                    <a:pt x="415840" y="26601"/>
                    <a:pt x="419651" y="44698"/>
                    <a:pt x="419651" y="61843"/>
                  </a:cubicBezTo>
                  <a:cubicBezTo>
                    <a:pt x="418698" y="84703"/>
                    <a:pt x="420603" y="107563"/>
                    <a:pt x="408221" y="128518"/>
                  </a:cubicBezTo>
                  <a:cubicBezTo>
                    <a:pt x="398696" y="143758"/>
                    <a:pt x="407268" y="158998"/>
                    <a:pt x="412030" y="173286"/>
                  </a:cubicBezTo>
                  <a:cubicBezTo>
                    <a:pt x="417746" y="188526"/>
                    <a:pt x="424413" y="203766"/>
                    <a:pt x="429176" y="219006"/>
                  </a:cubicBezTo>
                  <a:cubicBezTo>
                    <a:pt x="432985" y="232341"/>
                    <a:pt x="430128" y="244723"/>
                    <a:pt x="411078" y="241866"/>
                  </a:cubicBezTo>
                  <a:cubicBezTo>
                    <a:pt x="397743" y="239961"/>
                    <a:pt x="388218" y="243771"/>
                    <a:pt x="389171" y="259963"/>
                  </a:cubicBezTo>
                  <a:cubicBezTo>
                    <a:pt x="389171" y="260916"/>
                    <a:pt x="389171" y="261868"/>
                    <a:pt x="388218" y="261868"/>
                  </a:cubicBezTo>
                  <a:cubicBezTo>
                    <a:pt x="372978" y="279966"/>
                    <a:pt x="360596" y="299968"/>
                    <a:pt x="351071" y="321876"/>
                  </a:cubicBezTo>
                  <a:cubicBezTo>
                    <a:pt x="346308" y="334258"/>
                    <a:pt x="339640" y="345688"/>
                    <a:pt x="339640" y="359023"/>
                  </a:cubicBezTo>
                  <a:cubicBezTo>
                    <a:pt x="337735" y="396171"/>
                    <a:pt x="316780" y="411411"/>
                    <a:pt x="286301" y="392361"/>
                  </a:cubicBezTo>
                  <a:cubicBezTo>
                    <a:pt x="248201" y="369501"/>
                    <a:pt x="212958" y="379026"/>
                    <a:pt x="175810" y="389503"/>
                  </a:cubicBezTo>
                  <a:cubicBezTo>
                    <a:pt x="156760" y="395218"/>
                    <a:pt x="138663" y="406648"/>
                    <a:pt x="116755" y="404743"/>
                  </a:cubicBezTo>
                  <a:cubicBezTo>
                    <a:pt x="105326" y="400933"/>
                    <a:pt x="102468" y="389503"/>
                    <a:pt x="96753" y="380931"/>
                  </a:cubicBezTo>
                  <a:cubicBezTo>
                    <a:pt x="65321" y="325686"/>
                    <a:pt x="33888" y="271393"/>
                    <a:pt x="6265" y="215196"/>
                  </a:cubicBezTo>
                  <a:cubicBezTo>
                    <a:pt x="2455" y="207576"/>
                    <a:pt x="-7070" y="197098"/>
                    <a:pt x="9123" y="188526"/>
                  </a:cubicBezTo>
                  <a:close/>
                </a:path>
              </a:pathLst>
            </a:custGeom>
            <a:solidFill>
              <a:srgbClr val="FDC68E"/>
            </a:solidFill>
            <a:ln w="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sp>
          <p:nvSpPr>
            <p:cNvPr id="18" name="Freeform: Shape 17">
              <a:extLst>
                <a:ext uri="{FF2B5EF4-FFF2-40B4-BE49-F238E27FC236}">
                  <a16:creationId xmlns:a16="http://schemas.microsoft.com/office/drawing/2014/main" id="{A3A55976-14E8-4362-8C1A-169DDE7869FD}"/>
                </a:ext>
              </a:extLst>
            </p:cNvPr>
            <p:cNvSpPr/>
            <p:nvPr/>
          </p:nvSpPr>
          <p:spPr>
            <a:xfrm>
              <a:off x="6374982" y="157532"/>
              <a:ext cx="150103" cy="497214"/>
            </a:xfrm>
            <a:custGeom>
              <a:avLst/>
              <a:gdLst>
                <a:gd name="connsiteX0" fmla="*/ 49530 w 152400"/>
                <a:gd name="connsiteY0" fmla="*/ 116 h 504825"/>
                <a:gd name="connsiteX1" fmla="*/ 57150 w 152400"/>
                <a:gd name="connsiteY1" fmla="*/ 35359 h 504825"/>
                <a:gd name="connsiteX2" fmla="*/ 158115 w 152400"/>
                <a:gd name="connsiteY2" fmla="*/ 218239 h 504825"/>
                <a:gd name="connsiteX3" fmla="*/ 153353 w 152400"/>
                <a:gd name="connsiteY3" fmla="*/ 223002 h 504825"/>
                <a:gd name="connsiteX4" fmla="*/ 136208 w 152400"/>
                <a:gd name="connsiteY4" fmla="*/ 240146 h 504825"/>
                <a:gd name="connsiteX5" fmla="*/ 103823 w 152400"/>
                <a:gd name="connsiteY5" fmla="*/ 273484 h 504825"/>
                <a:gd name="connsiteX6" fmla="*/ 122873 w 152400"/>
                <a:gd name="connsiteY6" fmla="*/ 312536 h 504825"/>
                <a:gd name="connsiteX7" fmla="*/ 108585 w 152400"/>
                <a:gd name="connsiteY7" fmla="*/ 397309 h 504825"/>
                <a:gd name="connsiteX8" fmla="*/ 0 w 152400"/>
                <a:gd name="connsiteY8" fmla="*/ 512561 h 504825"/>
                <a:gd name="connsiteX9" fmla="*/ 44768 w 152400"/>
                <a:gd name="connsiteY9" fmla="*/ 346827 h 504825"/>
                <a:gd name="connsiteX10" fmla="*/ 58103 w 152400"/>
                <a:gd name="connsiteY10" fmla="*/ 96319 h 504825"/>
                <a:gd name="connsiteX11" fmla="*/ 34290 w 152400"/>
                <a:gd name="connsiteY11" fmla="*/ 19166 h 504825"/>
                <a:gd name="connsiteX12" fmla="*/ 49530 w 152400"/>
                <a:gd name="connsiteY12" fmla="*/ 116 h 504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400" h="504825">
                  <a:moveTo>
                    <a:pt x="49530" y="116"/>
                  </a:moveTo>
                  <a:cubicBezTo>
                    <a:pt x="39053" y="14404"/>
                    <a:pt x="51435" y="24881"/>
                    <a:pt x="57150" y="35359"/>
                  </a:cubicBezTo>
                  <a:cubicBezTo>
                    <a:pt x="90488" y="96319"/>
                    <a:pt x="123825" y="157279"/>
                    <a:pt x="158115" y="218239"/>
                  </a:cubicBezTo>
                  <a:cubicBezTo>
                    <a:pt x="156210" y="220144"/>
                    <a:pt x="155258" y="221096"/>
                    <a:pt x="153353" y="223002"/>
                  </a:cubicBezTo>
                  <a:cubicBezTo>
                    <a:pt x="147638" y="228717"/>
                    <a:pt x="141923" y="234431"/>
                    <a:pt x="136208" y="240146"/>
                  </a:cubicBezTo>
                  <a:cubicBezTo>
                    <a:pt x="124778" y="251577"/>
                    <a:pt x="109538" y="260149"/>
                    <a:pt x="103823" y="273484"/>
                  </a:cubicBezTo>
                  <a:cubicBezTo>
                    <a:pt x="98108" y="287771"/>
                    <a:pt x="119063" y="298249"/>
                    <a:pt x="122873" y="312536"/>
                  </a:cubicBezTo>
                  <a:cubicBezTo>
                    <a:pt x="130493" y="343017"/>
                    <a:pt x="122873" y="370639"/>
                    <a:pt x="108585" y="397309"/>
                  </a:cubicBezTo>
                  <a:cubicBezTo>
                    <a:pt x="83820" y="445886"/>
                    <a:pt x="40005" y="477319"/>
                    <a:pt x="0" y="512561"/>
                  </a:cubicBezTo>
                  <a:cubicBezTo>
                    <a:pt x="20003" y="458269"/>
                    <a:pt x="36195" y="403977"/>
                    <a:pt x="44768" y="346827"/>
                  </a:cubicBezTo>
                  <a:cubicBezTo>
                    <a:pt x="57150" y="263959"/>
                    <a:pt x="68580" y="181091"/>
                    <a:pt x="58103" y="96319"/>
                  </a:cubicBezTo>
                  <a:cubicBezTo>
                    <a:pt x="55245" y="68696"/>
                    <a:pt x="47625" y="42979"/>
                    <a:pt x="34290" y="19166"/>
                  </a:cubicBezTo>
                  <a:cubicBezTo>
                    <a:pt x="26670" y="3927"/>
                    <a:pt x="34290" y="-836"/>
                    <a:pt x="49530" y="116"/>
                  </a:cubicBezTo>
                  <a:close/>
                </a:path>
              </a:pathLst>
            </a:custGeom>
            <a:solidFill>
              <a:srgbClr val="FDFDFD"/>
            </a:solidFill>
            <a:ln w="9525" cap="flat">
              <a:noFill/>
              <a:prstDash val="solid"/>
              <a:miter/>
            </a:ln>
          </p:spPr>
          <p:txBody>
            <a:bodyPr rtlCol="0" anchor="ctr"/>
            <a:lstStyle/>
            <a:p>
              <a:endParaRPr lang="en-US">
                <a:cs typeface="B Nazanin" panose="00000700000000000000" pitchFamily="2" charset="-78"/>
              </a:endParaRPr>
            </a:p>
          </p:txBody>
        </p:sp>
        <p:sp>
          <p:nvSpPr>
            <p:cNvPr id="19" name="Freeform: Shape 18">
              <a:extLst>
                <a:ext uri="{FF2B5EF4-FFF2-40B4-BE49-F238E27FC236}">
                  <a16:creationId xmlns:a16="http://schemas.microsoft.com/office/drawing/2014/main" id="{6FDDD6F8-9D08-4820-9A1B-8C88E87E4536}"/>
                </a:ext>
              </a:extLst>
            </p:cNvPr>
            <p:cNvSpPr/>
            <p:nvPr/>
          </p:nvSpPr>
          <p:spPr>
            <a:xfrm>
              <a:off x="5349699" y="779290"/>
              <a:ext cx="318967" cy="356494"/>
            </a:xfrm>
            <a:custGeom>
              <a:avLst/>
              <a:gdLst>
                <a:gd name="connsiteX0" fmla="*/ 230378 w 323850"/>
                <a:gd name="connsiteY0" fmla="*/ 180370 h 361950"/>
                <a:gd name="connsiteX1" fmla="*/ 212280 w 323850"/>
                <a:gd name="connsiteY1" fmla="*/ 280383 h 361950"/>
                <a:gd name="connsiteX2" fmla="*/ 175133 w 323850"/>
                <a:gd name="connsiteY2" fmla="*/ 337533 h 361950"/>
                <a:gd name="connsiteX3" fmla="*/ 151320 w 323850"/>
                <a:gd name="connsiteY3" fmla="*/ 348963 h 361950"/>
                <a:gd name="connsiteX4" fmla="*/ 101790 w 323850"/>
                <a:gd name="connsiteY4" fmla="*/ 359441 h 361950"/>
                <a:gd name="connsiteX5" fmla="*/ 74168 w 323850"/>
                <a:gd name="connsiteY5" fmla="*/ 357535 h 361950"/>
                <a:gd name="connsiteX6" fmla="*/ 73215 w 323850"/>
                <a:gd name="connsiteY6" fmla="*/ 321341 h 361950"/>
                <a:gd name="connsiteX7" fmla="*/ 44640 w 323850"/>
                <a:gd name="connsiteY7" fmla="*/ 270858 h 361950"/>
                <a:gd name="connsiteX8" fmla="*/ 63690 w 323850"/>
                <a:gd name="connsiteY8" fmla="*/ 184180 h 361950"/>
                <a:gd name="connsiteX9" fmla="*/ 47497 w 323850"/>
                <a:gd name="connsiteY9" fmla="*/ 221328 h 361950"/>
                <a:gd name="connsiteX10" fmla="*/ 15113 w 323850"/>
                <a:gd name="connsiteY10" fmla="*/ 236568 h 361950"/>
                <a:gd name="connsiteX11" fmla="*/ 2730 w 323850"/>
                <a:gd name="connsiteY11" fmla="*/ 203230 h 361950"/>
                <a:gd name="connsiteX12" fmla="*/ 78930 w 323850"/>
                <a:gd name="connsiteY12" fmla="*/ 12730 h 361950"/>
                <a:gd name="connsiteX13" fmla="*/ 100838 w 323850"/>
                <a:gd name="connsiteY13" fmla="*/ 2253 h 361950"/>
                <a:gd name="connsiteX14" fmla="*/ 234188 w 323850"/>
                <a:gd name="connsiteY14" fmla="*/ 60355 h 361950"/>
                <a:gd name="connsiteX15" fmla="*/ 269430 w 323850"/>
                <a:gd name="connsiteY15" fmla="*/ 114648 h 361950"/>
                <a:gd name="connsiteX16" fmla="*/ 313245 w 323850"/>
                <a:gd name="connsiteY16" fmla="*/ 218470 h 361950"/>
                <a:gd name="connsiteX17" fmla="*/ 322770 w 323850"/>
                <a:gd name="connsiteY17" fmla="*/ 248950 h 361950"/>
                <a:gd name="connsiteX18" fmla="*/ 284670 w 323850"/>
                <a:gd name="connsiteY18" fmla="*/ 246093 h 361950"/>
                <a:gd name="connsiteX19" fmla="*/ 254190 w 323850"/>
                <a:gd name="connsiteY19" fmla="*/ 210850 h 361950"/>
                <a:gd name="connsiteX20" fmla="*/ 230378 w 323850"/>
                <a:gd name="connsiteY20" fmla="*/ 180370 h 361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850" h="361950">
                  <a:moveTo>
                    <a:pt x="230378" y="180370"/>
                  </a:moveTo>
                  <a:cubicBezTo>
                    <a:pt x="223710" y="215613"/>
                    <a:pt x="223710" y="248950"/>
                    <a:pt x="212280" y="280383"/>
                  </a:cubicBezTo>
                  <a:cubicBezTo>
                    <a:pt x="204660" y="302291"/>
                    <a:pt x="193230" y="322293"/>
                    <a:pt x="175133" y="337533"/>
                  </a:cubicBezTo>
                  <a:cubicBezTo>
                    <a:pt x="168465" y="343248"/>
                    <a:pt x="157988" y="351820"/>
                    <a:pt x="151320" y="348963"/>
                  </a:cubicBezTo>
                  <a:cubicBezTo>
                    <a:pt x="131318" y="339438"/>
                    <a:pt x="117030" y="348010"/>
                    <a:pt x="101790" y="359441"/>
                  </a:cubicBezTo>
                  <a:cubicBezTo>
                    <a:pt x="94170" y="365155"/>
                    <a:pt x="82740" y="365155"/>
                    <a:pt x="74168" y="357535"/>
                  </a:cubicBezTo>
                  <a:cubicBezTo>
                    <a:pt x="61785" y="346105"/>
                    <a:pt x="70358" y="333723"/>
                    <a:pt x="73215" y="321341"/>
                  </a:cubicBezTo>
                  <a:cubicBezTo>
                    <a:pt x="39878" y="313720"/>
                    <a:pt x="33210" y="303243"/>
                    <a:pt x="44640" y="270858"/>
                  </a:cubicBezTo>
                  <a:cubicBezTo>
                    <a:pt x="54165" y="243235"/>
                    <a:pt x="67500" y="216566"/>
                    <a:pt x="63690" y="184180"/>
                  </a:cubicBezTo>
                  <a:cubicBezTo>
                    <a:pt x="52260" y="194658"/>
                    <a:pt x="54165" y="210850"/>
                    <a:pt x="47497" y="221328"/>
                  </a:cubicBezTo>
                  <a:cubicBezTo>
                    <a:pt x="39878" y="233710"/>
                    <a:pt x="31305" y="243235"/>
                    <a:pt x="15113" y="236568"/>
                  </a:cubicBezTo>
                  <a:cubicBezTo>
                    <a:pt x="-128" y="230853"/>
                    <a:pt x="-2985" y="217518"/>
                    <a:pt x="2730" y="203230"/>
                  </a:cubicBezTo>
                  <a:cubicBezTo>
                    <a:pt x="27495" y="139413"/>
                    <a:pt x="37972" y="69880"/>
                    <a:pt x="78930" y="12730"/>
                  </a:cubicBezTo>
                  <a:cubicBezTo>
                    <a:pt x="84645" y="5110"/>
                    <a:pt x="86550" y="-4415"/>
                    <a:pt x="100838" y="2253"/>
                  </a:cubicBezTo>
                  <a:cubicBezTo>
                    <a:pt x="145605" y="21303"/>
                    <a:pt x="191325" y="37495"/>
                    <a:pt x="234188" y="60355"/>
                  </a:cubicBezTo>
                  <a:cubicBezTo>
                    <a:pt x="256095" y="71785"/>
                    <a:pt x="269430" y="87025"/>
                    <a:pt x="269430" y="114648"/>
                  </a:cubicBezTo>
                  <a:cubicBezTo>
                    <a:pt x="268478" y="154653"/>
                    <a:pt x="284670" y="189895"/>
                    <a:pt x="313245" y="218470"/>
                  </a:cubicBezTo>
                  <a:cubicBezTo>
                    <a:pt x="320865" y="226091"/>
                    <a:pt x="336105" y="235616"/>
                    <a:pt x="322770" y="248950"/>
                  </a:cubicBezTo>
                  <a:cubicBezTo>
                    <a:pt x="311340" y="261333"/>
                    <a:pt x="297053" y="254666"/>
                    <a:pt x="284670" y="246093"/>
                  </a:cubicBezTo>
                  <a:cubicBezTo>
                    <a:pt x="271335" y="237520"/>
                    <a:pt x="262763" y="223233"/>
                    <a:pt x="254190" y="210850"/>
                  </a:cubicBezTo>
                  <a:cubicBezTo>
                    <a:pt x="247522" y="201325"/>
                    <a:pt x="243713" y="189895"/>
                    <a:pt x="230378" y="180370"/>
                  </a:cubicBezTo>
                  <a:close/>
                </a:path>
              </a:pathLst>
            </a:custGeom>
            <a:solidFill>
              <a:srgbClr val="FDC68E"/>
            </a:solidFill>
            <a:ln w="7533" cap="flat">
              <a:noFill/>
              <a:prstDash val="solid"/>
              <a:miter/>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endParaRPr lang="en-US">
                <a:cs typeface="B Nazanin" panose="00000700000000000000" pitchFamily="2" charset="-78"/>
              </a:endParaRPr>
            </a:p>
          </p:txBody>
        </p:sp>
      </p:grpSp>
      <p:grpSp>
        <p:nvGrpSpPr>
          <p:cNvPr id="21" name="Group 20">
            <a:extLst>
              <a:ext uri="{FF2B5EF4-FFF2-40B4-BE49-F238E27FC236}">
                <a16:creationId xmlns:a16="http://schemas.microsoft.com/office/drawing/2014/main" id="{107CCC74-C909-4A66-B335-505FC9AC667A}"/>
              </a:ext>
            </a:extLst>
          </p:cNvPr>
          <p:cNvGrpSpPr/>
          <p:nvPr/>
        </p:nvGrpSpPr>
        <p:grpSpPr>
          <a:xfrm>
            <a:off x="955298" y="2278682"/>
            <a:ext cx="10376440" cy="2632730"/>
            <a:chOff x="968172" y="1851670"/>
            <a:chExt cx="7200800" cy="2161848"/>
          </a:xfrm>
        </p:grpSpPr>
        <p:sp>
          <p:nvSpPr>
            <p:cNvPr id="22" name="Rectangle 21">
              <a:extLst>
                <a:ext uri="{FF2B5EF4-FFF2-40B4-BE49-F238E27FC236}">
                  <a16:creationId xmlns:a16="http://schemas.microsoft.com/office/drawing/2014/main" id="{F2DA29D0-22FD-42E0-A897-050CE0F060BE}"/>
                </a:ext>
              </a:extLst>
            </p:cNvPr>
            <p:cNvSpPr/>
            <p:nvPr/>
          </p:nvSpPr>
          <p:spPr>
            <a:xfrm>
              <a:off x="968172" y="3581470"/>
              <a:ext cx="1440160" cy="43204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3" name="Rectangle 22">
              <a:extLst>
                <a:ext uri="{FF2B5EF4-FFF2-40B4-BE49-F238E27FC236}">
                  <a16:creationId xmlns:a16="http://schemas.microsoft.com/office/drawing/2014/main" id="{6ABE79A6-B39A-4C34-9A8E-CEDD01307875}"/>
                </a:ext>
              </a:extLst>
            </p:cNvPr>
            <p:cNvSpPr/>
            <p:nvPr/>
          </p:nvSpPr>
          <p:spPr>
            <a:xfrm>
              <a:off x="2408332" y="3149020"/>
              <a:ext cx="1440160" cy="43204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4" name="Rectangle 23">
              <a:extLst>
                <a:ext uri="{FF2B5EF4-FFF2-40B4-BE49-F238E27FC236}">
                  <a16:creationId xmlns:a16="http://schemas.microsoft.com/office/drawing/2014/main" id="{4D1C0523-329A-419F-85D1-EA082A2B994F}"/>
                </a:ext>
              </a:extLst>
            </p:cNvPr>
            <p:cNvSpPr/>
            <p:nvPr/>
          </p:nvSpPr>
          <p:spPr>
            <a:xfrm>
              <a:off x="3848492" y="2716570"/>
              <a:ext cx="1440160" cy="43204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5" name="Rectangle 24">
              <a:extLst>
                <a:ext uri="{FF2B5EF4-FFF2-40B4-BE49-F238E27FC236}">
                  <a16:creationId xmlns:a16="http://schemas.microsoft.com/office/drawing/2014/main" id="{BF9D9222-12C6-4A87-9865-199D46B8186E}"/>
                </a:ext>
              </a:extLst>
            </p:cNvPr>
            <p:cNvSpPr/>
            <p:nvPr/>
          </p:nvSpPr>
          <p:spPr>
            <a:xfrm>
              <a:off x="5288652" y="2284120"/>
              <a:ext cx="1440160" cy="43204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sp>
          <p:nvSpPr>
            <p:cNvPr id="26" name="Rectangle 25">
              <a:extLst>
                <a:ext uri="{FF2B5EF4-FFF2-40B4-BE49-F238E27FC236}">
                  <a16:creationId xmlns:a16="http://schemas.microsoft.com/office/drawing/2014/main" id="{326992F5-B77E-4083-A32C-2CDBD9EF6848}"/>
                </a:ext>
              </a:extLst>
            </p:cNvPr>
            <p:cNvSpPr/>
            <p:nvPr/>
          </p:nvSpPr>
          <p:spPr>
            <a:xfrm>
              <a:off x="6728812" y="1851670"/>
              <a:ext cx="1440160" cy="43204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fa-IR" altLang="ko-KR" sz="1400" b="1" dirty="0">
                  <a:solidFill>
                    <a:schemeClr val="bg1"/>
                  </a:solidFill>
                  <a:cs typeface="B Nazanin" panose="00000700000000000000" pitchFamily="2" charset="-78"/>
                </a:rPr>
                <a:t>فهرست</a:t>
              </a:r>
              <a:endParaRPr lang="ko-KR" altLang="en-US" sz="1400" b="1" dirty="0">
                <a:solidFill>
                  <a:schemeClr val="bg1"/>
                </a:solidFill>
                <a:cs typeface="B Nazanin" panose="00000700000000000000" pitchFamily="2" charset="-78"/>
              </a:endParaRPr>
            </a:p>
          </p:txBody>
        </p:sp>
      </p:grpSp>
      <p:grpSp>
        <p:nvGrpSpPr>
          <p:cNvPr id="27" name="Group 26">
            <a:extLst>
              <a:ext uri="{FF2B5EF4-FFF2-40B4-BE49-F238E27FC236}">
                <a16:creationId xmlns:a16="http://schemas.microsoft.com/office/drawing/2014/main" id="{ED406120-60A8-4480-9023-A45F21F8CF3B}"/>
              </a:ext>
            </a:extLst>
          </p:cNvPr>
          <p:cNvGrpSpPr/>
          <p:nvPr/>
        </p:nvGrpSpPr>
        <p:grpSpPr>
          <a:xfrm>
            <a:off x="1042799" y="5013457"/>
            <a:ext cx="1926632" cy="1325431"/>
            <a:chOff x="910640" y="3222194"/>
            <a:chExt cx="1527408" cy="1325431"/>
          </a:xfrm>
        </p:grpSpPr>
        <p:sp>
          <p:nvSpPr>
            <p:cNvPr id="28" name="TextBox 27">
              <a:extLst>
                <a:ext uri="{FF2B5EF4-FFF2-40B4-BE49-F238E27FC236}">
                  <a16:creationId xmlns:a16="http://schemas.microsoft.com/office/drawing/2014/main" id="{09E15CB7-EEA9-4330-ACCE-2F7E68DF3003}"/>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119AC897-7369-4198-9C04-E2A58B2E637C}"/>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0" name="Group 29">
            <a:extLst>
              <a:ext uri="{FF2B5EF4-FFF2-40B4-BE49-F238E27FC236}">
                <a16:creationId xmlns:a16="http://schemas.microsoft.com/office/drawing/2014/main" id="{46FD3E32-76F2-4AAF-8444-1EB3EF78C0BA}"/>
              </a:ext>
            </a:extLst>
          </p:cNvPr>
          <p:cNvGrpSpPr/>
          <p:nvPr/>
        </p:nvGrpSpPr>
        <p:grpSpPr>
          <a:xfrm>
            <a:off x="3119532" y="4478532"/>
            <a:ext cx="1926632" cy="1325431"/>
            <a:chOff x="910640" y="3222194"/>
            <a:chExt cx="1527408" cy="1325431"/>
          </a:xfrm>
        </p:grpSpPr>
        <p:sp>
          <p:nvSpPr>
            <p:cNvPr id="31" name="TextBox 30">
              <a:extLst>
                <a:ext uri="{FF2B5EF4-FFF2-40B4-BE49-F238E27FC236}">
                  <a16:creationId xmlns:a16="http://schemas.microsoft.com/office/drawing/2014/main" id="{E422ED9B-4EDF-4FFE-8F42-FD1C97F31E47}"/>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2" name="TextBox 31">
              <a:extLst>
                <a:ext uri="{FF2B5EF4-FFF2-40B4-BE49-F238E27FC236}">
                  <a16:creationId xmlns:a16="http://schemas.microsoft.com/office/drawing/2014/main" id="{4AEC837E-50F4-4ECF-84CF-E0DFDCB5CFDC}"/>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3" name="Group 32">
            <a:extLst>
              <a:ext uri="{FF2B5EF4-FFF2-40B4-BE49-F238E27FC236}">
                <a16:creationId xmlns:a16="http://schemas.microsoft.com/office/drawing/2014/main" id="{283CFB35-B0A8-4B1A-AE20-C82C9C085E7C}"/>
              </a:ext>
            </a:extLst>
          </p:cNvPr>
          <p:cNvGrpSpPr/>
          <p:nvPr/>
        </p:nvGrpSpPr>
        <p:grpSpPr>
          <a:xfrm>
            <a:off x="5194820" y="3950009"/>
            <a:ext cx="1898082" cy="1325431"/>
            <a:chOff x="910640" y="3222194"/>
            <a:chExt cx="1527408" cy="1325431"/>
          </a:xfrm>
        </p:grpSpPr>
        <p:sp>
          <p:nvSpPr>
            <p:cNvPr id="34" name="TextBox 33">
              <a:extLst>
                <a:ext uri="{FF2B5EF4-FFF2-40B4-BE49-F238E27FC236}">
                  <a16:creationId xmlns:a16="http://schemas.microsoft.com/office/drawing/2014/main" id="{B6B152A0-50AF-4D51-A74D-0EE26EFAA7C3}"/>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5" name="TextBox 34">
              <a:extLst>
                <a:ext uri="{FF2B5EF4-FFF2-40B4-BE49-F238E27FC236}">
                  <a16:creationId xmlns:a16="http://schemas.microsoft.com/office/drawing/2014/main" id="{C93D9079-30B0-412B-9D67-184C68C80AEB}"/>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6" name="Group 35">
            <a:extLst>
              <a:ext uri="{FF2B5EF4-FFF2-40B4-BE49-F238E27FC236}">
                <a16:creationId xmlns:a16="http://schemas.microsoft.com/office/drawing/2014/main" id="{AF859925-C277-4905-A165-4743EE1E0E80}"/>
              </a:ext>
            </a:extLst>
          </p:cNvPr>
          <p:cNvGrpSpPr/>
          <p:nvPr/>
        </p:nvGrpSpPr>
        <p:grpSpPr>
          <a:xfrm>
            <a:off x="7270772" y="3422203"/>
            <a:ext cx="1898082" cy="1325431"/>
            <a:chOff x="910640" y="3222194"/>
            <a:chExt cx="1527408" cy="1325431"/>
          </a:xfrm>
        </p:grpSpPr>
        <p:sp>
          <p:nvSpPr>
            <p:cNvPr id="37" name="TextBox 36">
              <a:extLst>
                <a:ext uri="{FF2B5EF4-FFF2-40B4-BE49-F238E27FC236}">
                  <a16:creationId xmlns:a16="http://schemas.microsoft.com/office/drawing/2014/main" id="{34300365-BF8D-47D9-81EA-A3C2C2DF00D5}"/>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38" name="TextBox 37">
              <a:extLst>
                <a:ext uri="{FF2B5EF4-FFF2-40B4-BE49-F238E27FC236}">
                  <a16:creationId xmlns:a16="http://schemas.microsoft.com/office/drawing/2014/main" id="{65D74998-3206-4580-BAA2-12E9CE7E37A2}"/>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grpSp>
        <p:nvGrpSpPr>
          <p:cNvPr id="39" name="Group 38">
            <a:extLst>
              <a:ext uri="{FF2B5EF4-FFF2-40B4-BE49-F238E27FC236}">
                <a16:creationId xmlns:a16="http://schemas.microsoft.com/office/drawing/2014/main" id="{A3D58E4F-FC03-4CF7-A272-0F791852CCE4}"/>
              </a:ext>
            </a:extLst>
          </p:cNvPr>
          <p:cNvGrpSpPr/>
          <p:nvPr/>
        </p:nvGrpSpPr>
        <p:grpSpPr>
          <a:xfrm>
            <a:off x="9346728" y="2884889"/>
            <a:ext cx="1898082" cy="1325431"/>
            <a:chOff x="910640" y="3222194"/>
            <a:chExt cx="1527408" cy="1325431"/>
          </a:xfrm>
        </p:grpSpPr>
        <p:sp>
          <p:nvSpPr>
            <p:cNvPr id="40" name="TextBox 39">
              <a:extLst>
                <a:ext uri="{FF2B5EF4-FFF2-40B4-BE49-F238E27FC236}">
                  <a16:creationId xmlns:a16="http://schemas.microsoft.com/office/drawing/2014/main" id="{8DADC9FF-6C19-4129-81D4-23D997267801}"/>
                </a:ext>
              </a:extLst>
            </p:cNvPr>
            <p:cNvSpPr txBox="1"/>
            <p:nvPr/>
          </p:nvSpPr>
          <p:spPr>
            <a:xfrm>
              <a:off x="910640" y="3222194"/>
              <a:ext cx="1527408" cy="276999"/>
            </a:xfrm>
            <a:prstGeom prst="rect">
              <a:avLst/>
            </a:prstGeom>
            <a:noFill/>
          </p:spPr>
          <p:txBody>
            <a:bodyPr wrap="square" rtlCol="0" anchor="ctr">
              <a:spAutoFit/>
            </a:bodyPr>
            <a:lstStyle/>
            <a:p>
              <a:pPr algn="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sp>
          <p:nvSpPr>
            <p:cNvPr id="41" name="TextBox 40">
              <a:extLst>
                <a:ext uri="{FF2B5EF4-FFF2-40B4-BE49-F238E27FC236}">
                  <a16:creationId xmlns:a16="http://schemas.microsoft.com/office/drawing/2014/main" id="{73CA8988-095C-4137-BBD9-488C1D2C2108}"/>
                </a:ext>
              </a:extLst>
            </p:cNvPr>
            <p:cNvSpPr txBox="1"/>
            <p:nvPr/>
          </p:nvSpPr>
          <p:spPr>
            <a:xfrm>
              <a:off x="910640" y="3531962"/>
              <a:ext cx="1527408" cy="1015663"/>
            </a:xfrm>
            <a:prstGeom prst="rect">
              <a:avLst/>
            </a:prstGeom>
            <a:noFill/>
          </p:spPr>
          <p:txBody>
            <a:bodyPr wrap="square" rtlCol="0">
              <a:spAutoFit/>
            </a:bodyPr>
            <a:lstStyle/>
            <a:p>
              <a:pPr algn="r" rtl="1"/>
              <a:r>
                <a:rPr lang="fa-IR" altLang="ko-KR" sz="1200" dirty="0">
                  <a:solidFill>
                    <a:schemeClr val="tx1">
                      <a:lumMod val="75000"/>
                      <a:lumOff val="25000"/>
                    </a:schemeClr>
                  </a:solidFill>
                  <a:cs typeface="B Nazanin" panose="00000700000000000000" pitchFamily="2" charset="-78"/>
                </a:rPr>
                <a:t>ارائه پاورپوینت مدرنی را دریافت کنید که به زیبایی طراحی شده است. امیدوارم و من معتقدم که این الگو وقت شما را خواهد داشت.</a:t>
              </a:r>
              <a:endParaRPr lang="ko-KR" altLang="en-US" sz="1200" dirty="0">
                <a:solidFill>
                  <a:schemeClr val="tx1">
                    <a:lumMod val="75000"/>
                    <a:lumOff val="25000"/>
                  </a:schemeClr>
                </a:solidFill>
                <a:cs typeface="B Nazanin" panose="00000700000000000000" pitchFamily="2" charset="-78"/>
              </a:endParaRPr>
            </a:p>
          </p:txBody>
        </p:sp>
      </p:grpSp>
    </p:spTree>
    <p:extLst>
      <p:ext uri="{BB962C8B-B14F-4D97-AF65-F5344CB8AC3E}">
        <p14:creationId xmlns:p14="http://schemas.microsoft.com/office/powerpoint/2010/main" val="127922492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1095744" y="2102478"/>
            <a:ext cx="463829" cy="463317"/>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58" name="Google Shape;11858;p81"/>
          <p:cNvGrpSpPr/>
          <p:nvPr/>
        </p:nvGrpSpPr>
        <p:grpSpPr>
          <a:xfrm>
            <a:off x="1850645" y="2102478"/>
            <a:ext cx="421163" cy="463317"/>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3" name="Google Shape;11863;p81"/>
          <p:cNvGrpSpPr/>
          <p:nvPr/>
        </p:nvGrpSpPr>
        <p:grpSpPr>
          <a:xfrm>
            <a:off x="6226027" y="2102478"/>
            <a:ext cx="463360" cy="462805"/>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67" name="Google Shape;11867;p81"/>
          <p:cNvGrpSpPr/>
          <p:nvPr/>
        </p:nvGrpSpPr>
        <p:grpSpPr>
          <a:xfrm>
            <a:off x="4767552" y="2721528"/>
            <a:ext cx="463360" cy="47168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1" name="Google Shape;11871;p81"/>
          <p:cNvGrpSpPr/>
          <p:nvPr/>
        </p:nvGrpSpPr>
        <p:grpSpPr>
          <a:xfrm>
            <a:off x="2563861" y="2720717"/>
            <a:ext cx="477056" cy="469931"/>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76" name="Google Shape;11876;p81"/>
          <p:cNvGrpSpPr/>
          <p:nvPr/>
        </p:nvGrpSpPr>
        <p:grpSpPr>
          <a:xfrm>
            <a:off x="9877013" y="2721187"/>
            <a:ext cx="490283" cy="470997"/>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1" name="Google Shape;11881;p81"/>
          <p:cNvGrpSpPr/>
          <p:nvPr/>
        </p:nvGrpSpPr>
        <p:grpSpPr>
          <a:xfrm>
            <a:off x="3313173" y="2721656"/>
            <a:ext cx="444032" cy="470528"/>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87" name="Google Shape;11887;p81"/>
          <p:cNvGrpSpPr/>
          <p:nvPr/>
        </p:nvGrpSpPr>
        <p:grpSpPr>
          <a:xfrm>
            <a:off x="1827264" y="2743971"/>
            <a:ext cx="487723" cy="447189"/>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4" name="Google Shape;11894;p81"/>
          <p:cNvGrpSpPr/>
          <p:nvPr/>
        </p:nvGrpSpPr>
        <p:grpSpPr>
          <a:xfrm>
            <a:off x="4032491" y="2773027"/>
            <a:ext cx="471467" cy="419669"/>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898" name="Google Shape;11898;p81"/>
          <p:cNvGrpSpPr/>
          <p:nvPr/>
        </p:nvGrpSpPr>
        <p:grpSpPr>
          <a:xfrm>
            <a:off x="1834859" y="4045688"/>
            <a:ext cx="490795" cy="298624"/>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01" name="Google Shape;11901;p81"/>
          <p:cNvSpPr/>
          <p:nvPr/>
        </p:nvSpPr>
        <p:spPr>
          <a:xfrm>
            <a:off x="5492971" y="3950072"/>
            <a:ext cx="490283" cy="49024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2" name="Google Shape;11902;p81"/>
          <p:cNvSpPr/>
          <p:nvPr/>
        </p:nvSpPr>
        <p:spPr>
          <a:xfrm>
            <a:off x="1136363" y="3949987"/>
            <a:ext cx="431360" cy="489813"/>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03" name="Google Shape;11903;p81"/>
          <p:cNvGrpSpPr/>
          <p:nvPr/>
        </p:nvGrpSpPr>
        <p:grpSpPr>
          <a:xfrm>
            <a:off x="2564373" y="3948536"/>
            <a:ext cx="493824" cy="489771"/>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07" name="Google Shape;11907;p81"/>
          <p:cNvGrpSpPr/>
          <p:nvPr/>
        </p:nvGrpSpPr>
        <p:grpSpPr>
          <a:xfrm>
            <a:off x="3298411" y="3976483"/>
            <a:ext cx="489771" cy="436395"/>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1" name="Google Shape;11911;p81"/>
          <p:cNvSpPr/>
          <p:nvPr/>
        </p:nvSpPr>
        <p:spPr>
          <a:xfrm>
            <a:off x="4759957" y="4007459"/>
            <a:ext cx="491776" cy="375467"/>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2" name="Google Shape;11912;p81"/>
          <p:cNvGrpSpPr/>
          <p:nvPr/>
        </p:nvGrpSpPr>
        <p:grpSpPr>
          <a:xfrm>
            <a:off x="4029931" y="3959885"/>
            <a:ext cx="490283" cy="47232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15" name="Google Shape;11915;p81"/>
          <p:cNvSpPr/>
          <p:nvPr/>
        </p:nvSpPr>
        <p:spPr>
          <a:xfrm>
            <a:off x="6222485" y="3947512"/>
            <a:ext cx="493824" cy="490795"/>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6" name="Google Shape;11916;p81"/>
          <p:cNvSpPr/>
          <p:nvPr/>
        </p:nvSpPr>
        <p:spPr>
          <a:xfrm>
            <a:off x="10691350" y="3949987"/>
            <a:ext cx="337877" cy="48832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17" name="Google Shape;11917;p81"/>
          <p:cNvGrpSpPr/>
          <p:nvPr/>
        </p:nvGrpSpPr>
        <p:grpSpPr>
          <a:xfrm>
            <a:off x="10004544" y="3950072"/>
            <a:ext cx="246912" cy="489728"/>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21" name="Google Shape;11921;p81"/>
          <p:cNvGrpSpPr/>
          <p:nvPr/>
        </p:nvGrpSpPr>
        <p:grpSpPr>
          <a:xfrm>
            <a:off x="9198358" y="3950584"/>
            <a:ext cx="396245" cy="489728"/>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25" name="Google Shape;11925;p81"/>
          <p:cNvSpPr/>
          <p:nvPr/>
        </p:nvSpPr>
        <p:spPr>
          <a:xfrm>
            <a:off x="6970261" y="3949560"/>
            <a:ext cx="461824" cy="490752"/>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6" name="Google Shape;11926;p81"/>
          <p:cNvSpPr/>
          <p:nvPr/>
        </p:nvSpPr>
        <p:spPr>
          <a:xfrm>
            <a:off x="7741888" y="3950499"/>
            <a:ext cx="385621" cy="491349"/>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27" name="Google Shape;11927;p81"/>
          <p:cNvGrpSpPr/>
          <p:nvPr/>
        </p:nvGrpSpPr>
        <p:grpSpPr>
          <a:xfrm>
            <a:off x="8417045" y="3950072"/>
            <a:ext cx="493824" cy="490752"/>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4" name="Google Shape;11934;p81"/>
          <p:cNvGrpSpPr/>
          <p:nvPr/>
        </p:nvGrpSpPr>
        <p:grpSpPr>
          <a:xfrm>
            <a:off x="6958571" y="2743501"/>
            <a:ext cx="473003" cy="448683"/>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37" name="Google Shape;11937;p81"/>
          <p:cNvGrpSpPr/>
          <p:nvPr/>
        </p:nvGrpSpPr>
        <p:grpSpPr>
          <a:xfrm>
            <a:off x="5494507" y="2904355"/>
            <a:ext cx="473515" cy="288341"/>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0" name="Google Shape;11940;p81"/>
          <p:cNvGrpSpPr/>
          <p:nvPr/>
        </p:nvGrpSpPr>
        <p:grpSpPr>
          <a:xfrm>
            <a:off x="7689067" y="2770168"/>
            <a:ext cx="473003" cy="42048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3" name="Google Shape;11943;p81"/>
          <p:cNvGrpSpPr/>
          <p:nvPr/>
        </p:nvGrpSpPr>
        <p:grpSpPr>
          <a:xfrm>
            <a:off x="8423147" y="2808056"/>
            <a:ext cx="470443" cy="385621"/>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6" name="Google Shape;11946;p81"/>
          <p:cNvGrpSpPr/>
          <p:nvPr/>
        </p:nvGrpSpPr>
        <p:grpSpPr>
          <a:xfrm>
            <a:off x="6226027" y="2816717"/>
            <a:ext cx="473003" cy="375979"/>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49" name="Google Shape;11949;p81"/>
          <p:cNvGrpSpPr/>
          <p:nvPr/>
        </p:nvGrpSpPr>
        <p:grpSpPr>
          <a:xfrm>
            <a:off x="1834859" y="3334605"/>
            <a:ext cx="471467" cy="473259"/>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5" name="Google Shape;11955;p81"/>
          <p:cNvGrpSpPr/>
          <p:nvPr/>
        </p:nvGrpSpPr>
        <p:grpSpPr>
          <a:xfrm>
            <a:off x="1101845" y="3339299"/>
            <a:ext cx="473472" cy="468053"/>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58" name="Google Shape;11958;p81"/>
          <p:cNvGrpSpPr/>
          <p:nvPr/>
        </p:nvGrpSpPr>
        <p:grpSpPr>
          <a:xfrm>
            <a:off x="9158720" y="3356195"/>
            <a:ext cx="473003" cy="367872"/>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61" name="Google Shape;11961;p81"/>
          <p:cNvSpPr/>
          <p:nvPr/>
        </p:nvSpPr>
        <p:spPr>
          <a:xfrm>
            <a:off x="8426176" y="3366605"/>
            <a:ext cx="473003" cy="440235"/>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62" name="Google Shape;11962;p81"/>
          <p:cNvGrpSpPr/>
          <p:nvPr/>
        </p:nvGrpSpPr>
        <p:grpSpPr>
          <a:xfrm>
            <a:off x="6982933" y="3334605"/>
            <a:ext cx="429312" cy="472747"/>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65" name="Google Shape;11965;p81"/>
          <p:cNvGrpSpPr/>
          <p:nvPr/>
        </p:nvGrpSpPr>
        <p:grpSpPr>
          <a:xfrm>
            <a:off x="5497067" y="3390627"/>
            <a:ext cx="473472" cy="346112"/>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70" name="Google Shape;11970;p81"/>
          <p:cNvGrpSpPr/>
          <p:nvPr/>
        </p:nvGrpSpPr>
        <p:grpSpPr>
          <a:xfrm>
            <a:off x="6229099" y="3334861"/>
            <a:ext cx="472448" cy="471979"/>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3" name="Google Shape;11973;p81"/>
          <p:cNvSpPr/>
          <p:nvPr/>
        </p:nvSpPr>
        <p:spPr>
          <a:xfrm>
            <a:off x="7709376" y="3334392"/>
            <a:ext cx="442027" cy="47296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4" name="Google Shape;11974;p81"/>
          <p:cNvSpPr/>
          <p:nvPr/>
        </p:nvSpPr>
        <p:spPr>
          <a:xfrm>
            <a:off x="4031979" y="3386317"/>
            <a:ext cx="474027" cy="421035"/>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5" name="Google Shape;11975;p81"/>
          <p:cNvGrpSpPr/>
          <p:nvPr/>
        </p:nvGrpSpPr>
        <p:grpSpPr>
          <a:xfrm>
            <a:off x="2566891" y="3504589"/>
            <a:ext cx="473515" cy="302763"/>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78" name="Google Shape;11978;p81"/>
          <p:cNvSpPr/>
          <p:nvPr/>
        </p:nvSpPr>
        <p:spPr>
          <a:xfrm>
            <a:off x="4768064" y="3333795"/>
            <a:ext cx="464341" cy="472021"/>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79" name="Google Shape;11979;p81"/>
          <p:cNvGrpSpPr/>
          <p:nvPr/>
        </p:nvGrpSpPr>
        <p:grpSpPr>
          <a:xfrm>
            <a:off x="3297429" y="3471224"/>
            <a:ext cx="473472" cy="334592"/>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1985" name="Google Shape;11985;p81"/>
          <p:cNvSpPr/>
          <p:nvPr/>
        </p:nvSpPr>
        <p:spPr>
          <a:xfrm>
            <a:off x="9892757" y="3433976"/>
            <a:ext cx="473515" cy="375936"/>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1986" name="Google Shape;11986;p81"/>
          <p:cNvGrpSpPr/>
          <p:nvPr/>
        </p:nvGrpSpPr>
        <p:grpSpPr>
          <a:xfrm>
            <a:off x="10621248" y="3337763"/>
            <a:ext cx="475008" cy="469077"/>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0" name="Google Shape;11990;p81"/>
          <p:cNvGrpSpPr/>
          <p:nvPr/>
        </p:nvGrpSpPr>
        <p:grpSpPr>
          <a:xfrm>
            <a:off x="1134357" y="2721613"/>
            <a:ext cx="411520" cy="471083"/>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4" name="Google Shape;11994;p81"/>
          <p:cNvGrpSpPr/>
          <p:nvPr/>
        </p:nvGrpSpPr>
        <p:grpSpPr>
          <a:xfrm>
            <a:off x="9157696" y="2721229"/>
            <a:ext cx="464341" cy="469931"/>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1998" name="Google Shape;11998;p81"/>
          <p:cNvGrpSpPr/>
          <p:nvPr/>
        </p:nvGrpSpPr>
        <p:grpSpPr>
          <a:xfrm>
            <a:off x="10616171" y="2788771"/>
            <a:ext cx="473515" cy="404437"/>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2" name="Google Shape;12002;p81"/>
          <p:cNvGrpSpPr/>
          <p:nvPr/>
        </p:nvGrpSpPr>
        <p:grpSpPr>
          <a:xfrm>
            <a:off x="4760470" y="2114083"/>
            <a:ext cx="464853" cy="441045"/>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07" name="Google Shape;12007;p81"/>
          <p:cNvGrpSpPr/>
          <p:nvPr/>
        </p:nvGrpSpPr>
        <p:grpSpPr>
          <a:xfrm>
            <a:off x="6958571" y="2102478"/>
            <a:ext cx="463829" cy="463317"/>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12" name="Google Shape;12012;p81"/>
          <p:cNvGrpSpPr/>
          <p:nvPr/>
        </p:nvGrpSpPr>
        <p:grpSpPr>
          <a:xfrm>
            <a:off x="7691627" y="2102477"/>
            <a:ext cx="465365" cy="462336"/>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19" name="Google Shape;12019;p81"/>
          <p:cNvGrpSpPr/>
          <p:nvPr/>
        </p:nvGrpSpPr>
        <p:grpSpPr>
          <a:xfrm>
            <a:off x="9156672" y="2105037"/>
            <a:ext cx="464853" cy="457728"/>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23" name="Google Shape;12023;p81"/>
          <p:cNvGrpSpPr/>
          <p:nvPr/>
        </p:nvGrpSpPr>
        <p:grpSpPr>
          <a:xfrm>
            <a:off x="5492971" y="2108877"/>
            <a:ext cx="463872" cy="449323"/>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1" name="Google Shape;12031;p81"/>
          <p:cNvGrpSpPr/>
          <p:nvPr/>
        </p:nvGrpSpPr>
        <p:grpSpPr>
          <a:xfrm>
            <a:off x="3295382" y="2101454"/>
            <a:ext cx="463317" cy="464341"/>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37" name="Google Shape;12037;p81"/>
          <p:cNvGrpSpPr/>
          <p:nvPr/>
        </p:nvGrpSpPr>
        <p:grpSpPr>
          <a:xfrm>
            <a:off x="2571968" y="2102264"/>
            <a:ext cx="442027" cy="464043"/>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0" name="Google Shape;12050;p81"/>
          <p:cNvGrpSpPr/>
          <p:nvPr/>
        </p:nvGrpSpPr>
        <p:grpSpPr>
          <a:xfrm>
            <a:off x="8423659" y="2168099"/>
            <a:ext cx="464853" cy="334208"/>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57" name="Google Shape;12057;p81"/>
          <p:cNvGrpSpPr/>
          <p:nvPr/>
        </p:nvGrpSpPr>
        <p:grpSpPr>
          <a:xfrm>
            <a:off x="9889216" y="2110968"/>
            <a:ext cx="464853" cy="445696"/>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63" name="Google Shape;12063;p81"/>
          <p:cNvGrpSpPr/>
          <p:nvPr/>
        </p:nvGrpSpPr>
        <p:grpSpPr>
          <a:xfrm>
            <a:off x="10623296" y="2110584"/>
            <a:ext cx="463829" cy="446592"/>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070" name="Google Shape;12070;p81"/>
          <p:cNvGrpSpPr/>
          <p:nvPr/>
        </p:nvGrpSpPr>
        <p:grpSpPr>
          <a:xfrm>
            <a:off x="4026902" y="2132174"/>
            <a:ext cx="463829" cy="405205"/>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075" name="Google Shape;12075;p81"/>
          <p:cNvGrpSpPr/>
          <p:nvPr/>
        </p:nvGrpSpPr>
        <p:grpSpPr>
          <a:xfrm>
            <a:off x="1473686" y="4570829"/>
            <a:ext cx="418645" cy="47808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092" name="Google Shape;12092;p81"/>
          <p:cNvSpPr/>
          <p:nvPr/>
        </p:nvSpPr>
        <p:spPr>
          <a:xfrm>
            <a:off x="2241771" y="4573389"/>
            <a:ext cx="350592" cy="47296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093" name="Google Shape;12093;p81"/>
          <p:cNvGrpSpPr/>
          <p:nvPr/>
        </p:nvGrpSpPr>
        <p:grpSpPr>
          <a:xfrm>
            <a:off x="3689579" y="4571725"/>
            <a:ext cx="384597" cy="47616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3" name="Google Shape;12103;p81"/>
          <p:cNvGrpSpPr/>
          <p:nvPr/>
        </p:nvGrpSpPr>
        <p:grpSpPr>
          <a:xfrm>
            <a:off x="2944875" y="4572536"/>
            <a:ext cx="406443" cy="475349"/>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07" name="Google Shape;12107;p81"/>
          <p:cNvGrpSpPr/>
          <p:nvPr/>
        </p:nvGrpSpPr>
        <p:grpSpPr>
          <a:xfrm>
            <a:off x="5177024" y="4571853"/>
            <a:ext cx="342400" cy="476032"/>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1" name="Google Shape;12111;p81"/>
          <p:cNvGrpSpPr/>
          <p:nvPr/>
        </p:nvGrpSpPr>
        <p:grpSpPr>
          <a:xfrm>
            <a:off x="8038080" y="4570829"/>
            <a:ext cx="480085" cy="480128"/>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15" name="Google Shape;12115;p81"/>
          <p:cNvGrpSpPr/>
          <p:nvPr/>
        </p:nvGrpSpPr>
        <p:grpSpPr>
          <a:xfrm>
            <a:off x="8774677" y="4572365"/>
            <a:ext cx="476544" cy="476544"/>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23" name="Google Shape;12123;p81"/>
          <p:cNvSpPr/>
          <p:nvPr/>
        </p:nvSpPr>
        <p:spPr>
          <a:xfrm>
            <a:off x="10240235" y="4570317"/>
            <a:ext cx="476544" cy="476544"/>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4" name="Google Shape;12124;p81"/>
          <p:cNvSpPr/>
          <p:nvPr/>
        </p:nvSpPr>
        <p:spPr>
          <a:xfrm>
            <a:off x="5860288" y="4572365"/>
            <a:ext cx="442496" cy="477056"/>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25" name="Google Shape;12125;p81"/>
          <p:cNvGrpSpPr/>
          <p:nvPr/>
        </p:nvGrpSpPr>
        <p:grpSpPr>
          <a:xfrm>
            <a:off x="6575552" y="4595235"/>
            <a:ext cx="476544" cy="431317"/>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28" name="Google Shape;12128;p81"/>
          <p:cNvGrpSpPr/>
          <p:nvPr/>
        </p:nvGrpSpPr>
        <p:grpSpPr>
          <a:xfrm>
            <a:off x="9507691" y="4572365"/>
            <a:ext cx="476075" cy="476544"/>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3" name="Google Shape;12133;p81"/>
          <p:cNvGrpSpPr/>
          <p:nvPr/>
        </p:nvGrpSpPr>
        <p:grpSpPr>
          <a:xfrm>
            <a:off x="4384533" y="4571469"/>
            <a:ext cx="459776" cy="475392"/>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37" name="Google Shape;12137;p81"/>
          <p:cNvGrpSpPr/>
          <p:nvPr/>
        </p:nvGrpSpPr>
        <p:grpSpPr>
          <a:xfrm>
            <a:off x="7308053" y="4596942"/>
            <a:ext cx="478080" cy="426069"/>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148" name="Google Shape;12148;p81"/>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3435660" y="5190881"/>
            <a:ext cx="460899" cy="461408"/>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154" name="Google Shape;12154;p82"/>
          <p:cNvGrpSpPr/>
          <p:nvPr/>
        </p:nvGrpSpPr>
        <p:grpSpPr>
          <a:xfrm>
            <a:off x="4034956" y="5191136"/>
            <a:ext cx="461408" cy="460899"/>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59" name="Google Shape;12159;p82"/>
          <p:cNvGrpSpPr/>
          <p:nvPr/>
        </p:nvGrpSpPr>
        <p:grpSpPr>
          <a:xfrm>
            <a:off x="4633741" y="5191136"/>
            <a:ext cx="461408" cy="460899"/>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4" name="Google Shape;12164;p82"/>
          <p:cNvGrpSpPr/>
          <p:nvPr/>
        </p:nvGrpSpPr>
        <p:grpSpPr>
          <a:xfrm>
            <a:off x="6430608" y="5191136"/>
            <a:ext cx="461365" cy="460899"/>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68" name="Google Shape;12168;p82"/>
          <p:cNvGrpSpPr/>
          <p:nvPr/>
        </p:nvGrpSpPr>
        <p:grpSpPr>
          <a:xfrm>
            <a:off x="7629156" y="5191136"/>
            <a:ext cx="460899" cy="460899"/>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2" name="Google Shape;12172;p82"/>
          <p:cNvGrpSpPr/>
          <p:nvPr/>
        </p:nvGrpSpPr>
        <p:grpSpPr>
          <a:xfrm>
            <a:off x="5232528" y="5191136"/>
            <a:ext cx="461365" cy="460899"/>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5" name="Google Shape;12175;p82"/>
          <p:cNvGrpSpPr/>
          <p:nvPr/>
        </p:nvGrpSpPr>
        <p:grpSpPr>
          <a:xfrm>
            <a:off x="5831823" y="5191136"/>
            <a:ext cx="461365" cy="460899"/>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79" name="Google Shape;12179;p82"/>
          <p:cNvGrpSpPr/>
          <p:nvPr/>
        </p:nvGrpSpPr>
        <p:grpSpPr>
          <a:xfrm>
            <a:off x="7030413" y="5191136"/>
            <a:ext cx="460856" cy="460899"/>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83" name="Google Shape;12183;p82"/>
          <p:cNvGrpSpPr/>
          <p:nvPr/>
        </p:nvGrpSpPr>
        <p:grpSpPr>
          <a:xfrm>
            <a:off x="1708448" y="4632039"/>
            <a:ext cx="489673" cy="359807"/>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0" name="Google Shape;12190;p82"/>
          <p:cNvGrpSpPr/>
          <p:nvPr/>
        </p:nvGrpSpPr>
        <p:grpSpPr>
          <a:xfrm>
            <a:off x="2341610" y="4623467"/>
            <a:ext cx="489673" cy="376485"/>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197" name="Google Shape;12197;p82"/>
          <p:cNvGrpSpPr/>
          <p:nvPr/>
        </p:nvGrpSpPr>
        <p:grpSpPr>
          <a:xfrm>
            <a:off x="4871627" y="4596178"/>
            <a:ext cx="492219" cy="431063"/>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09" name="Google Shape;12209;p82"/>
          <p:cNvGrpSpPr/>
          <p:nvPr/>
        </p:nvGrpSpPr>
        <p:grpSpPr>
          <a:xfrm>
            <a:off x="1112207" y="4565833"/>
            <a:ext cx="416421" cy="4912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15" name="Google Shape;12215;p82"/>
          <p:cNvSpPr/>
          <p:nvPr/>
        </p:nvSpPr>
        <p:spPr>
          <a:xfrm>
            <a:off x="2975748" y="4605769"/>
            <a:ext cx="496251" cy="412347"/>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16" name="Google Shape;12216;p82"/>
          <p:cNvGrpSpPr/>
          <p:nvPr/>
        </p:nvGrpSpPr>
        <p:grpSpPr>
          <a:xfrm>
            <a:off x="3655019" y="4582951"/>
            <a:ext cx="440147" cy="411877"/>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21" name="Google Shape;12221;p82"/>
          <p:cNvGrpSpPr/>
          <p:nvPr/>
        </p:nvGrpSpPr>
        <p:grpSpPr>
          <a:xfrm>
            <a:off x="4253149" y="4580517"/>
            <a:ext cx="461875" cy="463403"/>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36" name="Google Shape;12236;p82"/>
          <p:cNvGrpSpPr/>
          <p:nvPr/>
        </p:nvGrpSpPr>
        <p:grpSpPr>
          <a:xfrm>
            <a:off x="6138929" y="4647191"/>
            <a:ext cx="489673" cy="325981"/>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47" name="Google Shape;12247;p82"/>
          <p:cNvGrpSpPr/>
          <p:nvPr/>
        </p:nvGrpSpPr>
        <p:grpSpPr>
          <a:xfrm>
            <a:off x="5557841" y="4568379"/>
            <a:ext cx="386585" cy="446215"/>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58" name="Google Shape;12258;p82"/>
          <p:cNvGrpSpPr/>
          <p:nvPr/>
        </p:nvGrpSpPr>
        <p:grpSpPr>
          <a:xfrm>
            <a:off x="8677562" y="4569907"/>
            <a:ext cx="476049" cy="476007"/>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2" name="Google Shape;12262;p82"/>
          <p:cNvGrpSpPr/>
          <p:nvPr/>
        </p:nvGrpSpPr>
        <p:grpSpPr>
          <a:xfrm>
            <a:off x="8044442" y="4569907"/>
            <a:ext cx="476516" cy="476007"/>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5" name="Google Shape;12265;p82"/>
          <p:cNvGrpSpPr/>
          <p:nvPr/>
        </p:nvGrpSpPr>
        <p:grpSpPr>
          <a:xfrm>
            <a:off x="10576498" y="4569398"/>
            <a:ext cx="476516" cy="476516"/>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69" name="Google Shape;12269;p82"/>
          <p:cNvGrpSpPr/>
          <p:nvPr/>
        </p:nvGrpSpPr>
        <p:grpSpPr>
          <a:xfrm>
            <a:off x="9310215" y="4569907"/>
            <a:ext cx="476516" cy="476007"/>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5" name="Google Shape;12275;p82"/>
          <p:cNvGrpSpPr/>
          <p:nvPr/>
        </p:nvGrpSpPr>
        <p:grpSpPr>
          <a:xfrm>
            <a:off x="6778161" y="4569907"/>
            <a:ext cx="476007" cy="476007"/>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78" name="Google Shape;12278;p82"/>
          <p:cNvGrpSpPr/>
          <p:nvPr/>
        </p:nvGrpSpPr>
        <p:grpSpPr>
          <a:xfrm>
            <a:off x="7411279" y="4569907"/>
            <a:ext cx="476559" cy="476007"/>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1" name="Google Shape;12281;p82"/>
          <p:cNvGrpSpPr/>
          <p:nvPr/>
        </p:nvGrpSpPr>
        <p:grpSpPr>
          <a:xfrm>
            <a:off x="9942826" y="4569907"/>
            <a:ext cx="476559" cy="476007"/>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87" name="Google Shape;12287;p82"/>
          <p:cNvGrpSpPr/>
          <p:nvPr/>
        </p:nvGrpSpPr>
        <p:grpSpPr>
          <a:xfrm>
            <a:off x="4985834" y="3955843"/>
            <a:ext cx="297165" cy="460983"/>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1" name="Google Shape;12291;p82"/>
          <p:cNvGrpSpPr/>
          <p:nvPr/>
        </p:nvGrpSpPr>
        <p:grpSpPr>
          <a:xfrm>
            <a:off x="2951343" y="3979108"/>
            <a:ext cx="563461" cy="413843"/>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294" name="Google Shape;12294;p82"/>
          <p:cNvSpPr/>
          <p:nvPr/>
        </p:nvSpPr>
        <p:spPr>
          <a:xfrm>
            <a:off x="4270337" y="3956438"/>
            <a:ext cx="463403" cy="461917"/>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295" name="Google Shape;12295;p82"/>
          <p:cNvGrpSpPr/>
          <p:nvPr/>
        </p:nvGrpSpPr>
        <p:grpSpPr>
          <a:xfrm>
            <a:off x="2415369" y="3956947"/>
            <a:ext cx="381536" cy="461917"/>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299" name="Google Shape;12299;p82"/>
          <p:cNvGrpSpPr/>
          <p:nvPr/>
        </p:nvGrpSpPr>
        <p:grpSpPr>
          <a:xfrm>
            <a:off x="7414335" y="3976172"/>
            <a:ext cx="506352" cy="450245"/>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04" name="Google Shape;12304;p82"/>
          <p:cNvGrpSpPr/>
          <p:nvPr/>
        </p:nvGrpSpPr>
        <p:grpSpPr>
          <a:xfrm>
            <a:off x="1736755" y="3982240"/>
            <a:ext cx="463912" cy="413365"/>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310" name="Google Shape;12310;p82"/>
          <p:cNvSpPr/>
          <p:nvPr/>
        </p:nvSpPr>
        <p:spPr>
          <a:xfrm>
            <a:off x="3681144" y="4361696"/>
            <a:ext cx="14217" cy="42992"/>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311" name="Google Shape;12311;p82"/>
          <p:cNvGrpSpPr/>
          <p:nvPr/>
        </p:nvGrpSpPr>
        <p:grpSpPr>
          <a:xfrm>
            <a:off x="3637722" y="3927686"/>
            <a:ext cx="510437" cy="478135"/>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18" name="Google Shape;12318;p82"/>
          <p:cNvGrpSpPr/>
          <p:nvPr/>
        </p:nvGrpSpPr>
        <p:grpSpPr>
          <a:xfrm>
            <a:off x="1098542" y="3972608"/>
            <a:ext cx="475540" cy="447233"/>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30" name="Google Shape;12330;p82"/>
          <p:cNvGrpSpPr/>
          <p:nvPr/>
        </p:nvGrpSpPr>
        <p:grpSpPr>
          <a:xfrm>
            <a:off x="5581098" y="4003969"/>
            <a:ext cx="373429" cy="36736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4" name="Google Shape;12344;p82"/>
          <p:cNvGrpSpPr/>
          <p:nvPr/>
        </p:nvGrpSpPr>
        <p:grpSpPr>
          <a:xfrm>
            <a:off x="6189475" y="3988777"/>
            <a:ext cx="427031" cy="424527"/>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49" name="Google Shape;12349;p82"/>
          <p:cNvGrpSpPr/>
          <p:nvPr/>
        </p:nvGrpSpPr>
        <p:grpSpPr>
          <a:xfrm>
            <a:off x="6860494" y="4014452"/>
            <a:ext cx="349239" cy="374067"/>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57" name="Google Shape;12357;p82"/>
          <p:cNvGrpSpPr/>
          <p:nvPr/>
        </p:nvGrpSpPr>
        <p:grpSpPr>
          <a:xfrm>
            <a:off x="8059085" y="3957456"/>
            <a:ext cx="483095" cy="48564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64" name="Google Shape;12364;p82"/>
          <p:cNvGrpSpPr/>
          <p:nvPr/>
        </p:nvGrpSpPr>
        <p:grpSpPr>
          <a:xfrm>
            <a:off x="8729127" y="3993827"/>
            <a:ext cx="411837" cy="414893"/>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75" name="Google Shape;12375;p82"/>
          <p:cNvGrpSpPr/>
          <p:nvPr/>
        </p:nvGrpSpPr>
        <p:grpSpPr>
          <a:xfrm>
            <a:off x="9966592" y="4014580"/>
            <a:ext cx="467435" cy="373939"/>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84" name="Google Shape;12384;p82"/>
          <p:cNvGrpSpPr/>
          <p:nvPr/>
        </p:nvGrpSpPr>
        <p:grpSpPr>
          <a:xfrm>
            <a:off x="9316760" y="3934483"/>
            <a:ext cx="442683" cy="473939"/>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399" name="Google Shape;12399;p82"/>
          <p:cNvGrpSpPr/>
          <p:nvPr/>
        </p:nvGrpSpPr>
        <p:grpSpPr>
          <a:xfrm>
            <a:off x="10613378" y="3969084"/>
            <a:ext cx="440145" cy="463403"/>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08" name="Google Shape;12408;p82"/>
          <p:cNvGrpSpPr/>
          <p:nvPr/>
        </p:nvGrpSpPr>
        <p:grpSpPr>
          <a:xfrm>
            <a:off x="10620975" y="3348569"/>
            <a:ext cx="472484" cy="471508"/>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2" name="Google Shape;12412;p82"/>
          <p:cNvGrpSpPr/>
          <p:nvPr/>
        </p:nvGrpSpPr>
        <p:grpSpPr>
          <a:xfrm>
            <a:off x="2389609" y="3408707"/>
            <a:ext cx="467944" cy="350724"/>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18" name="Google Shape;12418;p82"/>
          <p:cNvGrpSpPr/>
          <p:nvPr/>
        </p:nvGrpSpPr>
        <p:grpSpPr>
          <a:xfrm>
            <a:off x="1755490" y="3412733"/>
            <a:ext cx="559884" cy="410812"/>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22" name="Google Shape;12422;p82"/>
          <p:cNvGrpSpPr/>
          <p:nvPr/>
        </p:nvGrpSpPr>
        <p:grpSpPr>
          <a:xfrm>
            <a:off x="1105629" y="3365249"/>
            <a:ext cx="501811" cy="440145"/>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1" name="Google Shape;12431;p82"/>
          <p:cNvGrpSpPr/>
          <p:nvPr/>
        </p:nvGrpSpPr>
        <p:grpSpPr>
          <a:xfrm>
            <a:off x="5575538" y="3369535"/>
            <a:ext cx="429535" cy="429832"/>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34" name="Google Shape;12434;p82"/>
          <p:cNvGrpSpPr/>
          <p:nvPr/>
        </p:nvGrpSpPr>
        <p:grpSpPr>
          <a:xfrm>
            <a:off x="9988315" y="3368346"/>
            <a:ext cx="437301" cy="432421"/>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0" name="Google Shape;12440;p82"/>
          <p:cNvGrpSpPr/>
          <p:nvPr/>
        </p:nvGrpSpPr>
        <p:grpSpPr>
          <a:xfrm>
            <a:off x="9402692" y="3451657"/>
            <a:ext cx="376485" cy="264825"/>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47" name="Google Shape;12447;p82"/>
          <p:cNvGrpSpPr/>
          <p:nvPr/>
        </p:nvGrpSpPr>
        <p:grpSpPr>
          <a:xfrm>
            <a:off x="4933802" y="3361217"/>
            <a:ext cx="445705" cy="446215"/>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55" name="Google Shape;12455;p82"/>
          <p:cNvGrpSpPr/>
          <p:nvPr/>
        </p:nvGrpSpPr>
        <p:grpSpPr>
          <a:xfrm>
            <a:off x="8736171" y="3377895"/>
            <a:ext cx="442692" cy="414384"/>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62" name="Google Shape;12462;p82"/>
          <p:cNvGrpSpPr/>
          <p:nvPr/>
        </p:nvGrpSpPr>
        <p:grpSpPr>
          <a:xfrm>
            <a:off x="3724601" y="3354638"/>
            <a:ext cx="330523" cy="461365"/>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75" name="Google Shape;12475;p82"/>
          <p:cNvGrpSpPr/>
          <p:nvPr/>
        </p:nvGrpSpPr>
        <p:grpSpPr>
          <a:xfrm>
            <a:off x="4243558" y="3401110"/>
            <a:ext cx="559911" cy="366893"/>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0" name="Google Shape;12490;p82"/>
          <p:cNvGrpSpPr/>
          <p:nvPr/>
        </p:nvGrpSpPr>
        <p:grpSpPr>
          <a:xfrm>
            <a:off x="8099020" y="3376367"/>
            <a:ext cx="450245" cy="418925"/>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3" name="Google Shape;12493;p82"/>
          <p:cNvGrpSpPr/>
          <p:nvPr/>
        </p:nvGrpSpPr>
        <p:grpSpPr>
          <a:xfrm>
            <a:off x="3050017" y="3393046"/>
            <a:ext cx="416931" cy="382045"/>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497" name="Google Shape;12497;p82"/>
          <p:cNvGrpSpPr/>
          <p:nvPr/>
        </p:nvGrpSpPr>
        <p:grpSpPr>
          <a:xfrm>
            <a:off x="7458260" y="3356165"/>
            <a:ext cx="460389" cy="456824"/>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3" name="Google Shape;12503;p82"/>
          <p:cNvGrpSpPr/>
          <p:nvPr/>
        </p:nvGrpSpPr>
        <p:grpSpPr>
          <a:xfrm>
            <a:off x="6170759" y="3363721"/>
            <a:ext cx="503848" cy="441673"/>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08" name="Google Shape;12508;p82"/>
          <p:cNvGrpSpPr/>
          <p:nvPr/>
        </p:nvGrpSpPr>
        <p:grpSpPr>
          <a:xfrm>
            <a:off x="6879209" y="3380908"/>
            <a:ext cx="336083" cy="406829"/>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15" name="Google Shape;12515;p82"/>
          <p:cNvSpPr/>
          <p:nvPr/>
        </p:nvSpPr>
        <p:spPr>
          <a:xfrm>
            <a:off x="2367881" y="2729073"/>
            <a:ext cx="472484" cy="472527"/>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16" name="Google Shape;12516;p82"/>
          <p:cNvGrpSpPr/>
          <p:nvPr/>
        </p:nvGrpSpPr>
        <p:grpSpPr>
          <a:xfrm>
            <a:off x="8173799" y="2727078"/>
            <a:ext cx="333027" cy="485132"/>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26" name="Google Shape;12526;p82"/>
          <p:cNvGrpSpPr/>
          <p:nvPr/>
        </p:nvGrpSpPr>
        <p:grpSpPr>
          <a:xfrm>
            <a:off x="3006559" y="2729073"/>
            <a:ext cx="471508" cy="472527"/>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1" name="Google Shape;12531;p82"/>
          <p:cNvGrpSpPr/>
          <p:nvPr/>
        </p:nvGrpSpPr>
        <p:grpSpPr>
          <a:xfrm>
            <a:off x="10719987" y="2768499"/>
            <a:ext cx="340115" cy="402247"/>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36" name="Google Shape;12536;p82"/>
          <p:cNvGrpSpPr/>
          <p:nvPr/>
        </p:nvGrpSpPr>
        <p:grpSpPr>
          <a:xfrm>
            <a:off x="8811460" y="2727078"/>
            <a:ext cx="332560" cy="485132"/>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5" name="Google Shape;12545;p82"/>
          <p:cNvGrpSpPr/>
          <p:nvPr/>
        </p:nvGrpSpPr>
        <p:grpSpPr>
          <a:xfrm>
            <a:off x="6914562" y="2727078"/>
            <a:ext cx="302215" cy="484623"/>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48" name="Google Shape;12548;p82"/>
          <p:cNvGrpSpPr/>
          <p:nvPr/>
        </p:nvGrpSpPr>
        <p:grpSpPr>
          <a:xfrm>
            <a:off x="4917123" y="2729073"/>
            <a:ext cx="472484" cy="472527"/>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58" name="Google Shape;12558;p82"/>
          <p:cNvGrpSpPr/>
          <p:nvPr/>
        </p:nvGrpSpPr>
        <p:grpSpPr>
          <a:xfrm>
            <a:off x="4280439" y="2729073"/>
            <a:ext cx="472484" cy="472993"/>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2" name="Google Shape;12572;p82"/>
          <p:cNvGrpSpPr/>
          <p:nvPr/>
        </p:nvGrpSpPr>
        <p:grpSpPr>
          <a:xfrm>
            <a:off x="1739300" y="2754834"/>
            <a:ext cx="455296" cy="446765"/>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76" name="Google Shape;12576;p82"/>
          <p:cNvGrpSpPr/>
          <p:nvPr/>
        </p:nvGrpSpPr>
        <p:grpSpPr>
          <a:xfrm>
            <a:off x="7422349" y="2754809"/>
            <a:ext cx="555532" cy="434129"/>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87" name="Google Shape;12587;p82"/>
          <p:cNvGrpSpPr/>
          <p:nvPr/>
        </p:nvGrpSpPr>
        <p:grpSpPr>
          <a:xfrm>
            <a:off x="10068660" y="2746770"/>
            <a:ext cx="368931" cy="444177"/>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0" name="Google Shape;12590;p82"/>
          <p:cNvGrpSpPr/>
          <p:nvPr/>
        </p:nvGrpSpPr>
        <p:grpSpPr>
          <a:xfrm>
            <a:off x="1104611" y="2735652"/>
            <a:ext cx="449779" cy="471465"/>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595" name="Google Shape;12595;p82"/>
          <p:cNvGrpSpPr/>
          <p:nvPr/>
        </p:nvGrpSpPr>
        <p:grpSpPr>
          <a:xfrm>
            <a:off x="3644257" y="2781104"/>
            <a:ext cx="436113" cy="36944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598" name="Google Shape;12598;p82"/>
          <p:cNvSpPr/>
          <p:nvPr/>
        </p:nvSpPr>
        <p:spPr>
          <a:xfrm>
            <a:off x="9379945" y="2753773"/>
            <a:ext cx="472484" cy="432124"/>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599" name="Google Shape;12599;p82"/>
          <p:cNvGrpSpPr/>
          <p:nvPr/>
        </p:nvGrpSpPr>
        <p:grpSpPr>
          <a:xfrm>
            <a:off x="5560386" y="2729073"/>
            <a:ext cx="459837" cy="458097"/>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04" name="Google Shape;12604;p82"/>
          <p:cNvGrpSpPr/>
          <p:nvPr/>
        </p:nvGrpSpPr>
        <p:grpSpPr>
          <a:xfrm>
            <a:off x="6199575" y="2738196"/>
            <a:ext cx="459371" cy="458819"/>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31" name="Google Shape;12631;p82"/>
          <p:cNvGrpSpPr/>
          <p:nvPr/>
        </p:nvGrpSpPr>
        <p:grpSpPr>
          <a:xfrm>
            <a:off x="8078268" y="2164663"/>
            <a:ext cx="510425" cy="414384"/>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0" name="Google Shape;12650;p82"/>
          <p:cNvGrpSpPr/>
          <p:nvPr/>
        </p:nvGrpSpPr>
        <p:grpSpPr>
          <a:xfrm>
            <a:off x="8710920" y="2152525"/>
            <a:ext cx="510384" cy="438151"/>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3" name="Google Shape;12653;p82"/>
          <p:cNvGrpSpPr/>
          <p:nvPr/>
        </p:nvGrpSpPr>
        <p:grpSpPr>
          <a:xfrm>
            <a:off x="6891857" y="2116663"/>
            <a:ext cx="346140" cy="461365"/>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58" name="Google Shape;12658;p82"/>
          <p:cNvGrpSpPr/>
          <p:nvPr/>
        </p:nvGrpSpPr>
        <p:grpSpPr>
          <a:xfrm>
            <a:off x="1826175" y="2117681"/>
            <a:ext cx="336592" cy="468963"/>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76" name="Google Shape;12676;p82"/>
          <p:cNvGrpSpPr/>
          <p:nvPr/>
        </p:nvGrpSpPr>
        <p:grpSpPr>
          <a:xfrm>
            <a:off x="1106648" y="2107580"/>
            <a:ext cx="507880" cy="452792"/>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2" name="Google Shape;12682;p82"/>
          <p:cNvGrpSpPr/>
          <p:nvPr/>
        </p:nvGrpSpPr>
        <p:grpSpPr>
          <a:xfrm>
            <a:off x="2392622" y="2117173"/>
            <a:ext cx="469471" cy="469471"/>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87" name="Google Shape;12687;p82"/>
          <p:cNvGrpSpPr/>
          <p:nvPr/>
        </p:nvGrpSpPr>
        <p:grpSpPr>
          <a:xfrm>
            <a:off x="7461316" y="2102615"/>
            <a:ext cx="495232" cy="473928"/>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0" name="Google Shape;12690;p82"/>
          <p:cNvGrpSpPr/>
          <p:nvPr/>
        </p:nvGrpSpPr>
        <p:grpSpPr>
          <a:xfrm>
            <a:off x="6193506" y="2157066"/>
            <a:ext cx="479572" cy="429111"/>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696" name="Google Shape;12696;p82"/>
          <p:cNvGrpSpPr/>
          <p:nvPr/>
        </p:nvGrpSpPr>
        <p:grpSpPr>
          <a:xfrm>
            <a:off x="5583093" y="2104780"/>
            <a:ext cx="428049" cy="471763"/>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01" name="Google Shape;12701;p82"/>
          <p:cNvGrpSpPr/>
          <p:nvPr/>
        </p:nvGrpSpPr>
        <p:grpSpPr>
          <a:xfrm>
            <a:off x="3036904" y="2109576"/>
            <a:ext cx="448251" cy="447233"/>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19" name="Google Shape;12719;p82"/>
          <p:cNvGrpSpPr/>
          <p:nvPr/>
        </p:nvGrpSpPr>
        <p:grpSpPr>
          <a:xfrm>
            <a:off x="3673589" y="2130796"/>
            <a:ext cx="444177" cy="428049"/>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40" name="Google Shape;12740;p82"/>
          <p:cNvGrpSpPr/>
          <p:nvPr/>
        </p:nvGrpSpPr>
        <p:grpSpPr>
          <a:xfrm>
            <a:off x="4388065" y="2121713"/>
            <a:ext cx="282523" cy="452792"/>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51" name="Google Shape;12751;p82"/>
          <p:cNvGrpSpPr/>
          <p:nvPr/>
        </p:nvGrpSpPr>
        <p:grpSpPr>
          <a:xfrm>
            <a:off x="4921665" y="2161140"/>
            <a:ext cx="482628" cy="419944"/>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grpSp>
        <p:nvGrpSpPr>
          <p:cNvPr id="12763" name="Google Shape;12763;p82"/>
          <p:cNvGrpSpPr/>
          <p:nvPr/>
        </p:nvGrpSpPr>
        <p:grpSpPr>
          <a:xfrm>
            <a:off x="9315753" y="2178336"/>
            <a:ext cx="666044" cy="406848"/>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2" name="Google Shape;12772;p82"/>
          <p:cNvGrpSpPr/>
          <p:nvPr/>
        </p:nvGrpSpPr>
        <p:grpSpPr>
          <a:xfrm>
            <a:off x="10678565" y="2125745"/>
            <a:ext cx="376995" cy="453811"/>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77" name="Google Shape;12777;p82"/>
          <p:cNvGrpSpPr/>
          <p:nvPr/>
        </p:nvGrpSpPr>
        <p:grpSpPr>
          <a:xfrm>
            <a:off x="10076257" y="2101513"/>
            <a:ext cx="492177" cy="480548"/>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grpSp>
        <p:nvGrpSpPr>
          <p:cNvPr id="12783" name="Google Shape;12783;p82"/>
          <p:cNvGrpSpPr/>
          <p:nvPr/>
        </p:nvGrpSpPr>
        <p:grpSpPr>
          <a:xfrm>
            <a:off x="8227972" y="5191136"/>
            <a:ext cx="461408" cy="460899"/>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121900" tIns="121900" rIns="121900" bIns="121900" anchor="ctr" anchorCtr="0">
              <a:noAutofit/>
            </a:bodyPr>
            <a:lstStyle/>
            <a:p>
              <a:endParaRPr sz="2400">
                <a:cs typeface="B Nazanin" panose="00000700000000000000" pitchFamily="2" charset="-78"/>
              </a:endParaRPr>
            </a:p>
          </p:txBody>
        </p:sp>
      </p:grpSp>
      <p:sp>
        <p:nvSpPr>
          <p:cNvPr id="12788" name="Google Shape;12788;p82"/>
          <p:cNvSpPr txBox="1">
            <a:spLocks noGrp="1"/>
          </p:cNvSpPr>
          <p:nvPr>
            <p:ph type="title"/>
          </p:nvPr>
        </p:nvSpPr>
        <p:spPr>
          <a:xfrm>
            <a:off x="955700" y="681200"/>
            <a:ext cx="10280800" cy="643200"/>
          </a:xfrm>
          <a:prstGeom prst="rect">
            <a:avLst/>
          </a:prstGeom>
        </p:spPr>
        <p:txBody>
          <a:bodyPr spcFirstLastPara="1" wrap="square" lIns="121900" tIns="121900" rIns="121900" bIns="121900" anchor="t" anchorCtr="0">
            <a:noAutofit/>
          </a:bodyPr>
          <a:lstStyle/>
          <a:p>
            <a:pPr algn="ctr">
              <a:buClr>
                <a:schemeClr val="dk1"/>
              </a:buClr>
              <a:buSzPts val="1100"/>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D735F7F3-C1B5-4B60-A00A-4EB618DDFB5A}"/>
              </a:ext>
            </a:extLst>
          </p:cNvPr>
          <p:cNvSpPr>
            <a:spLocks noGrp="1"/>
          </p:cNvSpPr>
          <p:nvPr>
            <p:ph type="body" sz="quarter" idx="10"/>
          </p:nvPr>
        </p:nvSpPr>
        <p:spPr/>
        <p:txBody>
          <a:bodyPr/>
          <a:lstStyle/>
          <a:p>
            <a:pPr rtl="1"/>
            <a:r>
              <a:rPr lang="fa-IR" dirty="0">
                <a:cs typeface="B Nazanin" panose="00000700000000000000" pitchFamily="2" charset="-78"/>
              </a:rPr>
              <a:t>سبک اینفوگرافیک</a:t>
            </a:r>
            <a:endParaRPr lang="en-US" dirty="0">
              <a:cs typeface="B Nazanin" panose="00000700000000000000" pitchFamily="2" charset="-78"/>
            </a:endParaRPr>
          </a:p>
        </p:txBody>
      </p:sp>
      <p:sp>
        <p:nvSpPr>
          <p:cNvPr id="3" name="Arrow: Up 2">
            <a:extLst>
              <a:ext uri="{FF2B5EF4-FFF2-40B4-BE49-F238E27FC236}">
                <a16:creationId xmlns:a16="http://schemas.microsoft.com/office/drawing/2014/main" id="{6D7A5A1C-A9A7-4B49-8082-A5ED3DFCDA1C}"/>
              </a:ext>
            </a:extLst>
          </p:cNvPr>
          <p:cNvSpPr/>
          <p:nvPr/>
        </p:nvSpPr>
        <p:spPr>
          <a:xfrm>
            <a:off x="7457343" y="2559726"/>
            <a:ext cx="4119327" cy="4298274"/>
          </a:xfrm>
          <a:prstGeom prst="upArrow">
            <a:avLst>
              <a:gd name="adj1" fmla="val 50000"/>
              <a:gd name="adj2" fmla="val 41648"/>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4" name="TextBox 3">
            <a:extLst>
              <a:ext uri="{FF2B5EF4-FFF2-40B4-BE49-F238E27FC236}">
                <a16:creationId xmlns:a16="http://schemas.microsoft.com/office/drawing/2014/main" id="{84E1EB51-C6C8-4737-8FB2-F465E7ECF9F3}"/>
              </a:ext>
            </a:extLst>
          </p:cNvPr>
          <p:cNvSpPr txBox="1"/>
          <p:nvPr/>
        </p:nvSpPr>
        <p:spPr>
          <a:xfrm>
            <a:off x="8239091" y="3084890"/>
            <a:ext cx="2555831" cy="1015663"/>
          </a:xfrm>
          <a:prstGeom prst="rect">
            <a:avLst/>
          </a:prstGeom>
          <a:noFill/>
        </p:spPr>
        <p:txBody>
          <a:bodyPr wrap="square" rtlCol="0">
            <a:spAutoFit/>
          </a:bodyPr>
          <a:lstStyle/>
          <a:p>
            <a:pPr algn="ctr" rtl="1"/>
            <a:r>
              <a:rPr lang="en-US" altLang="ko-KR" sz="6000" b="1" dirty="0">
                <a:solidFill>
                  <a:schemeClr val="bg1"/>
                </a:solidFill>
                <a:cs typeface="B Nazanin" panose="00000700000000000000" pitchFamily="2" charset="-78"/>
              </a:rPr>
              <a:t>$15</a:t>
            </a:r>
            <a:endParaRPr lang="ko-KR" altLang="en-US" sz="6000" b="1" dirty="0">
              <a:solidFill>
                <a:schemeClr val="bg1"/>
              </a:solidFill>
              <a:cs typeface="B Nazanin" panose="00000700000000000000" pitchFamily="2" charset="-78"/>
            </a:endParaRPr>
          </a:p>
        </p:txBody>
      </p:sp>
      <p:sp>
        <p:nvSpPr>
          <p:cNvPr id="5" name="TextBox 4">
            <a:extLst>
              <a:ext uri="{FF2B5EF4-FFF2-40B4-BE49-F238E27FC236}">
                <a16:creationId xmlns:a16="http://schemas.microsoft.com/office/drawing/2014/main" id="{B014FD28-BD92-47DF-A0D0-E00174DFD30E}"/>
              </a:ext>
            </a:extLst>
          </p:cNvPr>
          <p:cNvSpPr txBox="1"/>
          <p:nvPr/>
        </p:nvSpPr>
        <p:spPr>
          <a:xfrm>
            <a:off x="7848159" y="1495919"/>
            <a:ext cx="3861861" cy="1200329"/>
          </a:xfrm>
          <a:prstGeom prst="rect">
            <a:avLst/>
          </a:prstGeom>
          <a:noFill/>
        </p:spPr>
        <p:txBody>
          <a:bodyPr wrap="square" rtlCol="0">
            <a:spAutoFit/>
          </a:bodyPr>
          <a:lstStyle/>
          <a:p>
            <a:pPr algn="ctr" rtl="1"/>
            <a:r>
              <a:rPr lang="en-US" altLang="ko-KR" sz="7200" b="1" dirty="0">
                <a:solidFill>
                  <a:schemeClr val="accent1"/>
                </a:solidFill>
                <a:cs typeface="B Nazanin" panose="00000700000000000000" pitchFamily="2" charset="-78"/>
              </a:rPr>
              <a:t>32.45%</a:t>
            </a:r>
            <a:endParaRPr lang="ko-KR" altLang="en-US" sz="7200" b="1" dirty="0">
              <a:solidFill>
                <a:schemeClr val="accent1"/>
              </a:solidFill>
              <a:cs typeface="B Nazanin" panose="00000700000000000000" pitchFamily="2" charset="-78"/>
            </a:endParaRPr>
          </a:p>
        </p:txBody>
      </p:sp>
      <p:grpSp>
        <p:nvGrpSpPr>
          <p:cNvPr id="6" name="Group 5">
            <a:extLst>
              <a:ext uri="{FF2B5EF4-FFF2-40B4-BE49-F238E27FC236}">
                <a16:creationId xmlns:a16="http://schemas.microsoft.com/office/drawing/2014/main" id="{37A1EEC3-AA6B-4065-AF79-2F3D2F2DFCBB}"/>
              </a:ext>
            </a:extLst>
          </p:cNvPr>
          <p:cNvGrpSpPr/>
          <p:nvPr/>
        </p:nvGrpSpPr>
        <p:grpSpPr>
          <a:xfrm>
            <a:off x="8360784" y="4178674"/>
            <a:ext cx="2312445" cy="1270532"/>
            <a:chOff x="-548507" y="477868"/>
            <a:chExt cx="11570449" cy="6357177"/>
          </a:xfrm>
        </p:grpSpPr>
        <p:sp>
          <p:nvSpPr>
            <p:cNvPr id="7" name="Freeform: Shape 6">
              <a:extLst>
                <a:ext uri="{FF2B5EF4-FFF2-40B4-BE49-F238E27FC236}">
                  <a16:creationId xmlns:a16="http://schemas.microsoft.com/office/drawing/2014/main" id="{8CB70CC0-AF7F-48FF-9B64-3533425A5E4A}"/>
                </a:ext>
              </a:extLst>
            </p:cNvPr>
            <p:cNvSpPr/>
            <p:nvPr/>
          </p:nvSpPr>
          <p:spPr>
            <a:xfrm>
              <a:off x="-482765" y="6440599"/>
              <a:ext cx="11438966" cy="394446"/>
            </a:xfrm>
            <a:custGeom>
              <a:avLst/>
              <a:gdLst>
                <a:gd name="connsiteX0" fmla="*/ 1605439 w 1657350"/>
                <a:gd name="connsiteY0" fmla="*/ 54769 h 57150"/>
                <a:gd name="connsiteX1" fmla="*/ 1652111 w 1657350"/>
                <a:gd name="connsiteY1" fmla="*/ 22384 h 57150"/>
                <a:gd name="connsiteX2" fmla="*/ 1652111 w 1657350"/>
                <a:gd name="connsiteY2" fmla="*/ 22384 h 57150"/>
                <a:gd name="connsiteX3" fmla="*/ 1636871 w 1657350"/>
                <a:gd name="connsiteY3" fmla="*/ 7144 h 57150"/>
                <a:gd name="connsiteX4" fmla="*/ 44291 w 1657350"/>
                <a:gd name="connsiteY4" fmla="*/ 12859 h 57150"/>
                <a:gd name="connsiteX5" fmla="*/ 23336 w 1657350"/>
                <a:gd name="connsiteY5" fmla="*/ 12859 h 57150"/>
                <a:gd name="connsiteX6" fmla="*/ 7144 w 1657350"/>
                <a:gd name="connsiteY6" fmla="*/ 26194 h 57150"/>
                <a:gd name="connsiteX7" fmla="*/ 7144 w 1657350"/>
                <a:gd name="connsiteY7" fmla="*/ 26194 h 57150"/>
                <a:gd name="connsiteX8" fmla="*/ 50959 w 1657350"/>
                <a:gd name="connsiteY8" fmla="*/ 53816 h 57150"/>
                <a:gd name="connsiteX9" fmla="*/ 51911 w 1657350"/>
                <a:gd name="connsiteY9" fmla="*/ 54769 h 57150"/>
                <a:gd name="connsiteX10" fmla="*/ 51911 w 1657350"/>
                <a:gd name="connsiteY10" fmla="*/ 54769 h 57150"/>
                <a:gd name="connsiteX11" fmla="*/ 56674 w 1657350"/>
                <a:gd name="connsiteY11" fmla="*/ 54769 h 5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350" h="57150">
                  <a:moveTo>
                    <a:pt x="1605439" y="54769"/>
                  </a:moveTo>
                  <a:cubicBezTo>
                    <a:pt x="1605439" y="54769"/>
                    <a:pt x="1638776" y="50959"/>
                    <a:pt x="1652111" y="22384"/>
                  </a:cubicBezTo>
                  <a:lnTo>
                    <a:pt x="1652111" y="22384"/>
                  </a:lnTo>
                  <a:cubicBezTo>
                    <a:pt x="1652111" y="13811"/>
                    <a:pt x="1645444" y="7144"/>
                    <a:pt x="1636871" y="7144"/>
                  </a:cubicBezTo>
                  <a:lnTo>
                    <a:pt x="44291" y="12859"/>
                  </a:lnTo>
                  <a:lnTo>
                    <a:pt x="23336" y="12859"/>
                  </a:lnTo>
                  <a:cubicBezTo>
                    <a:pt x="14764" y="12859"/>
                    <a:pt x="7144" y="18574"/>
                    <a:pt x="7144" y="26194"/>
                  </a:cubicBezTo>
                  <a:lnTo>
                    <a:pt x="7144" y="26194"/>
                  </a:lnTo>
                  <a:cubicBezTo>
                    <a:pt x="17621" y="45244"/>
                    <a:pt x="40481" y="51911"/>
                    <a:pt x="50959" y="53816"/>
                  </a:cubicBezTo>
                  <a:lnTo>
                    <a:pt x="51911" y="54769"/>
                  </a:lnTo>
                  <a:cubicBezTo>
                    <a:pt x="51911" y="54769"/>
                    <a:pt x="51911" y="54769"/>
                    <a:pt x="51911" y="54769"/>
                  </a:cubicBezTo>
                  <a:lnTo>
                    <a:pt x="56674" y="54769"/>
                  </a:lnTo>
                </a:path>
              </a:pathLst>
            </a:custGeom>
            <a:solidFill>
              <a:srgbClr val="5F6767"/>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sp>
          <p:nvSpPr>
            <p:cNvPr id="8" name="Freeform: Shape 7">
              <a:extLst>
                <a:ext uri="{FF2B5EF4-FFF2-40B4-BE49-F238E27FC236}">
                  <a16:creationId xmlns:a16="http://schemas.microsoft.com/office/drawing/2014/main" id="{3B520F75-9B10-4EF5-93A3-34AA2E57AB46}"/>
                </a:ext>
              </a:extLst>
            </p:cNvPr>
            <p:cNvSpPr/>
            <p:nvPr/>
          </p:nvSpPr>
          <p:spPr>
            <a:xfrm>
              <a:off x="700575" y="477868"/>
              <a:ext cx="9072285" cy="5916709"/>
            </a:xfrm>
            <a:custGeom>
              <a:avLst/>
              <a:gdLst>
                <a:gd name="connsiteX0" fmla="*/ 1311116 w 1314450"/>
                <a:gd name="connsiteY0" fmla="*/ 813911 h 857250"/>
                <a:gd name="connsiteX1" fmla="*/ 1281589 w 1314450"/>
                <a:gd name="connsiteY1" fmla="*/ 852964 h 857250"/>
                <a:gd name="connsiteX2" fmla="*/ 36671 w 1314450"/>
                <a:gd name="connsiteY2" fmla="*/ 852964 h 857250"/>
                <a:gd name="connsiteX3" fmla="*/ 7144 w 1314450"/>
                <a:gd name="connsiteY3" fmla="*/ 813911 h 857250"/>
                <a:gd name="connsiteX4" fmla="*/ 7144 w 1314450"/>
                <a:gd name="connsiteY4" fmla="*/ 46196 h 857250"/>
                <a:gd name="connsiteX5" fmla="*/ 36671 w 1314450"/>
                <a:gd name="connsiteY5" fmla="*/ 7144 h 857250"/>
                <a:gd name="connsiteX6" fmla="*/ 1281589 w 1314450"/>
                <a:gd name="connsiteY6" fmla="*/ 7144 h 857250"/>
                <a:gd name="connsiteX7" fmla="*/ 1311116 w 1314450"/>
                <a:gd name="connsiteY7" fmla="*/ 46196 h 857250"/>
                <a:gd name="connsiteX8" fmla="*/ 1311116 w 1314450"/>
                <a:gd name="connsiteY8" fmla="*/ 813911 h 85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4450" h="857250">
                  <a:moveTo>
                    <a:pt x="1311116" y="813911"/>
                  </a:moveTo>
                  <a:cubicBezTo>
                    <a:pt x="1311116" y="834866"/>
                    <a:pt x="1297781" y="852964"/>
                    <a:pt x="1281589" y="852964"/>
                  </a:cubicBezTo>
                  <a:lnTo>
                    <a:pt x="36671" y="852964"/>
                  </a:lnTo>
                  <a:cubicBezTo>
                    <a:pt x="20479" y="852964"/>
                    <a:pt x="7144" y="835819"/>
                    <a:pt x="7144" y="813911"/>
                  </a:cubicBezTo>
                  <a:lnTo>
                    <a:pt x="7144" y="46196"/>
                  </a:lnTo>
                  <a:cubicBezTo>
                    <a:pt x="7144" y="25241"/>
                    <a:pt x="20479" y="7144"/>
                    <a:pt x="36671" y="7144"/>
                  </a:cubicBezTo>
                  <a:lnTo>
                    <a:pt x="1281589" y="7144"/>
                  </a:lnTo>
                  <a:cubicBezTo>
                    <a:pt x="1297781" y="7144"/>
                    <a:pt x="1311116" y="24289"/>
                    <a:pt x="1311116" y="46196"/>
                  </a:cubicBezTo>
                  <a:lnTo>
                    <a:pt x="1311116" y="813911"/>
                  </a:lnTo>
                  <a:close/>
                </a:path>
              </a:pathLst>
            </a:custGeom>
            <a:solidFill>
              <a:srgbClr val="000000"/>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sp>
          <p:nvSpPr>
            <p:cNvPr id="9" name="Freeform: Shape 8">
              <a:extLst>
                <a:ext uri="{FF2B5EF4-FFF2-40B4-BE49-F238E27FC236}">
                  <a16:creationId xmlns:a16="http://schemas.microsoft.com/office/drawing/2014/main" id="{6D33DA05-7C77-4BC5-89AC-EDD615300970}"/>
                </a:ext>
              </a:extLst>
            </p:cNvPr>
            <p:cNvSpPr/>
            <p:nvPr/>
          </p:nvSpPr>
          <p:spPr>
            <a:xfrm>
              <a:off x="1088451" y="839448"/>
              <a:ext cx="8283390" cy="5062073"/>
            </a:xfrm>
            <a:custGeom>
              <a:avLst/>
              <a:gdLst>
                <a:gd name="connsiteX0" fmla="*/ 7144 w 1200150"/>
                <a:gd name="connsiteY0" fmla="*/ 7144 h 733425"/>
                <a:gd name="connsiteX1" fmla="*/ 1196816 w 1200150"/>
                <a:gd name="connsiteY1" fmla="*/ 7144 h 733425"/>
                <a:gd name="connsiteX2" fmla="*/ 1196816 w 1200150"/>
                <a:gd name="connsiteY2" fmla="*/ 730091 h 733425"/>
                <a:gd name="connsiteX3" fmla="*/ 7144 w 1200150"/>
                <a:gd name="connsiteY3" fmla="*/ 730091 h 733425"/>
              </a:gdLst>
              <a:ahLst/>
              <a:cxnLst>
                <a:cxn ang="0">
                  <a:pos x="connsiteX0" y="connsiteY0"/>
                </a:cxn>
                <a:cxn ang="0">
                  <a:pos x="connsiteX1" y="connsiteY1"/>
                </a:cxn>
                <a:cxn ang="0">
                  <a:pos x="connsiteX2" y="connsiteY2"/>
                </a:cxn>
                <a:cxn ang="0">
                  <a:pos x="connsiteX3" y="connsiteY3"/>
                </a:cxn>
              </a:cxnLst>
              <a:rect l="l" t="t" r="r" b="b"/>
              <a:pathLst>
                <a:path w="1200150" h="733425">
                  <a:moveTo>
                    <a:pt x="7144" y="7144"/>
                  </a:moveTo>
                  <a:lnTo>
                    <a:pt x="1196816" y="7144"/>
                  </a:lnTo>
                  <a:lnTo>
                    <a:pt x="1196816" y="730091"/>
                  </a:lnTo>
                  <a:lnTo>
                    <a:pt x="7144" y="730091"/>
                  </a:lnTo>
                  <a:close/>
                </a:path>
              </a:pathLst>
            </a:custGeom>
            <a:solidFill>
              <a:schemeClr val="accent1">
                <a:alpha val="40000"/>
              </a:schemeClr>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sp>
          <p:nvSpPr>
            <p:cNvPr id="10" name="Freeform: Shape 9">
              <a:extLst>
                <a:ext uri="{FF2B5EF4-FFF2-40B4-BE49-F238E27FC236}">
                  <a16:creationId xmlns:a16="http://schemas.microsoft.com/office/drawing/2014/main" id="{D5794BD5-C3C7-4FFF-B85A-BF8DF2A2F750}"/>
                </a:ext>
              </a:extLst>
            </p:cNvPr>
            <p:cNvSpPr/>
            <p:nvPr/>
          </p:nvSpPr>
          <p:spPr>
            <a:xfrm>
              <a:off x="-548507" y="6164484"/>
              <a:ext cx="11570449" cy="460187"/>
            </a:xfrm>
            <a:custGeom>
              <a:avLst/>
              <a:gdLst>
                <a:gd name="connsiteX0" fmla="*/ 50006 w 1676400"/>
                <a:gd name="connsiteY0" fmla="*/ 7144 h 66675"/>
                <a:gd name="connsiteX1" fmla="*/ 1630204 w 1676400"/>
                <a:gd name="connsiteY1" fmla="*/ 7144 h 66675"/>
                <a:gd name="connsiteX2" fmla="*/ 1672114 w 1676400"/>
                <a:gd name="connsiteY2" fmla="*/ 49054 h 66675"/>
                <a:gd name="connsiteX3" fmla="*/ 1672114 w 1676400"/>
                <a:gd name="connsiteY3" fmla="*/ 57626 h 66675"/>
                <a:gd name="connsiteX4" fmla="*/ 1656874 w 1676400"/>
                <a:gd name="connsiteY4" fmla="*/ 62389 h 66675"/>
                <a:gd name="connsiteX5" fmla="*/ 1654016 w 1676400"/>
                <a:gd name="connsiteY5" fmla="*/ 62389 h 66675"/>
                <a:gd name="connsiteX6" fmla="*/ 29051 w 1676400"/>
                <a:gd name="connsiteY6" fmla="*/ 62389 h 66675"/>
                <a:gd name="connsiteX7" fmla="*/ 21431 w 1676400"/>
                <a:gd name="connsiteY7" fmla="*/ 63341 h 66675"/>
                <a:gd name="connsiteX8" fmla="*/ 7144 w 1676400"/>
                <a:gd name="connsiteY8" fmla="*/ 55721 h 66675"/>
                <a:gd name="connsiteX9" fmla="*/ 7144 w 1676400"/>
                <a:gd name="connsiteY9" fmla="*/ 48101 h 66675"/>
                <a:gd name="connsiteX10" fmla="*/ 50006 w 1676400"/>
                <a:gd name="connsiteY10" fmla="*/ 7144 h 6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6400" h="66675">
                  <a:moveTo>
                    <a:pt x="50006" y="7144"/>
                  </a:moveTo>
                  <a:lnTo>
                    <a:pt x="1630204" y="7144"/>
                  </a:lnTo>
                  <a:cubicBezTo>
                    <a:pt x="1653064" y="7144"/>
                    <a:pt x="1672114" y="26194"/>
                    <a:pt x="1672114" y="49054"/>
                  </a:cubicBezTo>
                  <a:lnTo>
                    <a:pt x="1672114" y="57626"/>
                  </a:lnTo>
                  <a:cubicBezTo>
                    <a:pt x="1672114" y="57626"/>
                    <a:pt x="1674019" y="64294"/>
                    <a:pt x="1656874" y="62389"/>
                  </a:cubicBezTo>
                  <a:cubicBezTo>
                    <a:pt x="1655921" y="62389"/>
                    <a:pt x="1654969" y="62389"/>
                    <a:pt x="1654016" y="62389"/>
                  </a:cubicBezTo>
                  <a:lnTo>
                    <a:pt x="29051" y="62389"/>
                  </a:lnTo>
                  <a:cubicBezTo>
                    <a:pt x="26194" y="62389"/>
                    <a:pt x="24289" y="62389"/>
                    <a:pt x="21431" y="63341"/>
                  </a:cubicBezTo>
                  <a:cubicBezTo>
                    <a:pt x="16669" y="64294"/>
                    <a:pt x="8096" y="64294"/>
                    <a:pt x="7144" y="55721"/>
                  </a:cubicBezTo>
                  <a:lnTo>
                    <a:pt x="7144" y="48101"/>
                  </a:lnTo>
                  <a:cubicBezTo>
                    <a:pt x="8096" y="25241"/>
                    <a:pt x="26194" y="7144"/>
                    <a:pt x="50006" y="7144"/>
                  </a:cubicBezTo>
                  <a:close/>
                </a:path>
              </a:pathLst>
            </a:custGeom>
            <a:solidFill>
              <a:srgbClr val="CCCCCC"/>
            </a:solidFill>
            <a:ln w="9525" cap="flat">
              <a:noFill/>
              <a:prstDash val="solid"/>
              <a:miter/>
            </a:ln>
          </p:spPr>
          <p:txBody>
            <a:bodyPr rtlCol="0" anchor="ctr"/>
            <a:lstStyle/>
            <a:p>
              <a:pPr algn="r" rtl="1"/>
              <a:endParaRPr lang="en-US" dirty="0">
                <a:solidFill>
                  <a:schemeClr val="tx1">
                    <a:lumMod val="75000"/>
                    <a:lumOff val="25000"/>
                  </a:schemeClr>
                </a:solidFill>
                <a:cs typeface="B Nazanin" panose="00000700000000000000" pitchFamily="2" charset="-78"/>
              </a:endParaRPr>
            </a:p>
          </p:txBody>
        </p:sp>
        <p:sp>
          <p:nvSpPr>
            <p:cNvPr id="11" name="Freeform: Shape 10">
              <a:extLst>
                <a:ext uri="{FF2B5EF4-FFF2-40B4-BE49-F238E27FC236}">
                  <a16:creationId xmlns:a16="http://schemas.microsoft.com/office/drawing/2014/main" id="{D617B434-45CD-481C-AECD-2A363C3EEFBD}"/>
                </a:ext>
              </a:extLst>
            </p:cNvPr>
            <p:cNvSpPr/>
            <p:nvPr/>
          </p:nvSpPr>
          <p:spPr>
            <a:xfrm>
              <a:off x="4438629" y="6215033"/>
              <a:ext cx="1618413" cy="184076"/>
            </a:xfrm>
            <a:custGeom>
              <a:avLst/>
              <a:gdLst>
                <a:gd name="connsiteX0" fmla="*/ 1478513 w 1618413"/>
                <a:gd name="connsiteY0" fmla="*/ 177499 h 184076"/>
                <a:gd name="connsiteX1" fmla="*/ 1485084 w 1618413"/>
                <a:gd name="connsiteY1" fmla="*/ 177499 h 184076"/>
                <a:gd name="connsiteX2" fmla="*/ 1502686 w 1618413"/>
                <a:gd name="connsiteY2" fmla="*/ 178122 h 184076"/>
                <a:gd name="connsiteX3" fmla="*/ 1499879 w 1618413"/>
                <a:gd name="connsiteY3" fmla="*/ 178526 h 184076"/>
                <a:gd name="connsiteX4" fmla="*/ 1478513 w 1618413"/>
                <a:gd name="connsiteY4" fmla="*/ 177499 h 184076"/>
                <a:gd name="connsiteX5" fmla="*/ 84799 w 1618413"/>
                <a:gd name="connsiteY5" fmla="*/ 170928 h 184076"/>
                <a:gd name="connsiteX6" fmla="*/ 117666 w 1618413"/>
                <a:gd name="connsiteY6" fmla="*/ 177499 h 184076"/>
                <a:gd name="connsiteX7" fmla="*/ 104518 w 1618413"/>
                <a:gd name="connsiteY7" fmla="*/ 177499 h 184076"/>
                <a:gd name="connsiteX8" fmla="*/ 84799 w 1618413"/>
                <a:gd name="connsiteY8" fmla="*/ 170928 h 184076"/>
                <a:gd name="connsiteX9" fmla="*/ 1603418 w 1618413"/>
                <a:gd name="connsiteY9" fmla="*/ 0 h 184076"/>
                <a:gd name="connsiteX10" fmla="*/ 1616567 w 1618413"/>
                <a:gd name="connsiteY10" fmla="*/ 0 h 184076"/>
                <a:gd name="connsiteX11" fmla="*/ 1511177 w 1618413"/>
                <a:gd name="connsiteY11" fmla="*/ 178423 h 184076"/>
                <a:gd name="connsiteX12" fmla="*/ 1502686 w 1618413"/>
                <a:gd name="connsiteY12" fmla="*/ 178122 h 184076"/>
                <a:gd name="connsiteX13" fmla="*/ 1521501 w 1618413"/>
                <a:gd name="connsiteY13" fmla="*/ 175419 h 184076"/>
                <a:gd name="connsiteX14" fmla="*/ 1603418 w 1618413"/>
                <a:gd name="connsiteY14" fmla="*/ 6571 h 184076"/>
                <a:gd name="connsiteX15" fmla="*/ 5911 w 1618413"/>
                <a:gd name="connsiteY15" fmla="*/ 0 h 184076"/>
                <a:gd name="connsiteX16" fmla="*/ 19060 w 1618413"/>
                <a:gd name="connsiteY16" fmla="*/ 6571 h 184076"/>
                <a:gd name="connsiteX17" fmla="*/ 91379 w 1618413"/>
                <a:gd name="connsiteY17" fmla="*/ 184076 h 184076"/>
                <a:gd name="connsiteX18" fmla="*/ 5911 w 1618413"/>
                <a:gd name="connsiteY18" fmla="*/ 0 h 18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18413" h="184076">
                  <a:moveTo>
                    <a:pt x="1478513" y="177499"/>
                  </a:moveTo>
                  <a:lnTo>
                    <a:pt x="1485084" y="177499"/>
                  </a:lnTo>
                  <a:lnTo>
                    <a:pt x="1502686" y="178122"/>
                  </a:lnTo>
                  <a:lnTo>
                    <a:pt x="1499879" y="178526"/>
                  </a:lnTo>
                  <a:cubicBezTo>
                    <a:pt x="1487142" y="179142"/>
                    <a:pt x="1478513" y="177499"/>
                    <a:pt x="1478513" y="177499"/>
                  </a:cubicBezTo>
                  <a:close/>
                  <a:moveTo>
                    <a:pt x="84799" y="170928"/>
                  </a:moveTo>
                  <a:cubicBezTo>
                    <a:pt x="97947" y="177499"/>
                    <a:pt x="104518" y="177499"/>
                    <a:pt x="117666" y="177499"/>
                  </a:cubicBezTo>
                  <a:lnTo>
                    <a:pt x="104518" y="177499"/>
                  </a:lnTo>
                  <a:cubicBezTo>
                    <a:pt x="97947" y="177499"/>
                    <a:pt x="91370" y="177499"/>
                    <a:pt x="84799" y="170928"/>
                  </a:cubicBezTo>
                  <a:close/>
                  <a:moveTo>
                    <a:pt x="1603418" y="0"/>
                  </a:moveTo>
                  <a:lnTo>
                    <a:pt x="1616567" y="0"/>
                  </a:lnTo>
                  <a:cubicBezTo>
                    <a:pt x="1631361" y="152847"/>
                    <a:pt x="1553705" y="176266"/>
                    <a:pt x="1511177" y="178423"/>
                  </a:cubicBezTo>
                  <a:lnTo>
                    <a:pt x="1502686" y="178122"/>
                  </a:lnTo>
                  <a:lnTo>
                    <a:pt x="1521501" y="175419"/>
                  </a:lnTo>
                  <a:cubicBezTo>
                    <a:pt x="1560791" y="165788"/>
                    <a:pt x="1611636" y="129836"/>
                    <a:pt x="1603418" y="6571"/>
                  </a:cubicBezTo>
                  <a:close/>
                  <a:moveTo>
                    <a:pt x="5911" y="0"/>
                  </a:moveTo>
                  <a:lnTo>
                    <a:pt x="19060" y="6571"/>
                  </a:lnTo>
                  <a:cubicBezTo>
                    <a:pt x="19060" y="6571"/>
                    <a:pt x="-20385" y="144631"/>
                    <a:pt x="91379" y="184076"/>
                  </a:cubicBezTo>
                  <a:cubicBezTo>
                    <a:pt x="-33534" y="151202"/>
                    <a:pt x="5911" y="0"/>
                    <a:pt x="5911" y="0"/>
                  </a:cubicBezTo>
                  <a:close/>
                </a:path>
              </a:pathLst>
            </a:custGeom>
            <a:solidFill>
              <a:srgbClr val="4D4D4D"/>
            </a:solidFill>
            <a:ln w="9525" cap="flat">
              <a:noFill/>
              <a:prstDash val="solid"/>
              <a:miter/>
            </a:ln>
          </p:spPr>
          <p:txBody>
            <a:bodyPr rtlCol="0" anchor="ctr"/>
            <a:lstStyle/>
            <a:p>
              <a:pPr algn="r" rtl="1"/>
              <a:endParaRPr lang="en-US">
                <a:solidFill>
                  <a:schemeClr val="tx1">
                    <a:lumMod val="75000"/>
                    <a:lumOff val="25000"/>
                  </a:schemeClr>
                </a:solidFill>
                <a:cs typeface="B Nazanin" panose="00000700000000000000" pitchFamily="2" charset="-78"/>
              </a:endParaRPr>
            </a:p>
          </p:txBody>
        </p:sp>
        <p:grpSp>
          <p:nvGrpSpPr>
            <p:cNvPr id="12" name="Group 11">
              <a:extLst>
                <a:ext uri="{FF2B5EF4-FFF2-40B4-BE49-F238E27FC236}">
                  <a16:creationId xmlns:a16="http://schemas.microsoft.com/office/drawing/2014/main" id="{30051D81-DE1B-4904-B031-F0AAEDD41956}"/>
                </a:ext>
              </a:extLst>
            </p:cNvPr>
            <p:cNvGrpSpPr/>
            <p:nvPr/>
          </p:nvGrpSpPr>
          <p:grpSpPr>
            <a:xfrm>
              <a:off x="1606" y="6382978"/>
              <a:ext cx="413937" cy="115242"/>
              <a:chOff x="5955" y="6353672"/>
              <a:chExt cx="413937" cy="115242"/>
            </a:xfrm>
          </p:grpSpPr>
          <p:sp>
            <p:nvSpPr>
              <p:cNvPr id="17" name="Rectangle: Rounded Corners 16">
                <a:extLst>
                  <a:ext uri="{FF2B5EF4-FFF2-40B4-BE49-F238E27FC236}">
                    <a16:creationId xmlns:a16="http://schemas.microsoft.com/office/drawing/2014/main" id="{4B6FB8FB-B680-4EA0-A8B0-542B088464B8}"/>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18" name="Rectangle: Rounded Corners 17">
                <a:extLst>
                  <a:ext uri="{FF2B5EF4-FFF2-40B4-BE49-F238E27FC236}">
                    <a16:creationId xmlns:a16="http://schemas.microsoft.com/office/drawing/2014/main" id="{281B3BB2-3478-41ED-B9BB-BF5D5E9160FE}"/>
                  </a:ext>
                </a:extLst>
              </p:cNvPr>
              <p:cNvSpPr/>
              <p:nvPr/>
            </p:nvSpPr>
            <p:spPr>
              <a:xfrm>
                <a:off x="99417" y="6382279"/>
                <a:ext cx="227012"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grpSp>
        <p:grpSp>
          <p:nvGrpSpPr>
            <p:cNvPr id="13" name="Group 12">
              <a:extLst>
                <a:ext uri="{FF2B5EF4-FFF2-40B4-BE49-F238E27FC236}">
                  <a16:creationId xmlns:a16="http://schemas.microsoft.com/office/drawing/2014/main" id="{A3F454D2-17A3-43A6-8270-3E936B568D5E}"/>
                </a:ext>
              </a:extLst>
            </p:cNvPr>
            <p:cNvGrpSpPr/>
            <p:nvPr/>
          </p:nvGrpSpPr>
          <p:grpSpPr>
            <a:xfrm>
              <a:off x="9855291" y="6381600"/>
              <a:ext cx="885989" cy="115242"/>
              <a:chOff x="5955" y="6353672"/>
              <a:chExt cx="413937" cy="115242"/>
            </a:xfrm>
          </p:grpSpPr>
          <p:sp>
            <p:nvSpPr>
              <p:cNvPr id="15" name="Rectangle: Rounded Corners 14">
                <a:extLst>
                  <a:ext uri="{FF2B5EF4-FFF2-40B4-BE49-F238E27FC236}">
                    <a16:creationId xmlns:a16="http://schemas.microsoft.com/office/drawing/2014/main" id="{4108640A-422C-451D-8416-C5E002575C1C}"/>
                  </a:ext>
                </a:extLst>
              </p:cNvPr>
              <p:cNvSpPr/>
              <p:nvPr/>
            </p:nvSpPr>
            <p:spPr>
              <a:xfrm>
                <a:off x="5955" y="6353672"/>
                <a:ext cx="413937" cy="115242"/>
              </a:xfrm>
              <a:prstGeom prst="roundRect">
                <a:avLst>
                  <a:gd name="adj" fmla="val 28154"/>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solidFill>
                    <a:schemeClr val="tx1">
                      <a:lumMod val="75000"/>
                      <a:lumOff val="25000"/>
                    </a:schemeClr>
                  </a:solidFill>
                  <a:cs typeface="B Nazanin" panose="00000700000000000000" pitchFamily="2" charset="-78"/>
                </a:endParaRPr>
              </a:p>
            </p:txBody>
          </p:sp>
          <p:sp>
            <p:nvSpPr>
              <p:cNvPr id="16" name="Rectangle: Rounded Corners 15">
                <a:extLst>
                  <a:ext uri="{FF2B5EF4-FFF2-40B4-BE49-F238E27FC236}">
                    <a16:creationId xmlns:a16="http://schemas.microsoft.com/office/drawing/2014/main" id="{D957C7E7-A208-47D2-A6D1-FEC0A7943A8C}"/>
                  </a:ext>
                </a:extLst>
              </p:cNvPr>
              <p:cNvSpPr/>
              <p:nvPr/>
            </p:nvSpPr>
            <p:spPr>
              <a:xfrm>
                <a:off x="84761" y="6382279"/>
                <a:ext cx="256326" cy="55272"/>
              </a:xfrm>
              <a:prstGeom prst="roundRect">
                <a:avLst>
                  <a:gd name="adj" fmla="val 28154"/>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dirty="0">
                  <a:solidFill>
                    <a:schemeClr val="tx1">
                      <a:lumMod val="75000"/>
                      <a:lumOff val="25000"/>
                    </a:schemeClr>
                  </a:solidFill>
                  <a:cs typeface="B Nazanin" panose="00000700000000000000" pitchFamily="2" charset="-78"/>
                </a:endParaRPr>
              </a:p>
            </p:txBody>
          </p:sp>
        </p:grpSp>
        <p:sp>
          <p:nvSpPr>
            <p:cNvPr id="14" name="Freeform: Shape 13">
              <a:extLst>
                <a:ext uri="{FF2B5EF4-FFF2-40B4-BE49-F238E27FC236}">
                  <a16:creationId xmlns:a16="http://schemas.microsoft.com/office/drawing/2014/main" id="{92360D32-DA73-4681-B55D-A07DF111A272}"/>
                </a:ext>
              </a:extLst>
            </p:cNvPr>
            <p:cNvSpPr/>
            <p:nvPr/>
          </p:nvSpPr>
          <p:spPr>
            <a:xfrm>
              <a:off x="3892805" y="496953"/>
              <a:ext cx="5479036" cy="5431217"/>
            </a:xfrm>
            <a:custGeom>
              <a:avLst/>
              <a:gdLst>
                <a:gd name="connsiteX0" fmla="*/ 2567127 w 4009217"/>
                <a:gd name="connsiteY0" fmla="*/ 30683 h 4295590"/>
                <a:gd name="connsiteX1" fmla="*/ 3798529 w 4009217"/>
                <a:gd name="connsiteY1" fmla="*/ 30683 h 4295590"/>
                <a:gd name="connsiteX2" fmla="*/ 4007172 w 4009217"/>
                <a:gd name="connsiteY2" fmla="*/ 272054 h 4295590"/>
                <a:gd name="connsiteX3" fmla="*/ 3998990 w 4009217"/>
                <a:gd name="connsiteY3" fmla="*/ 4268999 h 4295590"/>
                <a:gd name="connsiteX4" fmla="*/ 30683 w 4009217"/>
                <a:gd name="connsiteY4" fmla="*/ 4268999 h 4295590"/>
                <a:gd name="connsiteX0" fmla="*/ 2536444 w 3976489"/>
                <a:gd name="connsiteY0" fmla="*/ 0 h 4238316"/>
                <a:gd name="connsiteX1" fmla="*/ 3976489 w 3976489"/>
                <a:gd name="connsiteY1" fmla="*/ 241371 h 4238316"/>
                <a:gd name="connsiteX2" fmla="*/ 3968307 w 3976489"/>
                <a:gd name="connsiteY2" fmla="*/ 4238316 h 4238316"/>
                <a:gd name="connsiteX3" fmla="*/ 0 w 3976489"/>
                <a:gd name="connsiteY3" fmla="*/ 4238316 h 4238316"/>
                <a:gd name="connsiteX0" fmla="*/ 2536444 w 3976489"/>
                <a:gd name="connsiteY0" fmla="*/ 0 h 4238316"/>
                <a:gd name="connsiteX1" fmla="*/ 3976489 w 3976489"/>
                <a:gd name="connsiteY1" fmla="*/ 213683 h 4238316"/>
                <a:gd name="connsiteX2" fmla="*/ 3968307 w 3976489"/>
                <a:gd name="connsiteY2" fmla="*/ 4238316 h 4238316"/>
                <a:gd name="connsiteX3" fmla="*/ 0 w 3976489"/>
                <a:gd name="connsiteY3" fmla="*/ 4238316 h 4238316"/>
                <a:gd name="connsiteX0" fmla="*/ 2473335 w 3976489"/>
                <a:gd name="connsiteY0" fmla="*/ 0 h 4035268"/>
                <a:gd name="connsiteX1" fmla="*/ 3976489 w 3976489"/>
                <a:gd name="connsiteY1" fmla="*/ 10635 h 4035268"/>
                <a:gd name="connsiteX2" fmla="*/ 3968307 w 3976489"/>
                <a:gd name="connsiteY2" fmla="*/ 4035268 h 4035268"/>
                <a:gd name="connsiteX3" fmla="*/ 0 w 3976489"/>
                <a:gd name="connsiteY3" fmla="*/ 4035268 h 4035268"/>
              </a:gdLst>
              <a:ahLst/>
              <a:cxnLst>
                <a:cxn ang="0">
                  <a:pos x="connsiteX0" y="connsiteY0"/>
                </a:cxn>
                <a:cxn ang="0">
                  <a:pos x="connsiteX1" y="connsiteY1"/>
                </a:cxn>
                <a:cxn ang="0">
                  <a:pos x="connsiteX2" y="connsiteY2"/>
                </a:cxn>
                <a:cxn ang="0">
                  <a:pos x="connsiteX3" y="connsiteY3"/>
                </a:cxn>
              </a:cxnLst>
              <a:rect l="l" t="t" r="r" b="b"/>
              <a:pathLst>
                <a:path w="3976489" h="4035268">
                  <a:moveTo>
                    <a:pt x="2473335" y="0"/>
                  </a:moveTo>
                  <a:lnTo>
                    <a:pt x="3976489" y="10635"/>
                  </a:lnTo>
                  <a:cubicBezTo>
                    <a:pt x="3973762" y="1342950"/>
                    <a:pt x="3971034" y="2702953"/>
                    <a:pt x="3968307" y="4035268"/>
                  </a:cubicBezTo>
                  <a:lnTo>
                    <a:pt x="0" y="4035268"/>
                  </a:lnTo>
                </a:path>
              </a:pathLst>
            </a:custGeom>
            <a:solidFill>
              <a:schemeClr val="accent1">
                <a:alpha val="40000"/>
              </a:schemeClr>
            </a:solidFill>
            <a:ln w="9525" cap="flat">
              <a:noFill/>
              <a:prstDash val="solid"/>
              <a:miter/>
            </a:ln>
          </p:spPr>
          <p:txBody>
            <a:bodyPr rtlCol="0" anchor="ctr"/>
            <a:lstStyle/>
            <a:p>
              <a:pPr algn="r" rtl="1"/>
              <a:endParaRPr lang="en-US" dirty="0">
                <a:solidFill>
                  <a:schemeClr val="tx1">
                    <a:lumMod val="75000"/>
                    <a:lumOff val="25000"/>
                  </a:schemeClr>
                </a:solidFill>
                <a:cs typeface="B Nazanin" panose="00000700000000000000" pitchFamily="2" charset="-78"/>
              </a:endParaRPr>
            </a:p>
          </p:txBody>
        </p:sp>
      </p:grpSp>
      <p:grpSp>
        <p:nvGrpSpPr>
          <p:cNvPr id="19" name="Group 18">
            <a:extLst>
              <a:ext uri="{FF2B5EF4-FFF2-40B4-BE49-F238E27FC236}">
                <a16:creationId xmlns:a16="http://schemas.microsoft.com/office/drawing/2014/main" id="{DB5C161C-559C-43D5-9726-0BAF8FB6425B}"/>
              </a:ext>
            </a:extLst>
          </p:cNvPr>
          <p:cNvGrpSpPr/>
          <p:nvPr/>
        </p:nvGrpSpPr>
        <p:grpSpPr>
          <a:xfrm>
            <a:off x="8690569" y="5552745"/>
            <a:ext cx="1652874" cy="1050504"/>
            <a:chOff x="2079596" y="4282215"/>
            <a:chExt cx="3303213" cy="1050504"/>
          </a:xfrm>
        </p:grpSpPr>
        <p:sp>
          <p:nvSpPr>
            <p:cNvPr id="20" name="TextBox 19">
              <a:extLst>
                <a:ext uri="{FF2B5EF4-FFF2-40B4-BE49-F238E27FC236}">
                  <a16:creationId xmlns:a16="http://schemas.microsoft.com/office/drawing/2014/main" id="{3C5F9951-9D5A-4204-AA42-AACC60C62710}"/>
                </a:ext>
              </a:extLst>
            </p:cNvPr>
            <p:cNvSpPr txBox="1"/>
            <p:nvPr/>
          </p:nvSpPr>
          <p:spPr>
            <a:xfrm>
              <a:off x="2079596" y="4501722"/>
              <a:ext cx="3303211" cy="830997"/>
            </a:xfrm>
            <a:prstGeom prst="rect">
              <a:avLst/>
            </a:prstGeom>
            <a:noFill/>
          </p:spPr>
          <p:txBody>
            <a:bodyPr wrap="square" rtlCol="0">
              <a:spAutoFit/>
            </a:bodyPr>
            <a:lstStyle/>
            <a:p>
              <a:pPr algn="ctr" rtl="1"/>
              <a:r>
                <a:rPr lang="fa-IR" altLang="ko-KR" sz="1200" dirty="0">
                  <a:solidFill>
                    <a:schemeClr val="tx1">
                      <a:lumMod val="75000"/>
                      <a:lumOff val="25000"/>
                    </a:schemeClr>
                  </a:solidFill>
                  <a:cs typeface="B Nazanin" panose="00000700000000000000" pitchFamily="2" charset="-78"/>
                </a:rPr>
                <a:t>شما به سادگی می توانید مخاطبان خود را تحت تاثیر قرار دهید و یک </a:t>
              </a:r>
              <a:r>
                <a:rPr lang="en-US" altLang="ko-KR" sz="1200" dirty="0">
                  <a:solidFill>
                    <a:schemeClr val="tx1">
                      <a:lumMod val="75000"/>
                      <a:lumOff val="25000"/>
                    </a:schemeClr>
                  </a:solidFill>
                  <a:cs typeface="B Nazanin" panose="00000700000000000000" pitchFamily="2" charset="-78"/>
                </a:rPr>
                <a:t>zing </a:t>
              </a:r>
              <a:r>
                <a:rPr lang="fa-IR" altLang="ko-KR" sz="1200" dirty="0">
                  <a:solidFill>
                    <a:schemeClr val="tx1">
                      <a:lumMod val="75000"/>
                      <a:lumOff val="25000"/>
                    </a:schemeClr>
                  </a:solidFill>
                  <a:cs typeface="B Nazanin" panose="00000700000000000000" pitchFamily="2" charset="-78"/>
                </a:rPr>
                <a:t>منحصر به فرد اضافه کنید.</a:t>
              </a:r>
              <a:endParaRPr lang="en-US" altLang="ko-KR" sz="1200" dirty="0">
                <a:solidFill>
                  <a:schemeClr val="tx1">
                    <a:lumMod val="75000"/>
                    <a:lumOff val="25000"/>
                  </a:schemeClr>
                </a:solidFill>
                <a:cs typeface="B Nazanin" panose="00000700000000000000" pitchFamily="2" charset="-78"/>
              </a:endParaRPr>
            </a:p>
          </p:txBody>
        </p:sp>
        <p:sp>
          <p:nvSpPr>
            <p:cNvPr id="21" name="TextBox 20">
              <a:extLst>
                <a:ext uri="{FF2B5EF4-FFF2-40B4-BE49-F238E27FC236}">
                  <a16:creationId xmlns:a16="http://schemas.microsoft.com/office/drawing/2014/main" id="{DFD30C11-4108-4A95-87AC-6E0E6E68958C}"/>
                </a:ext>
              </a:extLst>
            </p:cNvPr>
            <p:cNvSpPr txBox="1"/>
            <p:nvPr/>
          </p:nvSpPr>
          <p:spPr>
            <a:xfrm>
              <a:off x="2079598" y="4282215"/>
              <a:ext cx="3303211" cy="276999"/>
            </a:xfrm>
            <a:prstGeom prst="rect">
              <a:avLst/>
            </a:prstGeom>
            <a:noFill/>
          </p:spPr>
          <p:txBody>
            <a:bodyPr wrap="square" rtlCol="0">
              <a:spAutoFit/>
            </a:bodyPr>
            <a:lstStyle/>
            <a:p>
              <a:pPr algn="ctr" rtl="1"/>
              <a:r>
                <a:rPr lang="fa-IR" altLang="ko-KR" sz="1200" b="1" dirty="0">
                  <a:solidFill>
                    <a:schemeClr val="tx1">
                      <a:lumMod val="75000"/>
                      <a:lumOff val="25000"/>
                    </a:schemeClr>
                  </a:solidFill>
                  <a:cs typeface="B Nazanin" panose="00000700000000000000" pitchFamily="2" charset="-78"/>
                </a:rPr>
                <a:t>محتوا در اینجا</a:t>
              </a:r>
              <a:endParaRPr lang="ko-KR" altLang="en-US" sz="1200" b="1" dirty="0">
                <a:solidFill>
                  <a:schemeClr val="tx1">
                    <a:lumMod val="75000"/>
                    <a:lumOff val="25000"/>
                  </a:schemeClr>
                </a:solidFill>
                <a:cs typeface="B Nazanin" panose="00000700000000000000" pitchFamily="2" charset="-78"/>
              </a:endParaRPr>
            </a:p>
          </p:txBody>
        </p:sp>
      </p:grpSp>
      <p:sp>
        <p:nvSpPr>
          <p:cNvPr id="22" name="Rectangle 1">
            <a:extLst>
              <a:ext uri="{FF2B5EF4-FFF2-40B4-BE49-F238E27FC236}">
                <a16:creationId xmlns:a16="http://schemas.microsoft.com/office/drawing/2014/main" id="{06BA683B-C3DA-4D01-AF1A-FC97FD8E6281}"/>
              </a:ext>
            </a:extLst>
          </p:cNvPr>
          <p:cNvSpPr>
            <a:spLocks noChangeAspect="1"/>
          </p:cNvSpPr>
          <p:nvPr/>
        </p:nvSpPr>
        <p:spPr>
          <a:xfrm>
            <a:off x="9135532" y="4371348"/>
            <a:ext cx="760321" cy="757502"/>
          </a:xfrm>
          <a:custGeom>
            <a:avLst/>
            <a:gdLst/>
            <a:ahLst/>
            <a:cxnLst/>
            <a:rect l="l" t="t" r="r" b="b"/>
            <a:pathLst>
              <a:path w="3960000" h="3945309">
                <a:moveTo>
                  <a:pt x="466104" y="2636906"/>
                </a:moveTo>
                <a:lnTo>
                  <a:pt x="466104" y="2780922"/>
                </a:lnTo>
                <a:lnTo>
                  <a:pt x="2050104" y="2780922"/>
                </a:lnTo>
                <a:lnTo>
                  <a:pt x="2050104" y="2636906"/>
                </a:lnTo>
                <a:close/>
                <a:moveTo>
                  <a:pt x="466104" y="2407894"/>
                </a:moveTo>
                <a:lnTo>
                  <a:pt x="466104" y="2551910"/>
                </a:lnTo>
                <a:lnTo>
                  <a:pt x="2050104" y="2551910"/>
                </a:lnTo>
                <a:lnTo>
                  <a:pt x="2050104" y="2407894"/>
                </a:lnTo>
                <a:close/>
                <a:moveTo>
                  <a:pt x="466104" y="2178881"/>
                </a:moveTo>
                <a:lnTo>
                  <a:pt x="466104" y="2322897"/>
                </a:lnTo>
                <a:lnTo>
                  <a:pt x="2050104" y="2322897"/>
                </a:lnTo>
                <a:lnTo>
                  <a:pt x="2050104" y="2178881"/>
                </a:lnTo>
                <a:close/>
                <a:moveTo>
                  <a:pt x="3358993" y="2178880"/>
                </a:moveTo>
                <a:cubicBezTo>
                  <a:pt x="3299346" y="2178880"/>
                  <a:pt x="3250993" y="2227233"/>
                  <a:pt x="3250993" y="2286880"/>
                </a:cubicBezTo>
                <a:cubicBezTo>
                  <a:pt x="3250993" y="2346527"/>
                  <a:pt x="3299346" y="2394880"/>
                  <a:pt x="3358993" y="2394880"/>
                </a:cubicBezTo>
                <a:cubicBezTo>
                  <a:pt x="3418640" y="2394880"/>
                  <a:pt x="3466993" y="2346527"/>
                  <a:pt x="3466993" y="2286880"/>
                </a:cubicBezTo>
                <a:cubicBezTo>
                  <a:pt x="3466993" y="2227233"/>
                  <a:pt x="3418640" y="2178880"/>
                  <a:pt x="3358993" y="2178880"/>
                </a:cubicBezTo>
                <a:close/>
                <a:moveTo>
                  <a:pt x="2962949" y="2178880"/>
                </a:moveTo>
                <a:cubicBezTo>
                  <a:pt x="2903302" y="2178880"/>
                  <a:pt x="2854949" y="2227233"/>
                  <a:pt x="2854949" y="2286880"/>
                </a:cubicBezTo>
                <a:cubicBezTo>
                  <a:pt x="2854949" y="2346527"/>
                  <a:pt x="2903302" y="2394880"/>
                  <a:pt x="2962949" y="2394880"/>
                </a:cubicBezTo>
                <a:cubicBezTo>
                  <a:pt x="3022596" y="2394880"/>
                  <a:pt x="3070949" y="2346527"/>
                  <a:pt x="3070949" y="2286880"/>
                </a:cubicBezTo>
                <a:cubicBezTo>
                  <a:pt x="3070949" y="2227233"/>
                  <a:pt x="3022596" y="2178880"/>
                  <a:pt x="2962949" y="2178880"/>
                </a:cubicBezTo>
                <a:close/>
                <a:moveTo>
                  <a:pt x="2566905" y="2178880"/>
                </a:moveTo>
                <a:cubicBezTo>
                  <a:pt x="2507258" y="2178880"/>
                  <a:pt x="2458905" y="2227233"/>
                  <a:pt x="2458905" y="2286880"/>
                </a:cubicBezTo>
                <a:cubicBezTo>
                  <a:pt x="2458905" y="2346527"/>
                  <a:pt x="2507258" y="2394880"/>
                  <a:pt x="2566905" y="2394880"/>
                </a:cubicBezTo>
                <a:cubicBezTo>
                  <a:pt x="2626552" y="2394880"/>
                  <a:pt x="2674905" y="2346527"/>
                  <a:pt x="2674905" y="2286880"/>
                </a:cubicBezTo>
                <a:cubicBezTo>
                  <a:pt x="2674905" y="2227233"/>
                  <a:pt x="2626552" y="2178880"/>
                  <a:pt x="2566905" y="2178880"/>
                </a:cubicBezTo>
                <a:close/>
                <a:moveTo>
                  <a:pt x="154649" y="2155901"/>
                </a:moveTo>
                <a:lnTo>
                  <a:pt x="154649" y="2803901"/>
                </a:lnTo>
                <a:lnTo>
                  <a:pt x="298665" y="2803901"/>
                </a:lnTo>
                <a:lnTo>
                  <a:pt x="298665" y="2155901"/>
                </a:lnTo>
                <a:close/>
                <a:moveTo>
                  <a:pt x="3645310" y="2153519"/>
                </a:moveTo>
                <a:lnTo>
                  <a:pt x="3645310" y="2801519"/>
                </a:lnTo>
                <a:lnTo>
                  <a:pt x="3789326" y="2801519"/>
                </a:lnTo>
                <a:lnTo>
                  <a:pt x="3789326" y="2153519"/>
                </a:lnTo>
                <a:close/>
                <a:moveTo>
                  <a:pt x="0" y="2032992"/>
                </a:moveTo>
                <a:lnTo>
                  <a:pt x="3960000" y="2032992"/>
                </a:lnTo>
                <a:lnTo>
                  <a:pt x="3960000" y="2897088"/>
                </a:lnTo>
                <a:lnTo>
                  <a:pt x="2124016" y="2897088"/>
                </a:lnTo>
                <a:lnTo>
                  <a:pt x="2124016" y="3513261"/>
                </a:lnTo>
                <a:lnTo>
                  <a:pt x="2268032" y="3513261"/>
                </a:lnTo>
                <a:cubicBezTo>
                  <a:pt x="2331437" y="3513261"/>
                  <a:pt x="2388462" y="3540577"/>
                  <a:pt x="2426674" y="3585269"/>
                </a:cubicBezTo>
                <a:lnTo>
                  <a:pt x="3960000" y="3585269"/>
                </a:lnTo>
                <a:lnTo>
                  <a:pt x="3960000" y="3873301"/>
                </a:lnTo>
                <a:lnTo>
                  <a:pt x="2426674" y="3873301"/>
                </a:lnTo>
                <a:cubicBezTo>
                  <a:pt x="2388462" y="3917993"/>
                  <a:pt x="2331437" y="3945309"/>
                  <a:pt x="2268032" y="3945309"/>
                </a:cubicBezTo>
                <a:lnTo>
                  <a:pt x="1691968" y="3945309"/>
                </a:lnTo>
                <a:cubicBezTo>
                  <a:pt x="1628563" y="3945309"/>
                  <a:pt x="1571538" y="3917993"/>
                  <a:pt x="1533326" y="3873301"/>
                </a:cubicBezTo>
                <a:lnTo>
                  <a:pt x="0" y="3873301"/>
                </a:lnTo>
                <a:lnTo>
                  <a:pt x="0" y="3585269"/>
                </a:lnTo>
                <a:lnTo>
                  <a:pt x="1533326" y="3585269"/>
                </a:lnTo>
                <a:cubicBezTo>
                  <a:pt x="1571538" y="3540577"/>
                  <a:pt x="1628563" y="3513261"/>
                  <a:pt x="1691968" y="3513261"/>
                </a:cubicBezTo>
                <a:lnTo>
                  <a:pt x="1835984" y="3513261"/>
                </a:lnTo>
                <a:lnTo>
                  <a:pt x="1835984" y="2897088"/>
                </a:lnTo>
                <a:lnTo>
                  <a:pt x="0" y="2897088"/>
                </a:lnTo>
                <a:close/>
                <a:moveTo>
                  <a:pt x="466104" y="1620410"/>
                </a:moveTo>
                <a:lnTo>
                  <a:pt x="466104" y="1764426"/>
                </a:lnTo>
                <a:lnTo>
                  <a:pt x="2050104" y="1764426"/>
                </a:lnTo>
                <a:lnTo>
                  <a:pt x="2050104" y="1620410"/>
                </a:lnTo>
                <a:close/>
                <a:moveTo>
                  <a:pt x="466104" y="1391398"/>
                </a:moveTo>
                <a:lnTo>
                  <a:pt x="466104" y="1535414"/>
                </a:lnTo>
                <a:lnTo>
                  <a:pt x="2050104" y="1535414"/>
                </a:lnTo>
                <a:lnTo>
                  <a:pt x="2050104" y="1391398"/>
                </a:lnTo>
                <a:close/>
                <a:moveTo>
                  <a:pt x="466104" y="1162385"/>
                </a:moveTo>
                <a:lnTo>
                  <a:pt x="466104" y="1306401"/>
                </a:lnTo>
                <a:lnTo>
                  <a:pt x="2050104" y="1306401"/>
                </a:lnTo>
                <a:lnTo>
                  <a:pt x="2050104" y="1162385"/>
                </a:lnTo>
                <a:close/>
                <a:moveTo>
                  <a:pt x="3358993" y="1162384"/>
                </a:moveTo>
                <a:cubicBezTo>
                  <a:pt x="3299346" y="1162384"/>
                  <a:pt x="3250993" y="1210737"/>
                  <a:pt x="3250993" y="1270384"/>
                </a:cubicBezTo>
                <a:cubicBezTo>
                  <a:pt x="3250993" y="1330031"/>
                  <a:pt x="3299346" y="1378384"/>
                  <a:pt x="3358993" y="1378384"/>
                </a:cubicBezTo>
                <a:cubicBezTo>
                  <a:pt x="3418640" y="1378384"/>
                  <a:pt x="3466993" y="1330031"/>
                  <a:pt x="3466993" y="1270384"/>
                </a:cubicBezTo>
                <a:cubicBezTo>
                  <a:pt x="3466993" y="1210737"/>
                  <a:pt x="3418640" y="1162384"/>
                  <a:pt x="3358993" y="1162384"/>
                </a:cubicBezTo>
                <a:close/>
                <a:moveTo>
                  <a:pt x="2962949" y="1162384"/>
                </a:moveTo>
                <a:cubicBezTo>
                  <a:pt x="2903302" y="1162384"/>
                  <a:pt x="2854949" y="1210737"/>
                  <a:pt x="2854949" y="1270384"/>
                </a:cubicBezTo>
                <a:cubicBezTo>
                  <a:pt x="2854949" y="1330031"/>
                  <a:pt x="2903302" y="1378384"/>
                  <a:pt x="2962949" y="1378384"/>
                </a:cubicBezTo>
                <a:cubicBezTo>
                  <a:pt x="3022596" y="1378384"/>
                  <a:pt x="3070949" y="1330031"/>
                  <a:pt x="3070949" y="1270384"/>
                </a:cubicBezTo>
                <a:cubicBezTo>
                  <a:pt x="3070949" y="1210737"/>
                  <a:pt x="3022596" y="1162384"/>
                  <a:pt x="2962949" y="1162384"/>
                </a:cubicBezTo>
                <a:close/>
                <a:moveTo>
                  <a:pt x="2566905" y="1162384"/>
                </a:moveTo>
                <a:cubicBezTo>
                  <a:pt x="2507258" y="1162384"/>
                  <a:pt x="2458905" y="1210737"/>
                  <a:pt x="2458905" y="1270384"/>
                </a:cubicBezTo>
                <a:cubicBezTo>
                  <a:pt x="2458905" y="1330031"/>
                  <a:pt x="2507258" y="1378384"/>
                  <a:pt x="2566905" y="1378384"/>
                </a:cubicBezTo>
                <a:cubicBezTo>
                  <a:pt x="2626552" y="1378384"/>
                  <a:pt x="2674905" y="1330031"/>
                  <a:pt x="2674905" y="1270384"/>
                </a:cubicBezTo>
                <a:cubicBezTo>
                  <a:pt x="2674905" y="1210737"/>
                  <a:pt x="2626552" y="1162384"/>
                  <a:pt x="2566905" y="1162384"/>
                </a:cubicBezTo>
                <a:close/>
                <a:moveTo>
                  <a:pt x="154649" y="1139405"/>
                </a:moveTo>
                <a:lnTo>
                  <a:pt x="154649" y="1787405"/>
                </a:lnTo>
                <a:lnTo>
                  <a:pt x="298665" y="1787405"/>
                </a:lnTo>
                <a:lnTo>
                  <a:pt x="298665" y="1139405"/>
                </a:lnTo>
                <a:close/>
                <a:moveTo>
                  <a:pt x="3645310" y="1137023"/>
                </a:moveTo>
                <a:lnTo>
                  <a:pt x="3645310" y="1785023"/>
                </a:lnTo>
                <a:lnTo>
                  <a:pt x="3789326" y="1785023"/>
                </a:lnTo>
                <a:lnTo>
                  <a:pt x="3789326" y="1137023"/>
                </a:lnTo>
                <a:close/>
                <a:moveTo>
                  <a:pt x="0" y="1016496"/>
                </a:moveTo>
                <a:lnTo>
                  <a:pt x="3960000" y="1016496"/>
                </a:lnTo>
                <a:lnTo>
                  <a:pt x="3960000" y="1880592"/>
                </a:lnTo>
                <a:lnTo>
                  <a:pt x="0" y="1880592"/>
                </a:lnTo>
                <a:close/>
                <a:moveTo>
                  <a:pt x="466104" y="603914"/>
                </a:moveTo>
                <a:lnTo>
                  <a:pt x="466104" y="747930"/>
                </a:lnTo>
                <a:lnTo>
                  <a:pt x="2050104" y="747930"/>
                </a:lnTo>
                <a:lnTo>
                  <a:pt x="2050104" y="603914"/>
                </a:lnTo>
                <a:close/>
                <a:moveTo>
                  <a:pt x="466104" y="374902"/>
                </a:moveTo>
                <a:lnTo>
                  <a:pt x="466104" y="518918"/>
                </a:lnTo>
                <a:lnTo>
                  <a:pt x="2050104" y="518918"/>
                </a:lnTo>
                <a:lnTo>
                  <a:pt x="2050104" y="374902"/>
                </a:lnTo>
                <a:close/>
                <a:moveTo>
                  <a:pt x="466104" y="145889"/>
                </a:moveTo>
                <a:lnTo>
                  <a:pt x="466104" y="289905"/>
                </a:lnTo>
                <a:lnTo>
                  <a:pt x="2050104" y="289905"/>
                </a:lnTo>
                <a:lnTo>
                  <a:pt x="2050104" y="145889"/>
                </a:lnTo>
                <a:close/>
                <a:moveTo>
                  <a:pt x="3358993" y="145888"/>
                </a:moveTo>
                <a:cubicBezTo>
                  <a:pt x="3299346" y="145888"/>
                  <a:pt x="3250993" y="194241"/>
                  <a:pt x="3250993" y="253888"/>
                </a:cubicBezTo>
                <a:cubicBezTo>
                  <a:pt x="3250993" y="313535"/>
                  <a:pt x="3299346" y="361888"/>
                  <a:pt x="3358993" y="361888"/>
                </a:cubicBezTo>
                <a:cubicBezTo>
                  <a:pt x="3418640" y="361888"/>
                  <a:pt x="3466993" y="313535"/>
                  <a:pt x="3466993" y="253888"/>
                </a:cubicBezTo>
                <a:cubicBezTo>
                  <a:pt x="3466993" y="194241"/>
                  <a:pt x="3418640" y="145888"/>
                  <a:pt x="3358993" y="145888"/>
                </a:cubicBezTo>
                <a:close/>
                <a:moveTo>
                  <a:pt x="2962949" y="145888"/>
                </a:moveTo>
                <a:cubicBezTo>
                  <a:pt x="2903302" y="145888"/>
                  <a:pt x="2854949" y="194241"/>
                  <a:pt x="2854949" y="253888"/>
                </a:cubicBezTo>
                <a:cubicBezTo>
                  <a:pt x="2854949" y="313535"/>
                  <a:pt x="2903302" y="361888"/>
                  <a:pt x="2962949" y="361888"/>
                </a:cubicBezTo>
                <a:cubicBezTo>
                  <a:pt x="3022596" y="361888"/>
                  <a:pt x="3070949" y="313535"/>
                  <a:pt x="3070949" y="253888"/>
                </a:cubicBezTo>
                <a:cubicBezTo>
                  <a:pt x="3070949" y="194241"/>
                  <a:pt x="3022596" y="145888"/>
                  <a:pt x="2962949" y="145888"/>
                </a:cubicBezTo>
                <a:close/>
                <a:moveTo>
                  <a:pt x="2566905" y="145888"/>
                </a:moveTo>
                <a:cubicBezTo>
                  <a:pt x="2507258" y="145888"/>
                  <a:pt x="2458905" y="194241"/>
                  <a:pt x="2458905" y="253888"/>
                </a:cubicBezTo>
                <a:cubicBezTo>
                  <a:pt x="2458905" y="313535"/>
                  <a:pt x="2507258" y="361888"/>
                  <a:pt x="2566905" y="361888"/>
                </a:cubicBezTo>
                <a:cubicBezTo>
                  <a:pt x="2626552" y="361888"/>
                  <a:pt x="2674905" y="313535"/>
                  <a:pt x="2674905" y="253888"/>
                </a:cubicBezTo>
                <a:cubicBezTo>
                  <a:pt x="2674905" y="194241"/>
                  <a:pt x="2626552" y="145888"/>
                  <a:pt x="2566905" y="145888"/>
                </a:cubicBezTo>
                <a:close/>
                <a:moveTo>
                  <a:pt x="154649" y="122909"/>
                </a:moveTo>
                <a:lnTo>
                  <a:pt x="154649" y="770909"/>
                </a:lnTo>
                <a:lnTo>
                  <a:pt x="298665" y="770909"/>
                </a:lnTo>
                <a:lnTo>
                  <a:pt x="298665" y="122909"/>
                </a:lnTo>
                <a:close/>
                <a:moveTo>
                  <a:pt x="3645310" y="120527"/>
                </a:moveTo>
                <a:lnTo>
                  <a:pt x="3645310" y="768527"/>
                </a:lnTo>
                <a:lnTo>
                  <a:pt x="3789326" y="768527"/>
                </a:lnTo>
                <a:lnTo>
                  <a:pt x="3789326" y="120527"/>
                </a:lnTo>
                <a:close/>
                <a:moveTo>
                  <a:pt x="0" y="0"/>
                </a:moveTo>
                <a:lnTo>
                  <a:pt x="3960000" y="0"/>
                </a:lnTo>
                <a:lnTo>
                  <a:pt x="3960000" y="864096"/>
                </a:lnTo>
                <a:lnTo>
                  <a:pt x="0" y="864096"/>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rtl="1"/>
            <a:endParaRPr lang="ko-KR" altLang="en-US">
              <a:solidFill>
                <a:schemeClr val="tx1">
                  <a:lumMod val="75000"/>
                  <a:lumOff val="25000"/>
                </a:schemeClr>
              </a:solidFill>
              <a:cs typeface="B Nazanin" panose="00000700000000000000" pitchFamily="2" charset="-78"/>
            </a:endParaRPr>
          </a:p>
        </p:txBody>
      </p:sp>
      <p:sp>
        <p:nvSpPr>
          <p:cNvPr id="23" name="TextBox 22">
            <a:extLst>
              <a:ext uri="{FF2B5EF4-FFF2-40B4-BE49-F238E27FC236}">
                <a16:creationId xmlns:a16="http://schemas.microsoft.com/office/drawing/2014/main" id="{9BA64B69-A230-4B21-A351-8970B7B8F120}"/>
              </a:ext>
            </a:extLst>
          </p:cNvPr>
          <p:cNvSpPr txBox="1"/>
          <p:nvPr/>
        </p:nvSpPr>
        <p:spPr>
          <a:xfrm>
            <a:off x="3599780" y="1762354"/>
            <a:ext cx="3732743" cy="327782"/>
          </a:xfrm>
          <a:prstGeom prst="rect">
            <a:avLst/>
          </a:prstGeom>
          <a:noFill/>
        </p:spPr>
        <p:txBody>
          <a:bodyPr wrap="square" rtlCol="0">
            <a:spAutoFit/>
          </a:bodyPr>
          <a:lstStyle/>
          <a:p>
            <a:pPr algn="r" rtl="1">
              <a:lnSpc>
                <a:spcPct val="80000"/>
              </a:lnSpc>
            </a:pPr>
            <a:r>
              <a:rPr lang="fa-IR" altLang="ko-KR" dirty="0">
                <a:solidFill>
                  <a:schemeClr val="accent1"/>
                </a:solidFill>
                <a:cs typeface="B Nazanin" panose="00000700000000000000" pitchFamily="2" charset="-78"/>
              </a:rPr>
              <a:t>ارائه نمونه کارها ساده</a:t>
            </a:r>
            <a:endParaRPr lang="en-US" altLang="ko-KR" dirty="0">
              <a:solidFill>
                <a:schemeClr val="accent1"/>
              </a:solidFill>
              <a:cs typeface="B Nazanin" panose="00000700000000000000" pitchFamily="2" charset="-78"/>
            </a:endParaRPr>
          </a:p>
        </p:txBody>
      </p:sp>
      <p:sp>
        <p:nvSpPr>
          <p:cNvPr id="24" name="TextBox 23">
            <a:extLst>
              <a:ext uri="{FF2B5EF4-FFF2-40B4-BE49-F238E27FC236}">
                <a16:creationId xmlns:a16="http://schemas.microsoft.com/office/drawing/2014/main" id="{879157AD-1585-461D-94E5-4F54E5449815}"/>
              </a:ext>
            </a:extLst>
          </p:cNvPr>
          <p:cNvSpPr txBox="1"/>
          <p:nvPr/>
        </p:nvSpPr>
        <p:spPr>
          <a:xfrm>
            <a:off x="3599780" y="4174378"/>
            <a:ext cx="3732743" cy="327782"/>
          </a:xfrm>
          <a:prstGeom prst="rect">
            <a:avLst/>
          </a:prstGeom>
          <a:noFill/>
        </p:spPr>
        <p:txBody>
          <a:bodyPr wrap="square" rtlCol="0">
            <a:spAutoFit/>
          </a:bodyPr>
          <a:lstStyle/>
          <a:p>
            <a:pPr algn="r" rtl="1">
              <a:lnSpc>
                <a:spcPct val="80000"/>
              </a:lnSpc>
            </a:pPr>
            <a:r>
              <a:rPr lang="fa-IR" altLang="ko-KR" dirty="0">
                <a:solidFill>
                  <a:schemeClr val="accent3"/>
                </a:solidFill>
                <a:cs typeface="B Nazanin" panose="00000700000000000000" pitchFamily="2" charset="-78"/>
              </a:rPr>
              <a:t>ارائه نمونه کارها ساده</a:t>
            </a:r>
            <a:endParaRPr lang="en-US" altLang="ko-KR" dirty="0">
              <a:solidFill>
                <a:schemeClr val="accent3"/>
              </a:solidFill>
              <a:cs typeface="B Nazanin" panose="00000700000000000000" pitchFamily="2" charset="-78"/>
            </a:endParaRPr>
          </a:p>
        </p:txBody>
      </p:sp>
      <p:sp>
        <p:nvSpPr>
          <p:cNvPr id="25" name="TextBox 24">
            <a:extLst>
              <a:ext uri="{FF2B5EF4-FFF2-40B4-BE49-F238E27FC236}">
                <a16:creationId xmlns:a16="http://schemas.microsoft.com/office/drawing/2014/main" id="{B301CA3C-7F6D-45D1-9173-C27EFE50194C}"/>
              </a:ext>
            </a:extLst>
          </p:cNvPr>
          <p:cNvSpPr txBox="1"/>
          <p:nvPr/>
        </p:nvSpPr>
        <p:spPr>
          <a:xfrm>
            <a:off x="3599780" y="2968366"/>
            <a:ext cx="3732743" cy="327782"/>
          </a:xfrm>
          <a:prstGeom prst="rect">
            <a:avLst/>
          </a:prstGeom>
          <a:noFill/>
        </p:spPr>
        <p:txBody>
          <a:bodyPr wrap="square" rtlCol="0">
            <a:spAutoFit/>
          </a:bodyPr>
          <a:lstStyle/>
          <a:p>
            <a:pPr algn="r" rtl="1">
              <a:lnSpc>
                <a:spcPct val="80000"/>
              </a:lnSpc>
            </a:pPr>
            <a:r>
              <a:rPr lang="fa-IR" altLang="ko-KR" dirty="0">
                <a:solidFill>
                  <a:schemeClr val="accent2"/>
                </a:solidFill>
                <a:cs typeface="B Nazanin" panose="00000700000000000000" pitchFamily="2" charset="-78"/>
              </a:rPr>
              <a:t>ارائه نمونه کارها ساده</a:t>
            </a:r>
            <a:endParaRPr lang="en-US" altLang="ko-KR" dirty="0">
              <a:solidFill>
                <a:schemeClr val="accent2"/>
              </a:solidFill>
              <a:cs typeface="B Nazanin" panose="00000700000000000000" pitchFamily="2" charset="-78"/>
            </a:endParaRPr>
          </a:p>
        </p:txBody>
      </p:sp>
      <p:sp>
        <p:nvSpPr>
          <p:cNvPr id="26" name="TextBox 25">
            <a:extLst>
              <a:ext uri="{FF2B5EF4-FFF2-40B4-BE49-F238E27FC236}">
                <a16:creationId xmlns:a16="http://schemas.microsoft.com/office/drawing/2014/main" id="{FD326135-FB23-4B0B-BF21-0599AACC71D8}"/>
              </a:ext>
            </a:extLst>
          </p:cNvPr>
          <p:cNvSpPr txBox="1"/>
          <p:nvPr/>
        </p:nvSpPr>
        <p:spPr>
          <a:xfrm>
            <a:off x="4406082" y="2076286"/>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27" name="TextBox 26">
            <a:extLst>
              <a:ext uri="{FF2B5EF4-FFF2-40B4-BE49-F238E27FC236}">
                <a16:creationId xmlns:a16="http://schemas.microsoft.com/office/drawing/2014/main" id="{66588BDC-0AB3-4DFB-87CF-D7C99ACB7758}"/>
              </a:ext>
            </a:extLst>
          </p:cNvPr>
          <p:cNvSpPr txBox="1"/>
          <p:nvPr/>
        </p:nvSpPr>
        <p:spPr>
          <a:xfrm>
            <a:off x="4406082" y="3279403"/>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28" name="TextBox 27">
            <a:extLst>
              <a:ext uri="{FF2B5EF4-FFF2-40B4-BE49-F238E27FC236}">
                <a16:creationId xmlns:a16="http://schemas.microsoft.com/office/drawing/2014/main" id="{F1FFDE3C-A5BF-436B-8D6B-DC8FA90A2020}"/>
              </a:ext>
            </a:extLst>
          </p:cNvPr>
          <p:cNvSpPr txBox="1"/>
          <p:nvPr/>
        </p:nvSpPr>
        <p:spPr>
          <a:xfrm>
            <a:off x="4406082" y="4482519"/>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
        <p:nvSpPr>
          <p:cNvPr id="29" name="TextBox 28">
            <a:extLst>
              <a:ext uri="{FF2B5EF4-FFF2-40B4-BE49-F238E27FC236}">
                <a16:creationId xmlns:a16="http://schemas.microsoft.com/office/drawing/2014/main" id="{D64D2C89-418D-4B53-9D7A-A0FC48DF9373}"/>
              </a:ext>
            </a:extLst>
          </p:cNvPr>
          <p:cNvSpPr txBox="1"/>
          <p:nvPr/>
        </p:nvSpPr>
        <p:spPr>
          <a:xfrm>
            <a:off x="323529" y="1957737"/>
            <a:ext cx="3474961" cy="1661993"/>
          </a:xfrm>
          <a:prstGeom prst="rect">
            <a:avLst/>
          </a:prstGeom>
          <a:noFill/>
        </p:spPr>
        <p:txBody>
          <a:bodyPr wrap="square" lIns="36000" tIns="0" rIns="36000" bIns="0" rtlCol="0" anchor="ctr">
            <a:spAutoFit/>
          </a:bodyPr>
          <a:lstStyle/>
          <a:p>
            <a:pPr algn="r" rtl="1"/>
            <a:r>
              <a:rPr lang="fa-IR" altLang="ko-KR" sz="3600" dirty="0">
                <a:solidFill>
                  <a:schemeClr val="accent1"/>
                </a:solidFill>
                <a:latin typeface="+mj-lt"/>
                <a:cs typeface="B Nazanin" panose="00000700000000000000" pitchFamily="2" charset="-78"/>
              </a:rPr>
              <a:t>ارائه </a:t>
            </a:r>
            <a:r>
              <a:rPr lang="en-US" altLang="ko-KR" sz="3600" dirty="0">
                <a:solidFill>
                  <a:schemeClr val="accent1"/>
                </a:solidFill>
                <a:latin typeface="+mj-lt"/>
                <a:cs typeface="B Nazanin" panose="00000700000000000000" pitchFamily="2" charset="-78"/>
              </a:rPr>
              <a:t>PPT</a:t>
            </a:r>
            <a:endParaRPr lang="fa-IR" altLang="ko-KR" sz="3600" dirty="0">
              <a:solidFill>
                <a:schemeClr val="accent1"/>
              </a:solidFill>
              <a:latin typeface="+mj-lt"/>
              <a:cs typeface="B Nazanin" panose="00000700000000000000" pitchFamily="2" charset="-78"/>
            </a:endParaRPr>
          </a:p>
          <a:p>
            <a:pPr algn="r" rtl="1"/>
            <a:r>
              <a:rPr lang="fa-IR" altLang="ko-KR" sz="3600" dirty="0">
                <a:solidFill>
                  <a:schemeClr val="accent1"/>
                </a:solidFill>
                <a:latin typeface="+mj-lt"/>
                <a:cs typeface="B Nazanin" panose="00000700000000000000" pitchFamily="2" charset="-78"/>
              </a:rPr>
              <a:t>ما حرفه ای با کیفیت ایجاد می کنیم</a:t>
            </a:r>
            <a:endParaRPr lang="ko-KR" altLang="en-US" sz="3600" dirty="0">
              <a:solidFill>
                <a:schemeClr val="accent1"/>
              </a:solidFill>
              <a:latin typeface="+mj-lt"/>
              <a:cs typeface="B Nazanin" panose="00000700000000000000" pitchFamily="2" charset="-78"/>
            </a:endParaRPr>
          </a:p>
        </p:txBody>
      </p:sp>
      <p:sp>
        <p:nvSpPr>
          <p:cNvPr id="30" name="TextBox 29">
            <a:extLst>
              <a:ext uri="{FF2B5EF4-FFF2-40B4-BE49-F238E27FC236}">
                <a16:creationId xmlns:a16="http://schemas.microsoft.com/office/drawing/2014/main" id="{E70615C9-FE3D-40C6-8CCA-A63EF81AF0D6}"/>
              </a:ext>
            </a:extLst>
          </p:cNvPr>
          <p:cNvSpPr txBox="1"/>
          <p:nvPr/>
        </p:nvSpPr>
        <p:spPr>
          <a:xfrm>
            <a:off x="3599780" y="5373078"/>
            <a:ext cx="3732743" cy="327782"/>
          </a:xfrm>
          <a:prstGeom prst="rect">
            <a:avLst/>
          </a:prstGeom>
          <a:noFill/>
        </p:spPr>
        <p:txBody>
          <a:bodyPr wrap="square" rtlCol="0">
            <a:spAutoFit/>
          </a:bodyPr>
          <a:lstStyle/>
          <a:p>
            <a:pPr algn="r" rtl="1">
              <a:lnSpc>
                <a:spcPct val="80000"/>
              </a:lnSpc>
            </a:pPr>
            <a:r>
              <a:rPr lang="fa-IR" altLang="ko-KR" dirty="0">
                <a:solidFill>
                  <a:schemeClr val="accent4"/>
                </a:solidFill>
                <a:cs typeface="B Nazanin" panose="00000700000000000000" pitchFamily="2" charset="-78"/>
              </a:rPr>
              <a:t>ارائه نمونه کارها ساده</a:t>
            </a:r>
            <a:endParaRPr lang="en-US" altLang="ko-KR" dirty="0">
              <a:solidFill>
                <a:schemeClr val="accent4"/>
              </a:solidFill>
              <a:cs typeface="B Nazanin" panose="00000700000000000000" pitchFamily="2" charset="-78"/>
            </a:endParaRPr>
          </a:p>
        </p:txBody>
      </p:sp>
      <p:sp>
        <p:nvSpPr>
          <p:cNvPr id="31" name="TextBox 30">
            <a:extLst>
              <a:ext uri="{FF2B5EF4-FFF2-40B4-BE49-F238E27FC236}">
                <a16:creationId xmlns:a16="http://schemas.microsoft.com/office/drawing/2014/main" id="{687CA0D0-D03C-452C-9371-775DB7B05A8F}"/>
              </a:ext>
            </a:extLst>
          </p:cNvPr>
          <p:cNvSpPr txBox="1"/>
          <p:nvPr/>
        </p:nvSpPr>
        <p:spPr>
          <a:xfrm>
            <a:off x="4406082" y="5681219"/>
            <a:ext cx="2926441" cy="646331"/>
          </a:xfrm>
          <a:prstGeom prst="rect">
            <a:avLst/>
          </a:prstGeom>
          <a:noFill/>
        </p:spPr>
        <p:txBody>
          <a:bodyPr wrap="square" rtlCol="0">
            <a:spAutoFit/>
          </a:bodyPr>
          <a:lstStyle/>
          <a:p>
            <a:pPr algn="r" rtl="1"/>
            <a:r>
              <a:rPr lang="fa-IR" altLang="ko-KR" sz="1200" dirty="0">
                <a:solidFill>
                  <a:schemeClr val="tx1">
                    <a:lumMod val="85000"/>
                    <a:lumOff val="15000"/>
                  </a:schemeClr>
                </a:solidFill>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a:t>
            </a:r>
            <a:endParaRPr lang="ko-KR" altLang="en-US" sz="1200" dirty="0">
              <a:solidFill>
                <a:schemeClr val="tx1">
                  <a:lumMod val="85000"/>
                  <a:lumOff val="15000"/>
                </a:schemeClr>
              </a:solidFill>
              <a:cs typeface="B Nazanin" panose="00000700000000000000" pitchFamily="2" charset="-78"/>
            </a:endParaRPr>
          </a:p>
        </p:txBody>
      </p:sp>
    </p:spTree>
    <p:extLst>
      <p:ext uri="{BB962C8B-B14F-4D97-AF65-F5344CB8AC3E}">
        <p14:creationId xmlns:p14="http://schemas.microsoft.com/office/powerpoint/2010/main" val="273794256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Picture Placeholder 16">
            <a:extLst>
              <a:ext uri="{FF2B5EF4-FFF2-40B4-BE49-F238E27FC236}">
                <a16:creationId xmlns:a16="http://schemas.microsoft.com/office/drawing/2014/main" id="{38E830E8-56F0-FA80-FB2D-E7A0666A220F}"/>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a:stretch>
            <a:fillRect/>
          </a:stretch>
        </p:blipFill>
        <p:spPr/>
      </p:pic>
      <p:sp>
        <p:nvSpPr>
          <p:cNvPr id="7" name="Text Placeholder 2">
            <a:extLst>
              <a:ext uri="{FF2B5EF4-FFF2-40B4-BE49-F238E27FC236}">
                <a16:creationId xmlns:a16="http://schemas.microsoft.com/office/drawing/2014/main" id="{5AEF13CB-C718-4CCF-93F8-7E42708FC9DD}"/>
              </a:ext>
            </a:extLst>
          </p:cNvPr>
          <p:cNvSpPr txBox="1">
            <a:spLocks/>
          </p:cNvSpPr>
          <p:nvPr/>
        </p:nvSpPr>
        <p:spPr>
          <a:xfrm>
            <a:off x="6981598" y="1203446"/>
            <a:ext cx="3096000" cy="396000"/>
          </a:xfrm>
          <a:prstGeom prst="rect">
            <a:avLst/>
          </a:prstGeom>
        </p:spPr>
        <p:txBody>
          <a:bodyPr anchor="ctr"/>
          <a:lstStyle>
            <a:lvl1pPr marL="0" indent="0" algn="l" defTabSz="914400" rtl="0" eaLnBrk="1" latinLnBrk="1" hangingPunct="1">
              <a:spcBef>
                <a:spcPct val="20000"/>
              </a:spcBef>
              <a:buFont typeface="Arial" pitchFamily="34" charset="0"/>
              <a:buNone/>
              <a:defRPr sz="1600" b="1" kern="1200" baseline="0">
                <a:solidFill>
                  <a:schemeClr val="accent1"/>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r>
              <a:rPr lang="fa-IR" altLang="ko-KR" dirty="0">
                <a:cs typeface="B Nazanin" panose="00000700000000000000" pitchFamily="2" charset="-78"/>
              </a:rPr>
              <a:t>ارائه نمونه کارها</a:t>
            </a:r>
            <a:endParaRPr lang="en-US" altLang="ko-KR" dirty="0">
              <a:cs typeface="B Nazanin" panose="00000700000000000000" pitchFamily="2" charset="-78"/>
            </a:endParaRPr>
          </a:p>
        </p:txBody>
      </p:sp>
      <p:sp>
        <p:nvSpPr>
          <p:cNvPr id="8" name="Text Placeholder 3">
            <a:extLst>
              <a:ext uri="{FF2B5EF4-FFF2-40B4-BE49-F238E27FC236}">
                <a16:creationId xmlns:a16="http://schemas.microsoft.com/office/drawing/2014/main" id="{6D0EDC09-130D-492D-83A5-0400D37B0525}"/>
              </a:ext>
            </a:extLst>
          </p:cNvPr>
          <p:cNvSpPr txBox="1">
            <a:spLocks/>
          </p:cNvSpPr>
          <p:nvPr/>
        </p:nvSpPr>
        <p:spPr>
          <a:xfrm>
            <a:off x="6981598" y="1620434"/>
            <a:ext cx="4343400" cy="1204854"/>
          </a:xfrm>
          <a:prstGeom prst="rect">
            <a:avLst/>
          </a:prstGeom>
        </p:spPr>
        <p:txBody>
          <a:bodyPr anchor="ctr"/>
          <a:lstStyle>
            <a:lvl1pPr marL="0" indent="0" algn="l" defTabSz="914400" rtl="0" eaLnBrk="1" latinLnBrk="1" hangingPunct="1">
              <a:spcBef>
                <a:spcPct val="20000"/>
              </a:spcBef>
              <a:buFont typeface="Arial" pitchFamily="34" charset="0"/>
              <a:buNone/>
              <a:defRPr sz="2800" b="1" kern="1200" baseline="0">
                <a:solidFill>
                  <a:schemeClr val="tx1">
                    <a:lumMod val="75000"/>
                    <a:lumOff val="25000"/>
                  </a:schemeClr>
                </a:solidFill>
                <a:latin typeface="+mn-lt"/>
                <a:ea typeface="+mn-ea"/>
                <a:cs typeface="+mn-cs"/>
              </a:defRPr>
            </a:lvl1pPr>
            <a:lvl2pPr marL="742950" indent="-28575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2pPr>
            <a:lvl3pPr marL="11430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3pPr>
            <a:lvl4pPr marL="16002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4pPr>
            <a:lvl5pPr marL="2057400" indent="-228600" algn="l" defTabSz="914400" rtl="0" eaLnBrk="1" latinLnBrk="1" hangingPunct="1">
              <a:spcBef>
                <a:spcPct val="20000"/>
              </a:spcBef>
              <a:buFont typeface="Arial" pitchFamily="34" charset="0"/>
              <a:buChar char="»"/>
              <a:defRPr sz="1200" b="1" kern="1200">
                <a:solidFill>
                  <a:schemeClr val="tx1">
                    <a:lumMod val="75000"/>
                    <a:lumOff val="25000"/>
                  </a:schemeClr>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algn="r" rtl="1">
              <a:lnSpc>
                <a:spcPct val="110000"/>
              </a:lnSpc>
            </a:pPr>
            <a:r>
              <a:rPr lang="fa-IR" altLang="ko-KR" sz="4000" dirty="0">
                <a:latin typeface="+mj-lt"/>
                <a:cs typeface="B Nazanin" panose="00000700000000000000" pitchFamily="2" charset="-78"/>
              </a:rPr>
              <a:t>ارائه نمونه کارها ساده</a:t>
            </a:r>
            <a:endParaRPr lang="en-US" altLang="ko-KR" sz="4000" dirty="0">
              <a:latin typeface="+mj-lt"/>
              <a:cs typeface="B Nazanin" panose="00000700000000000000" pitchFamily="2" charset="-78"/>
            </a:endParaRPr>
          </a:p>
        </p:txBody>
      </p:sp>
      <p:sp>
        <p:nvSpPr>
          <p:cNvPr id="9" name="직사각형 8">
            <a:extLst>
              <a:ext uri="{FF2B5EF4-FFF2-40B4-BE49-F238E27FC236}">
                <a16:creationId xmlns:a16="http://schemas.microsoft.com/office/drawing/2014/main" id="{A86AC2EF-C2C2-46F4-A98F-117F5D2FC5B5}"/>
              </a:ext>
            </a:extLst>
          </p:cNvPr>
          <p:cNvSpPr/>
          <p:nvPr/>
        </p:nvSpPr>
        <p:spPr>
          <a:xfrm>
            <a:off x="6981598" y="3743599"/>
            <a:ext cx="4343400" cy="1015663"/>
          </a:xfrm>
          <a:prstGeom prst="rect">
            <a:avLst/>
          </a:prstGeom>
        </p:spPr>
        <p:txBody>
          <a:bodyPr wrap="square">
            <a:spAutoFit/>
          </a:bodyPr>
          <a:lstStyle/>
          <a:p>
            <a:pPr algn="r" rtl="1"/>
            <a:r>
              <a:rPr lang="fa-IR" altLang="ko-KR" sz="1200" dirty="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ارائه پاورپوینت مدرنی را دریافت کنید که به زیبایی طراحی شده است. آسان برای تغییر رنگ، عکس و متن. من امیدوارم و معتقدم که این الگو زمان، پول و اعتبار شما را جلب کند. آسان برای تغییر رنگ، عکس و متن.</a:t>
            </a:r>
            <a:endParaRPr lang="ko-KR" altLang="en-US" sz="1200" dirty="0">
              <a:cs typeface="B Nazanin" panose="00000700000000000000" pitchFamily="2" charset="-78"/>
            </a:endParaRPr>
          </a:p>
        </p:txBody>
      </p:sp>
      <p:sp>
        <p:nvSpPr>
          <p:cNvPr id="10" name="Text Placeholder 15">
            <a:extLst>
              <a:ext uri="{FF2B5EF4-FFF2-40B4-BE49-F238E27FC236}">
                <a16:creationId xmlns:a16="http://schemas.microsoft.com/office/drawing/2014/main" id="{8D4E2A0F-1442-4377-A29A-CBCBF255B038}"/>
              </a:ext>
            </a:extLst>
          </p:cNvPr>
          <p:cNvSpPr txBox="1">
            <a:spLocks/>
          </p:cNvSpPr>
          <p:nvPr/>
        </p:nvSpPr>
        <p:spPr>
          <a:xfrm>
            <a:off x="7106262" y="5337885"/>
            <a:ext cx="2086792" cy="360000"/>
          </a:xfrm>
          <a:prstGeom prst="rect">
            <a:avLst/>
          </a:prstGeom>
          <a:solidFill>
            <a:schemeClr val="accent1"/>
          </a:solidFill>
          <a:ln w="19050">
            <a:noFill/>
          </a:ln>
        </p:spPr>
        <p:txBody>
          <a:bodyPr anchor="ctr"/>
          <a:lstStyle>
            <a:lvl1pPr marL="342900" indent="-342900" algn="l" defTabSz="914400" rtl="0" eaLnBrk="1" latinLnBrk="1"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1"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1"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1"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buNone/>
            </a:pPr>
            <a:r>
              <a:rPr lang="fa-IR" altLang="ko-KR" sz="1400" b="1" dirty="0">
                <a:solidFill>
                  <a:schemeClr val="bg1"/>
                </a:solidFill>
                <a:cs typeface="B Nazanin" panose="00000700000000000000" pitchFamily="2" charset="-78"/>
              </a:rPr>
              <a:t>پاورپوینت مدرن</a:t>
            </a:r>
            <a:endParaRPr lang="en-US" altLang="ko-KR" sz="1400" b="1" dirty="0">
              <a:solidFill>
                <a:schemeClr val="bg1"/>
              </a:solidFill>
              <a:cs typeface="B Nazanin" panose="00000700000000000000" pitchFamily="2" charset="-78"/>
            </a:endParaRPr>
          </a:p>
        </p:txBody>
      </p:sp>
      <p:grpSp>
        <p:nvGrpSpPr>
          <p:cNvPr id="11" name="그룹 10">
            <a:extLst>
              <a:ext uri="{FF2B5EF4-FFF2-40B4-BE49-F238E27FC236}">
                <a16:creationId xmlns:a16="http://schemas.microsoft.com/office/drawing/2014/main" id="{05921BB7-ABD3-4657-B47B-AA7FDB91CEDD}"/>
              </a:ext>
            </a:extLst>
          </p:cNvPr>
          <p:cNvGrpSpPr/>
          <p:nvPr/>
        </p:nvGrpSpPr>
        <p:grpSpPr>
          <a:xfrm rot="10800000">
            <a:off x="11040894" y="5577520"/>
            <a:ext cx="962412" cy="1067246"/>
            <a:chOff x="11108414" y="2256323"/>
            <a:chExt cx="1170672" cy="1298191"/>
          </a:xfrm>
        </p:grpSpPr>
        <p:sp>
          <p:nvSpPr>
            <p:cNvPr id="12" name="직각 삼각형 11">
              <a:extLst>
                <a:ext uri="{FF2B5EF4-FFF2-40B4-BE49-F238E27FC236}">
                  <a16:creationId xmlns:a16="http://schemas.microsoft.com/office/drawing/2014/main" id="{90B3CBE5-57FD-4792-98B3-10E95E90D011}"/>
                </a:ext>
              </a:extLst>
            </p:cNvPr>
            <p:cNvSpPr/>
            <p:nvPr userDrawn="1"/>
          </p:nvSpPr>
          <p:spPr>
            <a:xfrm rot="5400000">
              <a:off x="11004146" y="2360591"/>
              <a:ext cx="1298191" cy="1089656"/>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3" name="평행 사변형 12">
              <a:extLst>
                <a:ext uri="{FF2B5EF4-FFF2-40B4-BE49-F238E27FC236}">
                  <a16:creationId xmlns:a16="http://schemas.microsoft.com/office/drawing/2014/main" id="{33DF010E-182F-4763-8112-7BBE73431A5B}"/>
                </a:ext>
              </a:extLst>
            </p:cNvPr>
            <p:cNvSpPr/>
            <p:nvPr userDrawn="1"/>
          </p:nvSpPr>
          <p:spPr>
            <a:xfrm>
              <a:off x="11533979" y="2516940"/>
              <a:ext cx="745107" cy="687814"/>
            </a:xfrm>
            <a:prstGeom prst="parallelogram">
              <a:avLst>
                <a:gd name="adj" fmla="val 8252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grpSp>
        <p:nvGrpSpPr>
          <p:cNvPr id="14" name="그룹 13">
            <a:extLst>
              <a:ext uri="{FF2B5EF4-FFF2-40B4-BE49-F238E27FC236}">
                <a16:creationId xmlns:a16="http://schemas.microsoft.com/office/drawing/2014/main" id="{2941A378-4703-4253-AC23-21944654E71E}"/>
              </a:ext>
            </a:extLst>
          </p:cNvPr>
          <p:cNvGrpSpPr/>
          <p:nvPr/>
        </p:nvGrpSpPr>
        <p:grpSpPr>
          <a:xfrm rot="10800000">
            <a:off x="11049960" y="5638394"/>
            <a:ext cx="962412" cy="1067246"/>
            <a:chOff x="11108414" y="2256323"/>
            <a:chExt cx="1170672" cy="1298191"/>
          </a:xfrm>
        </p:grpSpPr>
        <p:sp>
          <p:nvSpPr>
            <p:cNvPr id="15" name="직각 삼각형 14">
              <a:extLst>
                <a:ext uri="{FF2B5EF4-FFF2-40B4-BE49-F238E27FC236}">
                  <a16:creationId xmlns:a16="http://schemas.microsoft.com/office/drawing/2014/main" id="{1F1D358B-5A91-4096-86B1-CDA040D9C9A7}"/>
                </a:ext>
              </a:extLst>
            </p:cNvPr>
            <p:cNvSpPr/>
            <p:nvPr userDrawn="1"/>
          </p:nvSpPr>
          <p:spPr>
            <a:xfrm rot="5400000">
              <a:off x="11004146" y="2360591"/>
              <a:ext cx="1298191" cy="1089656"/>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16" name="평행 사변형 15">
              <a:extLst>
                <a:ext uri="{FF2B5EF4-FFF2-40B4-BE49-F238E27FC236}">
                  <a16:creationId xmlns:a16="http://schemas.microsoft.com/office/drawing/2014/main" id="{B336DB16-EA4A-4960-82CB-0993147011F4}"/>
                </a:ext>
              </a:extLst>
            </p:cNvPr>
            <p:cNvSpPr/>
            <p:nvPr userDrawn="1"/>
          </p:nvSpPr>
          <p:spPr>
            <a:xfrm>
              <a:off x="11533979" y="2516940"/>
              <a:ext cx="745107" cy="687814"/>
            </a:xfrm>
            <a:prstGeom prst="parallelogram">
              <a:avLst>
                <a:gd name="adj" fmla="val 8252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dirty="0">
                <a:cs typeface="B Nazanin" panose="00000700000000000000" pitchFamily="2" charset="-78"/>
              </a:endParaRPr>
            </a:p>
          </p:txBody>
        </p:sp>
      </p:grpSp>
      <p:sp>
        <p:nvSpPr>
          <p:cNvPr id="3" name="사각형: 둥근 위쪽 모서리 2">
            <a:extLst>
              <a:ext uri="{FF2B5EF4-FFF2-40B4-BE49-F238E27FC236}">
                <a16:creationId xmlns:a16="http://schemas.microsoft.com/office/drawing/2014/main" id="{49E7B54C-F180-4B25-BEDD-92B47B66D2F5}"/>
              </a:ext>
            </a:extLst>
          </p:cNvPr>
          <p:cNvSpPr/>
          <p:nvPr/>
        </p:nvSpPr>
        <p:spPr>
          <a:xfrm>
            <a:off x="1683699" y="1706578"/>
            <a:ext cx="684000" cy="5151422"/>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5" name="사각형: 둥근 위쪽 모서리 4">
            <a:extLst>
              <a:ext uri="{FF2B5EF4-FFF2-40B4-BE49-F238E27FC236}">
                <a16:creationId xmlns:a16="http://schemas.microsoft.com/office/drawing/2014/main" id="{C65D5FFC-2311-4D7A-A13C-E8B98224FC92}"/>
              </a:ext>
            </a:extLst>
          </p:cNvPr>
          <p:cNvSpPr/>
          <p:nvPr/>
        </p:nvSpPr>
        <p:spPr>
          <a:xfrm>
            <a:off x="4054199" y="1081889"/>
            <a:ext cx="684000" cy="5776111"/>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
        <p:nvSpPr>
          <p:cNvPr id="6" name="사각형: 둥근 위쪽 모서리 5">
            <a:extLst>
              <a:ext uri="{FF2B5EF4-FFF2-40B4-BE49-F238E27FC236}">
                <a16:creationId xmlns:a16="http://schemas.microsoft.com/office/drawing/2014/main" id="{66C4E75C-74D8-45F8-B825-674EB7064AD9}"/>
              </a:ext>
            </a:extLst>
          </p:cNvPr>
          <p:cNvSpPr/>
          <p:nvPr/>
        </p:nvSpPr>
        <p:spPr>
          <a:xfrm>
            <a:off x="5639998" y="2332777"/>
            <a:ext cx="684000" cy="4525223"/>
          </a:xfrm>
          <a:prstGeom prst="round2SameRect">
            <a:avLst>
              <a:gd name="adj1" fmla="val 50000"/>
              <a:gd name="adj2" fmla="val 0"/>
            </a:avLst>
          </a:prstGeom>
          <a:solidFill>
            <a:schemeClr val="accent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ko-KR" altLang="en-US" sz="2700">
              <a:cs typeface="B Nazanin" panose="00000700000000000000" pitchFamily="2" charset="-78"/>
            </a:endParaRPr>
          </a:p>
        </p:txBody>
      </p:sp>
    </p:spTree>
    <p:extLst>
      <p:ext uri="{BB962C8B-B14F-4D97-AF65-F5344CB8AC3E}">
        <p14:creationId xmlns:p14="http://schemas.microsoft.com/office/powerpoint/2010/main" val="394058424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FE90284A-428C-45D3-8D20-CE00E1205944}"/>
              </a:ext>
            </a:extLst>
          </p:cNvPr>
          <p:cNvGrpSpPr/>
          <p:nvPr/>
        </p:nvGrpSpPr>
        <p:grpSpPr>
          <a:xfrm>
            <a:off x="6421075" y="2450892"/>
            <a:ext cx="5316416" cy="1736505"/>
            <a:chOff x="3581399" y="426402"/>
            <a:chExt cx="5316416" cy="1736505"/>
          </a:xfrm>
        </p:grpSpPr>
        <p:grpSp>
          <p:nvGrpSpPr>
            <p:cNvPr id="4" name="Group 3">
              <a:extLst>
                <a:ext uri="{FF2B5EF4-FFF2-40B4-BE49-F238E27FC236}">
                  <a16:creationId xmlns:a16="http://schemas.microsoft.com/office/drawing/2014/main" id="{CAA006BC-FD9C-47CD-A84A-81B0D596929E}"/>
                </a:ext>
              </a:extLst>
            </p:cNvPr>
            <p:cNvGrpSpPr/>
            <p:nvPr/>
          </p:nvGrpSpPr>
          <p:grpSpPr>
            <a:xfrm>
              <a:off x="6383214" y="426402"/>
              <a:ext cx="2514601" cy="1736505"/>
              <a:chOff x="6031523" y="778095"/>
              <a:chExt cx="2514601" cy="1736505"/>
            </a:xfrm>
          </p:grpSpPr>
          <p:sp>
            <p:nvSpPr>
              <p:cNvPr id="10" name="Rectangle 9">
                <a:extLst>
                  <a:ext uri="{FF2B5EF4-FFF2-40B4-BE49-F238E27FC236}">
                    <a16:creationId xmlns:a16="http://schemas.microsoft.com/office/drawing/2014/main" id="{1BF4D57C-A06A-4906-895C-7FDC0332CDAD}"/>
                  </a:ext>
                </a:extLst>
              </p:cNvPr>
              <p:cNvSpPr/>
              <p:nvPr/>
            </p:nvSpPr>
            <p:spPr>
              <a:xfrm>
                <a:off x="6383216" y="931985"/>
                <a:ext cx="2162908" cy="1582615"/>
              </a:xfrm>
              <a:prstGeom prst="rect">
                <a:avLst/>
              </a:prstGeom>
              <a:solidFill>
                <a:schemeClr val="accent1">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1" name="Rectangle: Rounded Corners 10">
                <a:extLst>
                  <a:ext uri="{FF2B5EF4-FFF2-40B4-BE49-F238E27FC236}">
                    <a16:creationId xmlns:a16="http://schemas.microsoft.com/office/drawing/2014/main" id="{C7916B49-F648-4C2E-9DB1-2C8B39936483}"/>
                  </a:ext>
                </a:extLst>
              </p:cNvPr>
              <p:cNvSpPr/>
              <p:nvPr/>
            </p:nvSpPr>
            <p:spPr>
              <a:xfrm>
                <a:off x="6031523" y="778095"/>
                <a:ext cx="1582615" cy="391282"/>
              </a:xfrm>
              <a:prstGeom prst="roundRect">
                <a:avLst>
                  <a:gd name="adj" fmla="val 16667"/>
                </a:avLst>
              </a:prstGeom>
              <a:solidFill>
                <a:schemeClr val="accent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2" name="TextBox 11">
                <a:extLst>
                  <a:ext uri="{FF2B5EF4-FFF2-40B4-BE49-F238E27FC236}">
                    <a16:creationId xmlns:a16="http://schemas.microsoft.com/office/drawing/2014/main" id="{3A00DE09-C160-4701-B238-A7BED212C53E}"/>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13" name="TextBox 12">
                <a:extLst>
                  <a:ext uri="{FF2B5EF4-FFF2-40B4-BE49-F238E27FC236}">
                    <a16:creationId xmlns:a16="http://schemas.microsoft.com/office/drawing/2014/main" id="{1DFFEBE1-9C4F-4FC1-B4F3-A407A4ADDAFF}"/>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nvGrpSpPr>
            <p:cNvPr id="5" name="Group 4">
              <a:extLst>
                <a:ext uri="{FF2B5EF4-FFF2-40B4-BE49-F238E27FC236}">
                  <a16:creationId xmlns:a16="http://schemas.microsoft.com/office/drawing/2014/main" id="{3AEE7B88-C122-4EA1-A6D8-3F1B1BA250E5}"/>
                </a:ext>
              </a:extLst>
            </p:cNvPr>
            <p:cNvGrpSpPr/>
            <p:nvPr/>
          </p:nvGrpSpPr>
          <p:grpSpPr>
            <a:xfrm>
              <a:off x="3581399" y="426402"/>
              <a:ext cx="2514601" cy="1736505"/>
              <a:chOff x="6031523" y="778095"/>
              <a:chExt cx="2514601" cy="1736505"/>
            </a:xfrm>
          </p:grpSpPr>
          <p:sp>
            <p:nvSpPr>
              <p:cNvPr id="6" name="Rectangle 5">
                <a:extLst>
                  <a:ext uri="{FF2B5EF4-FFF2-40B4-BE49-F238E27FC236}">
                    <a16:creationId xmlns:a16="http://schemas.microsoft.com/office/drawing/2014/main" id="{33FE7438-DCE6-4706-8A93-F0CA9D44EB0D}"/>
                  </a:ext>
                </a:extLst>
              </p:cNvPr>
              <p:cNvSpPr/>
              <p:nvPr/>
            </p:nvSpPr>
            <p:spPr>
              <a:xfrm>
                <a:off x="6383216" y="931985"/>
                <a:ext cx="2162908" cy="1582615"/>
              </a:xfrm>
              <a:prstGeom prst="rect">
                <a:avLst/>
              </a:prstGeom>
              <a:solidFill>
                <a:schemeClr val="accent2">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7" name="Rectangle: Rounded Corners 6">
                <a:extLst>
                  <a:ext uri="{FF2B5EF4-FFF2-40B4-BE49-F238E27FC236}">
                    <a16:creationId xmlns:a16="http://schemas.microsoft.com/office/drawing/2014/main" id="{452E651B-0826-4A1C-9BA5-47ECC2B0A2CE}"/>
                  </a:ext>
                </a:extLst>
              </p:cNvPr>
              <p:cNvSpPr/>
              <p:nvPr/>
            </p:nvSpPr>
            <p:spPr>
              <a:xfrm>
                <a:off x="6031523" y="778095"/>
                <a:ext cx="1582615" cy="391282"/>
              </a:xfrm>
              <a:prstGeom prst="roundRect">
                <a:avLst>
                  <a:gd name="adj" fmla="val 16667"/>
                </a:avLst>
              </a:prstGeom>
              <a:solidFill>
                <a:schemeClr val="accent2"/>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8" name="TextBox 7">
                <a:extLst>
                  <a:ext uri="{FF2B5EF4-FFF2-40B4-BE49-F238E27FC236}">
                    <a16:creationId xmlns:a16="http://schemas.microsoft.com/office/drawing/2014/main" id="{CCA3B900-D0BA-4DA6-A7FD-BD43B755BB66}"/>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9" name="TextBox 8">
                <a:extLst>
                  <a:ext uri="{FF2B5EF4-FFF2-40B4-BE49-F238E27FC236}">
                    <a16:creationId xmlns:a16="http://schemas.microsoft.com/office/drawing/2014/main" id="{F81DE0CE-F470-4862-A864-FAB1DED7070B}"/>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grpSp>
        <p:nvGrpSpPr>
          <p:cNvPr id="14" name="Group 13">
            <a:extLst>
              <a:ext uri="{FF2B5EF4-FFF2-40B4-BE49-F238E27FC236}">
                <a16:creationId xmlns:a16="http://schemas.microsoft.com/office/drawing/2014/main" id="{6564BDB0-4914-49C5-B0C1-9F59FCB3E4D1}"/>
              </a:ext>
            </a:extLst>
          </p:cNvPr>
          <p:cNvGrpSpPr/>
          <p:nvPr/>
        </p:nvGrpSpPr>
        <p:grpSpPr>
          <a:xfrm>
            <a:off x="4114560" y="391306"/>
            <a:ext cx="5316416" cy="1736505"/>
            <a:chOff x="6383214" y="2450892"/>
            <a:chExt cx="5316416" cy="1736505"/>
          </a:xfrm>
        </p:grpSpPr>
        <p:grpSp>
          <p:nvGrpSpPr>
            <p:cNvPr id="15" name="Group 14">
              <a:extLst>
                <a:ext uri="{FF2B5EF4-FFF2-40B4-BE49-F238E27FC236}">
                  <a16:creationId xmlns:a16="http://schemas.microsoft.com/office/drawing/2014/main" id="{E3FA136B-8282-40B8-8522-DB84C586B060}"/>
                </a:ext>
              </a:extLst>
            </p:cNvPr>
            <p:cNvGrpSpPr/>
            <p:nvPr/>
          </p:nvGrpSpPr>
          <p:grpSpPr>
            <a:xfrm>
              <a:off x="9185029" y="2450892"/>
              <a:ext cx="2514601" cy="1736505"/>
              <a:chOff x="6031523" y="778095"/>
              <a:chExt cx="2514601" cy="1736505"/>
            </a:xfrm>
          </p:grpSpPr>
          <p:sp>
            <p:nvSpPr>
              <p:cNvPr id="21" name="Rectangle 20">
                <a:extLst>
                  <a:ext uri="{FF2B5EF4-FFF2-40B4-BE49-F238E27FC236}">
                    <a16:creationId xmlns:a16="http://schemas.microsoft.com/office/drawing/2014/main" id="{1369A46F-B4E2-4058-B44B-39DFD38F0A42}"/>
                  </a:ext>
                </a:extLst>
              </p:cNvPr>
              <p:cNvSpPr/>
              <p:nvPr/>
            </p:nvSpPr>
            <p:spPr>
              <a:xfrm>
                <a:off x="6383216" y="931985"/>
                <a:ext cx="2162908" cy="1582615"/>
              </a:xfrm>
              <a:prstGeom prst="rect">
                <a:avLst/>
              </a:prstGeom>
              <a:solidFill>
                <a:schemeClr val="accent3">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2" name="Rectangle: Rounded Corners 21">
                <a:extLst>
                  <a:ext uri="{FF2B5EF4-FFF2-40B4-BE49-F238E27FC236}">
                    <a16:creationId xmlns:a16="http://schemas.microsoft.com/office/drawing/2014/main" id="{30B79454-C3D5-4E15-96D7-04C6DC1D3892}"/>
                  </a:ext>
                </a:extLst>
              </p:cNvPr>
              <p:cNvSpPr/>
              <p:nvPr/>
            </p:nvSpPr>
            <p:spPr>
              <a:xfrm>
                <a:off x="6031523" y="778095"/>
                <a:ext cx="1582615" cy="391282"/>
              </a:xfrm>
              <a:prstGeom prst="roundRect">
                <a:avLst>
                  <a:gd name="adj" fmla="val 16667"/>
                </a:avLst>
              </a:prstGeom>
              <a:solidFill>
                <a:schemeClr val="accent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3" name="TextBox 22">
                <a:extLst>
                  <a:ext uri="{FF2B5EF4-FFF2-40B4-BE49-F238E27FC236}">
                    <a16:creationId xmlns:a16="http://schemas.microsoft.com/office/drawing/2014/main" id="{14113D4B-3C83-4A69-99EE-CB3A3E5DFA13}"/>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4" name="TextBox 23">
                <a:extLst>
                  <a:ext uri="{FF2B5EF4-FFF2-40B4-BE49-F238E27FC236}">
                    <a16:creationId xmlns:a16="http://schemas.microsoft.com/office/drawing/2014/main" id="{02881F6F-E6DA-404C-9E4D-AB816B937899}"/>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nvGrpSpPr>
            <p:cNvPr id="16" name="Group 15">
              <a:extLst>
                <a:ext uri="{FF2B5EF4-FFF2-40B4-BE49-F238E27FC236}">
                  <a16:creationId xmlns:a16="http://schemas.microsoft.com/office/drawing/2014/main" id="{7236FA4A-335C-4076-B045-76E1B18EFECE}"/>
                </a:ext>
              </a:extLst>
            </p:cNvPr>
            <p:cNvGrpSpPr/>
            <p:nvPr/>
          </p:nvGrpSpPr>
          <p:grpSpPr>
            <a:xfrm>
              <a:off x="6383214" y="2450892"/>
              <a:ext cx="2514601" cy="1736505"/>
              <a:chOff x="6031523" y="778095"/>
              <a:chExt cx="2514601" cy="1736505"/>
            </a:xfrm>
          </p:grpSpPr>
          <p:sp>
            <p:nvSpPr>
              <p:cNvPr id="17" name="Rectangle 16">
                <a:extLst>
                  <a:ext uri="{FF2B5EF4-FFF2-40B4-BE49-F238E27FC236}">
                    <a16:creationId xmlns:a16="http://schemas.microsoft.com/office/drawing/2014/main" id="{BD0FDB85-5E4E-4D71-85A3-9C03735862FF}"/>
                  </a:ext>
                </a:extLst>
              </p:cNvPr>
              <p:cNvSpPr/>
              <p:nvPr/>
            </p:nvSpPr>
            <p:spPr>
              <a:xfrm>
                <a:off x="6383216" y="931985"/>
                <a:ext cx="2162908" cy="1582615"/>
              </a:xfrm>
              <a:prstGeom prst="rect">
                <a:avLst/>
              </a:prstGeom>
              <a:solidFill>
                <a:schemeClr val="accent5">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8" name="Rectangle: Rounded Corners 17">
                <a:extLst>
                  <a:ext uri="{FF2B5EF4-FFF2-40B4-BE49-F238E27FC236}">
                    <a16:creationId xmlns:a16="http://schemas.microsoft.com/office/drawing/2014/main" id="{4963678B-7B2E-4175-964B-03A2124DD95F}"/>
                  </a:ext>
                </a:extLst>
              </p:cNvPr>
              <p:cNvSpPr/>
              <p:nvPr/>
            </p:nvSpPr>
            <p:spPr>
              <a:xfrm>
                <a:off x="6031523" y="778095"/>
                <a:ext cx="1582615" cy="391282"/>
              </a:xfrm>
              <a:prstGeom prst="roundRect">
                <a:avLst>
                  <a:gd name="adj" fmla="val 16667"/>
                </a:avLst>
              </a:prstGeom>
              <a:solidFill>
                <a:schemeClr val="accent4"/>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19" name="TextBox 18">
                <a:extLst>
                  <a:ext uri="{FF2B5EF4-FFF2-40B4-BE49-F238E27FC236}">
                    <a16:creationId xmlns:a16="http://schemas.microsoft.com/office/drawing/2014/main" id="{C2EF10E8-735D-4FA8-A06E-B7CFB44BBA70}"/>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0" name="TextBox 19">
                <a:extLst>
                  <a:ext uri="{FF2B5EF4-FFF2-40B4-BE49-F238E27FC236}">
                    <a16:creationId xmlns:a16="http://schemas.microsoft.com/office/drawing/2014/main" id="{B00CD8FE-6FB1-4F2F-AB86-C1D8F2C9C384}"/>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grpSp>
        <p:nvGrpSpPr>
          <p:cNvPr id="25" name="Group 24">
            <a:extLst>
              <a:ext uri="{FF2B5EF4-FFF2-40B4-BE49-F238E27FC236}">
                <a16:creationId xmlns:a16="http://schemas.microsoft.com/office/drawing/2014/main" id="{D0E21129-D76B-4BF2-B4FE-953F957C6814}"/>
              </a:ext>
            </a:extLst>
          </p:cNvPr>
          <p:cNvGrpSpPr/>
          <p:nvPr/>
        </p:nvGrpSpPr>
        <p:grpSpPr>
          <a:xfrm>
            <a:off x="9243881" y="4475382"/>
            <a:ext cx="2514601" cy="1736505"/>
            <a:chOff x="6031523" y="778095"/>
            <a:chExt cx="2514601" cy="1736505"/>
          </a:xfrm>
        </p:grpSpPr>
        <p:sp>
          <p:nvSpPr>
            <p:cNvPr id="26" name="Rectangle 25">
              <a:extLst>
                <a:ext uri="{FF2B5EF4-FFF2-40B4-BE49-F238E27FC236}">
                  <a16:creationId xmlns:a16="http://schemas.microsoft.com/office/drawing/2014/main" id="{142CB9C6-5BFF-4C0C-97B1-FE41313073ED}"/>
                </a:ext>
              </a:extLst>
            </p:cNvPr>
            <p:cNvSpPr/>
            <p:nvPr/>
          </p:nvSpPr>
          <p:spPr>
            <a:xfrm>
              <a:off x="6383216" y="931985"/>
              <a:ext cx="2162908" cy="1582615"/>
            </a:xfrm>
            <a:prstGeom prst="rect">
              <a:avLst/>
            </a:prstGeom>
            <a:solidFill>
              <a:schemeClr val="accent5">
                <a:alpha val="7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7" name="Rectangle: Rounded Corners 26">
              <a:extLst>
                <a:ext uri="{FF2B5EF4-FFF2-40B4-BE49-F238E27FC236}">
                  <a16:creationId xmlns:a16="http://schemas.microsoft.com/office/drawing/2014/main" id="{51D933E4-F46D-499F-B5F5-092EC4361A1A}"/>
                </a:ext>
              </a:extLst>
            </p:cNvPr>
            <p:cNvSpPr/>
            <p:nvPr/>
          </p:nvSpPr>
          <p:spPr>
            <a:xfrm>
              <a:off x="6031523" y="778095"/>
              <a:ext cx="1582615" cy="391282"/>
            </a:xfrm>
            <a:prstGeom prst="roundRect">
              <a:avLst>
                <a:gd name="adj" fmla="val 16667"/>
              </a:avLst>
            </a:prstGeom>
            <a:solidFill>
              <a:schemeClr val="accent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rtl="1"/>
              <a:endParaRPr lang="en-US">
                <a:cs typeface="B Nazanin" panose="00000700000000000000" pitchFamily="2" charset="-78"/>
              </a:endParaRPr>
            </a:p>
          </p:txBody>
        </p:sp>
        <p:sp>
          <p:nvSpPr>
            <p:cNvPr id="28" name="TextBox 27">
              <a:extLst>
                <a:ext uri="{FF2B5EF4-FFF2-40B4-BE49-F238E27FC236}">
                  <a16:creationId xmlns:a16="http://schemas.microsoft.com/office/drawing/2014/main" id="{A7B1828B-35B7-4FCE-B416-D90105F5A13F}"/>
                </a:ext>
              </a:extLst>
            </p:cNvPr>
            <p:cNvSpPr txBox="1"/>
            <p:nvPr/>
          </p:nvSpPr>
          <p:spPr>
            <a:xfrm>
              <a:off x="6090375" y="819848"/>
              <a:ext cx="1464910" cy="307777"/>
            </a:xfrm>
            <a:prstGeom prst="rect">
              <a:avLst/>
            </a:prstGeom>
            <a:noFill/>
          </p:spPr>
          <p:txBody>
            <a:bodyPr wrap="square" rtlCol="0">
              <a:spAutoFit/>
            </a:bodyPr>
            <a:lstStyle/>
            <a:p>
              <a:pPr algn="ctr" rtl="1"/>
              <a:r>
                <a:rPr lang="fa-IR" altLang="ko-KR" sz="1400" b="1" dirty="0">
                  <a:solidFill>
                    <a:schemeClr val="bg1"/>
                  </a:solidFill>
                  <a:cs typeface="B Nazanin" panose="00000700000000000000" pitchFamily="2" charset="-78"/>
                </a:rPr>
                <a:t>محتوا در اینجا</a:t>
              </a:r>
              <a:endParaRPr lang="ko-KR" altLang="en-US" sz="1400" b="1" dirty="0">
                <a:solidFill>
                  <a:schemeClr val="bg1"/>
                </a:solidFill>
                <a:cs typeface="B Nazanin" panose="00000700000000000000" pitchFamily="2" charset="-78"/>
              </a:endParaRPr>
            </a:p>
          </p:txBody>
        </p:sp>
        <p:sp>
          <p:nvSpPr>
            <p:cNvPr id="29" name="TextBox 28">
              <a:extLst>
                <a:ext uri="{FF2B5EF4-FFF2-40B4-BE49-F238E27FC236}">
                  <a16:creationId xmlns:a16="http://schemas.microsoft.com/office/drawing/2014/main" id="{AB069207-B28D-462D-88AA-3CE27DF9B9C7}"/>
                </a:ext>
              </a:extLst>
            </p:cNvPr>
            <p:cNvSpPr txBox="1"/>
            <p:nvPr/>
          </p:nvSpPr>
          <p:spPr>
            <a:xfrm>
              <a:off x="6525936" y="1219970"/>
              <a:ext cx="1877468" cy="1200329"/>
            </a:xfrm>
            <a:prstGeom prst="rect">
              <a:avLst/>
            </a:prstGeom>
            <a:noFill/>
          </p:spPr>
          <p:txBody>
            <a:bodyPr wrap="square" rtlCol="0">
              <a:spAutoFit/>
            </a:bodyPr>
            <a:lstStyle/>
            <a:p>
              <a:pPr algn="r" rtl="1"/>
              <a:r>
                <a:rPr lang="fa-IR" altLang="ko-KR" sz="1200" dirty="0">
                  <a:solidFill>
                    <a:schemeClr val="bg1"/>
                  </a:solidFill>
                  <a:latin typeface="Arial" pitchFamily="34" charset="0"/>
                  <a:cs typeface="B Nazanin" panose="00000700000000000000" pitchFamily="2" charset="-78"/>
                </a:rPr>
                <a:t>شما به سادگی می توانید مخاطبان خود را تحت تاثیر قرار دهید و به ارائه های خود جذابیت و زیبایی بی نظیری اضافه کنید. آسان برای تغییر رنگ، عکس و متن.</a:t>
              </a:r>
              <a:endParaRPr lang="en-US" altLang="ko-KR" sz="1200" dirty="0">
                <a:solidFill>
                  <a:schemeClr val="bg1"/>
                </a:solidFill>
                <a:latin typeface="Arial" pitchFamily="34" charset="0"/>
                <a:cs typeface="B Nazanin" panose="00000700000000000000" pitchFamily="2" charset="-78"/>
              </a:endParaRPr>
            </a:p>
          </p:txBody>
        </p:sp>
      </p:grpSp>
      <p:grpSp>
        <p:nvGrpSpPr>
          <p:cNvPr id="81" name="Graphic 24">
            <a:extLst>
              <a:ext uri="{FF2B5EF4-FFF2-40B4-BE49-F238E27FC236}">
                <a16:creationId xmlns:a16="http://schemas.microsoft.com/office/drawing/2014/main" id="{2AED3E78-5877-462C-95F4-F61B9E6FEF10}"/>
              </a:ext>
            </a:extLst>
          </p:cNvPr>
          <p:cNvGrpSpPr/>
          <p:nvPr/>
        </p:nvGrpSpPr>
        <p:grpSpPr>
          <a:xfrm>
            <a:off x="352914" y="1406768"/>
            <a:ext cx="4470723" cy="5451231"/>
            <a:chOff x="3282132" y="608"/>
            <a:chExt cx="5624458" cy="6858000"/>
          </a:xfrm>
        </p:grpSpPr>
        <p:grpSp>
          <p:nvGrpSpPr>
            <p:cNvPr id="82" name="Graphic 24">
              <a:extLst>
                <a:ext uri="{FF2B5EF4-FFF2-40B4-BE49-F238E27FC236}">
                  <a16:creationId xmlns:a16="http://schemas.microsoft.com/office/drawing/2014/main" id="{B8CDD275-4A77-4DA7-9F9B-9692C4F35606}"/>
                </a:ext>
              </a:extLst>
            </p:cNvPr>
            <p:cNvGrpSpPr/>
            <p:nvPr/>
          </p:nvGrpSpPr>
          <p:grpSpPr>
            <a:xfrm>
              <a:off x="3286299" y="608"/>
              <a:ext cx="5620291" cy="6858000"/>
              <a:chOff x="3286299" y="608"/>
              <a:chExt cx="5620291" cy="6858000"/>
            </a:xfrm>
            <a:solidFill>
              <a:schemeClr val="accent1"/>
            </a:solidFill>
          </p:grpSpPr>
          <p:sp>
            <p:nvSpPr>
              <p:cNvPr id="103" name="Freeform: Shape 102">
                <a:extLst>
                  <a:ext uri="{FF2B5EF4-FFF2-40B4-BE49-F238E27FC236}">
                    <a16:creationId xmlns:a16="http://schemas.microsoft.com/office/drawing/2014/main" id="{95EFA593-5D39-4959-834A-49023A0F8E7F}"/>
                  </a:ext>
                </a:extLst>
              </p:cNvPr>
              <p:cNvSpPr/>
              <p:nvPr/>
            </p:nvSpPr>
            <p:spPr>
              <a:xfrm>
                <a:off x="6980300" y="5304247"/>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778"/>
                      <a:pt x="0" y="778"/>
                      <a:pt x="0" y="0"/>
                    </a:cubicBezTo>
                    <a:cubicBezTo>
                      <a:pt x="0" y="778"/>
                      <a:pt x="0" y="778"/>
                      <a:pt x="0" y="0"/>
                    </a:cubicBezTo>
                    <a:lnTo>
                      <a:pt x="0" y="0"/>
                    </a:lnTo>
                    <a:close/>
                  </a:path>
                </a:pathLst>
              </a:custGeom>
              <a:solidFill>
                <a:srgbClr val="A1C1E2"/>
              </a:solidFill>
              <a:ln w="7773" cap="flat">
                <a:noFill/>
                <a:prstDash val="solid"/>
                <a:miter/>
              </a:ln>
            </p:spPr>
            <p:txBody>
              <a:bodyPr rtlCol="0" anchor="ctr"/>
              <a:lstStyle/>
              <a:p>
                <a:pPr algn="r" rtl="1"/>
                <a:endParaRPr lang="en-US">
                  <a:cs typeface="B Nazanin" panose="00000700000000000000" pitchFamily="2" charset="-78"/>
                </a:endParaRPr>
              </a:p>
            </p:txBody>
          </p:sp>
          <p:sp>
            <p:nvSpPr>
              <p:cNvPr id="104" name="Freeform: Shape 103">
                <a:extLst>
                  <a:ext uri="{FF2B5EF4-FFF2-40B4-BE49-F238E27FC236}">
                    <a16:creationId xmlns:a16="http://schemas.microsoft.com/office/drawing/2014/main" id="{F95B75C1-56E7-4FE0-919D-83D489793F1C}"/>
                  </a:ext>
                </a:extLst>
              </p:cNvPr>
              <p:cNvSpPr/>
              <p:nvPr/>
            </p:nvSpPr>
            <p:spPr>
              <a:xfrm>
                <a:off x="6925031" y="5090177"/>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778"/>
                      <a:pt x="0" y="0"/>
                    </a:cubicBezTo>
                    <a:cubicBezTo>
                      <a:pt x="0" y="778"/>
                      <a:pt x="0" y="778"/>
                      <a:pt x="0" y="0"/>
                    </a:cubicBezTo>
                    <a:lnTo>
                      <a:pt x="0" y="0"/>
                    </a:lnTo>
                    <a:close/>
                  </a:path>
                </a:pathLst>
              </a:custGeom>
              <a:solidFill>
                <a:srgbClr val="A1C1E2"/>
              </a:solidFill>
              <a:ln w="7773" cap="flat">
                <a:noFill/>
                <a:prstDash val="solid"/>
                <a:miter/>
              </a:ln>
            </p:spPr>
            <p:txBody>
              <a:bodyPr rtlCol="0" anchor="ctr"/>
              <a:lstStyle/>
              <a:p>
                <a:pPr algn="r" rtl="1"/>
                <a:endParaRPr lang="en-US">
                  <a:cs typeface="B Nazanin" panose="00000700000000000000" pitchFamily="2" charset="-78"/>
                </a:endParaRPr>
              </a:p>
            </p:txBody>
          </p:sp>
          <p:sp>
            <p:nvSpPr>
              <p:cNvPr id="105" name="Freeform: Shape 104">
                <a:extLst>
                  <a:ext uri="{FF2B5EF4-FFF2-40B4-BE49-F238E27FC236}">
                    <a16:creationId xmlns:a16="http://schemas.microsoft.com/office/drawing/2014/main" id="{409FA900-8497-473F-B6B2-5248BF260C0B}"/>
                  </a:ext>
                </a:extLst>
              </p:cNvPr>
              <p:cNvSpPr/>
              <p:nvPr/>
            </p:nvSpPr>
            <p:spPr>
              <a:xfrm>
                <a:off x="8639920" y="790110"/>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0"/>
                      <a:pt x="0" y="0"/>
                    </a:cubicBezTo>
                    <a:lnTo>
                      <a:pt x="0" y="0"/>
                    </a:lnTo>
                    <a:lnTo>
                      <a:pt x="0" y="0"/>
                    </a:lnTo>
                    <a:close/>
                  </a:path>
                </a:pathLst>
              </a:custGeom>
              <a:solidFill>
                <a:srgbClr val="A1C1E2"/>
              </a:solidFill>
              <a:ln w="7773" cap="flat">
                <a:noFill/>
                <a:prstDash val="solid"/>
                <a:miter/>
              </a:ln>
            </p:spPr>
            <p:txBody>
              <a:bodyPr rtlCol="0" anchor="ctr"/>
              <a:lstStyle/>
              <a:p>
                <a:pPr algn="r" rtl="1"/>
                <a:endParaRPr lang="en-US">
                  <a:cs typeface="B Nazanin" panose="00000700000000000000" pitchFamily="2" charset="-78"/>
                </a:endParaRPr>
              </a:p>
            </p:txBody>
          </p:sp>
          <p:sp>
            <p:nvSpPr>
              <p:cNvPr id="106" name="Freeform: Shape 105">
                <a:extLst>
                  <a:ext uri="{FF2B5EF4-FFF2-40B4-BE49-F238E27FC236}">
                    <a16:creationId xmlns:a16="http://schemas.microsoft.com/office/drawing/2014/main" id="{BB7AC451-DDE4-4DB6-9B96-EAB3B951F07A}"/>
                  </a:ext>
                </a:extLst>
              </p:cNvPr>
              <p:cNvSpPr/>
              <p:nvPr/>
            </p:nvSpPr>
            <p:spPr>
              <a:xfrm>
                <a:off x="3286299" y="608"/>
                <a:ext cx="5620291" cy="6858000"/>
              </a:xfrm>
              <a:custGeom>
                <a:avLst/>
                <a:gdLst>
                  <a:gd name="connsiteX0" fmla="*/ 5622960 w 5620290"/>
                  <a:gd name="connsiteY0" fmla="*/ 1118001 h 6858000"/>
                  <a:gd name="connsiteX1" fmla="*/ 5610504 w 5620290"/>
                  <a:gd name="connsiteY1" fmla="*/ 1073630 h 6858000"/>
                  <a:gd name="connsiteX2" fmla="*/ 5466494 w 5620290"/>
                  <a:gd name="connsiteY2" fmla="*/ 916387 h 6858000"/>
                  <a:gd name="connsiteX3" fmla="*/ 5423680 w 5620290"/>
                  <a:gd name="connsiteY3" fmla="*/ 783275 h 6858000"/>
                  <a:gd name="connsiteX4" fmla="*/ 5324819 w 5620290"/>
                  <a:gd name="connsiteY4" fmla="*/ 840879 h 6858000"/>
                  <a:gd name="connsiteX5" fmla="*/ 5250868 w 5620290"/>
                  <a:gd name="connsiteY5" fmla="*/ 868902 h 6858000"/>
                  <a:gd name="connsiteX6" fmla="*/ 5121648 w 5620290"/>
                  <a:gd name="connsiteY6" fmla="*/ 943632 h 6858000"/>
                  <a:gd name="connsiteX7" fmla="*/ 4992428 w 5620290"/>
                  <a:gd name="connsiteY7" fmla="*/ 1118779 h 6858000"/>
                  <a:gd name="connsiteX8" fmla="*/ 5121648 w 5620290"/>
                  <a:gd name="connsiteY8" fmla="*/ 1484643 h 6858000"/>
                  <a:gd name="connsiteX9" fmla="*/ 5112307 w 5620290"/>
                  <a:gd name="connsiteY9" fmla="*/ 1689371 h 6858000"/>
                  <a:gd name="connsiteX10" fmla="*/ 5030571 w 5620290"/>
                  <a:gd name="connsiteY10" fmla="*/ 1882423 h 6858000"/>
                  <a:gd name="connsiteX11" fmla="*/ 4964404 w 5620290"/>
                  <a:gd name="connsiteY11" fmla="*/ 1907333 h 6858000"/>
                  <a:gd name="connsiteX12" fmla="*/ 4885004 w 5620290"/>
                  <a:gd name="connsiteY12" fmla="*/ 2028768 h 6858000"/>
                  <a:gd name="connsiteX13" fmla="*/ 4588421 w 5620290"/>
                  <a:gd name="connsiteY13" fmla="*/ 2488823 h 6858000"/>
                  <a:gd name="connsiteX14" fmla="*/ 4435070 w 5620290"/>
                  <a:gd name="connsiteY14" fmla="*/ 2723131 h 6858000"/>
                  <a:gd name="connsiteX15" fmla="*/ 4297287 w 5620290"/>
                  <a:gd name="connsiteY15" fmla="*/ 2909955 h 6858000"/>
                  <a:gd name="connsiteX16" fmla="*/ 4108906 w 5620290"/>
                  <a:gd name="connsiteY16" fmla="*/ 2942649 h 6858000"/>
                  <a:gd name="connsiteX17" fmla="*/ 3887831 w 5620290"/>
                  <a:gd name="connsiteY17" fmla="*/ 2969895 h 6858000"/>
                  <a:gd name="connsiteX18" fmla="*/ 2873532 w 5620290"/>
                  <a:gd name="connsiteY18" fmla="*/ 2864028 h 6858000"/>
                  <a:gd name="connsiteX19" fmla="*/ 2650121 w 5620290"/>
                  <a:gd name="connsiteY19" fmla="*/ 2882710 h 6858000"/>
                  <a:gd name="connsiteX20" fmla="*/ 2527129 w 5620290"/>
                  <a:gd name="connsiteY20" fmla="*/ 2937200 h 6858000"/>
                  <a:gd name="connsiteX21" fmla="*/ 2455513 w 5620290"/>
                  <a:gd name="connsiteY21" fmla="*/ 2920075 h 6858000"/>
                  <a:gd name="connsiteX22" fmla="*/ 2536470 w 5620290"/>
                  <a:gd name="connsiteY22" fmla="*/ 2705227 h 6858000"/>
                  <a:gd name="connsiteX23" fmla="*/ 2684372 w 5620290"/>
                  <a:gd name="connsiteY23" fmla="*/ 2368165 h 6858000"/>
                  <a:gd name="connsiteX24" fmla="*/ 2683594 w 5620290"/>
                  <a:gd name="connsiteY24" fmla="*/ 2255292 h 6858000"/>
                  <a:gd name="connsiteX25" fmla="*/ 2657906 w 5620290"/>
                  <a:gd name="connsiteY25" fmla="*/ 2052121 h 6858000"/>
                  <a:gd name="connsiteX26" fmla="*/ 2672696 w 5620290"/>
                  <a:gd name="connsiteY26" fmla="*/ 1753203 h 6858000"/>
                  <a:gd name="connsiteX27" fmla="*/ 2618984 w 5620290"/>
                  <a:gd name="connsiteY27" fmla="*/ 1554702 h 6858000"/>
                  <a:gd name="connsiteX28" fmla="*/ 2566829 w 5620290"/>
                  <a:gd name="connsiteY28" fmla="*/ 1455063 h 6858000"/>
                  <a:gd name="connsiteX29" fmla="*/ 2562937 w 5620290"/>
                  <a:gd name="connsiteY29" fmla="*/ 1375663 h 6858000"/>
                  <a:gd name="connsiteX30" fmla="*/ 2326293 w 5620290"/>
                  <a:gd name="connsiteY30" fmla="*/ 1143689 h 6858000"/>
                  <a:gd name="connsiteX31" fmla="*/ 1781389 w 5620290"/>
                  <a:gd name="connsiteY31" fmla="*/ 1128121 h 6858000"/>
                  <a:gd name="connsiteX32" fmla="*/ 1572769 w 5620290"/>
                  <a:gd name="connsiteY32" fmla="*/ 1281472 h 6858000"/>
                  <a:gd name="connsiteX33" fmla="*/ 1441214 w 5620290"/>
                  <a:gd name="connsiteY33" fmla="*/ 1490871 h 6858000"/>
                  <a:gd name="connsiteX34" fmla="*/ 1438100 w 5620290"/>
                  <a:gd name="connsiteY34" fmla="*/ 1497098 h 6858000"/>
                  <a:gd name="connsiteX35" fmla="*/ 1337682 w 5620290"/>
                  <a:gd name="connsiteY35" fmla="*/ 1996074 h 6858000"/>
                  <a:gd name="connsiteX36" fmla="*/ 1547859 w 5620290"/>
                  <a:gd name="connsiteY36" fmla="*/ 2529301 h 6858000"/>
                  <a:gd name="connsiteX37" fmla="*/ 1569655 w 5620290"/>
                  <a:gd name="connsiteY37" fmla="*/ 2550319 h 6858000"/>
                  <a:gd name="connsiteX38" fmla="*/ 1569655 w 5620290"/>
                  <a:gd name="connsiteY38" fmla="*/ 2550319 h 6858000"/>
                  <a:gd name="connsiteX39" fmla="*/ 1540075 w 5620290"/>
                  <a:gd name="connsiteY39" fmla="*/ 2727023 h 6858000"/>
                  <a:gd name="connsiteX40" fmla="*/ 1522949 w 5620290"/>
                  <a:gd name="connsiteY40" fmla="*/ 2895943 h 6858000"/>
                  <a:gd name="connsiteX41" fmla="*/ 1073015 w 5620290"/>
                  <a:gd name="connsiteY41" fmla="*/ 3086660 h 6858000"/>
                  <a:gd name="connsiteX42" fmla="*/ 728169 w 5620290"/>
                  <a:gd name="connsiteY42" fmla="*/ 2980014 h 6858000"/>
                  <a:gd name="connsiteX43" fmla="*/ 723498 w 5620290"/>
                  <a:gd name="connsiteY43" fmla="*/ 2944985 h 6858000"/>
                  <a:gd name="connsiteX44" fmla="*/ 733618 w 5620290"/>
                  <a:gd name="connsiteY44" fmla="*/ 1404465 h 6858000"/>
                  <a:gd name="connsiteX45" fmla="*/ 718049 w 5620290"/>
                  <a:gd name="connsiteY45" fmla="*/ 1376441 h 6858000"/>
                  <a:gd name="connsiteX46" fmla="*/ 700923 w 5620290"/>
                  <a:gd name="connsiteY46" fmla="*/ 1374884 h 6858000"/>
                  <a:gd name="connsiteX47" fmla="*/ 718827 w 5620290"/>
                  <a:gd name="connsiteY47" fmla="*/ 1348417 h 6858000"/>
                  <a:gd name="connsiteX48" fmla="*/ 883077 w 5620290"/>
                  <a:gd name="connsiteY48" fmla="*/ 918722 h 6858000"/>
                  <a:gd name="connsiteX49" fmla="*/ 898646 w 5620290"/>
                  <a:gd name="connsiteY49" fmla="*/ 903932 h 6858000"/>
                  <a:gd name="connsiteX50" fmla="*/ 1093254 w 5620290"/>
                  <a:gd name="connsiteY50" fmla="*/ 710880 h 6858000"/>
                  <a:gd name="connsiteX51" fmla="*/ 1272294 w 5620290"/>
                  <a:gd name="connsiteY51" fmla="*/ 215796 h 6858000"/>
                  <a:gd name="connsiteX52" fmla="*/ 1299539 w 5620290"/>
                  <a:gd name="connsiteY52" fmla="*/ 54661 h 6858000"/>
                  <a:gd name="connsiteX53" fmla="*/ 1232594 w 5620290"/>
                  <a:gd name="connsiteY53" fmla="*/ 1727 h 6858000"/>
                  <a:gd name="connsiteX54" fmla="*/ 1118942 w 5620290"/>
                  <a:gd name="connsiteY54" fmla="*/ 79571 h 6858000"/>
                  <a:gd name="connsiteX55" fmla="*/ 1079242 w 5620290"/>
                  <a:gd name="connsiteY55" fmla="*/ 98253 h 6858000"/>
                  <a:gd name="connsiteX56" fmla="*/ 607511 w 5620290"/>
                  <a:gd name="connsiteY56" fmla="*/ 109151 h 6858000"/>
                  <a:gd name="connsiteX57" fmla="*/ 590386 w 5620290"/>
                  <a:gd name="connsiteY57" fmla="*/ 120049 h 6858000"/>
                  <a:gd name="connsiteX58" fmla="*/ 430807 w 5620290"/>
                  <a:gd name="connsiteY58" fmla="*/ 728006 h 6858000"/>
                  <a:gd name="connsiteX59" fmla="*/ 359191 w 5620290"/>
                  <a:gd name="connsiteY59" fmla="*/ 1103989 h 6858000"/>
                  <a:gd name="connsiteX60" fmla="*/ 288354 w 5620290"/>
                  <a:gd name="connsiteY60" fmla="*/ 1289256 h 6858000"/>
                  <a:gd name="connsiteX61" fmla="*/ 207397 w 5620290"/>
                  <a:gd name="connsiteY61" fmla="*/ 1321951 h 6858000"/>
                  <a:gd name="connsiteX62" fmla="*/ 156798 w 5620290"/>
                  <a:gd name="connsiteY62" fmla="*/ 1335962 h 6858000"/>
                  <a:gd name="connsiteX63" fmla="*/ 151349 w 5620290"/>
                  <a:gd name="connsiteY63" fmla="*/ 1344525 h 6858000"/>
                  <a:gd name="connsiteX64" fmla="*/ 108535 w 5620290"/>
                  <a:gd name="connsiteY64" fmla="*/ 1578834 h 6858000"/>
                  <a:gd name="connsiteX65" fmla="*/ 4225 w 5620290"/>
                  <a:gd name="connsiteY65" fmla="*/ 2533193 h 6858000"/>
                  <a:gd name="connsiteX66" fmla="*/ 120990 w 5620290"/>
                  <a:gd name="connsiteY66" fmla="*/ 3475876 h 6858000"/>
                  <a:gd name="connsiteX67" fmla="*/ 416017 w 5620290"/>
                  <a:gd name="connsiteY67" fmla="*/ 3993535 h 6858000"/>
                  <a:gd name="connsiteX68" fmla="*/ 695474 w 5620290"/>
                  <a:gd name="connsiteY68" fmla="*/ 4238741 h 6858000"/>
                  <a:gd name="connsiteX69" fmla="*/ 862059 w 5620290"/>
                  <a:gd name="connsiteY69" fmla="*/ 4336824 h 6858000"/>
                  <a:gd name="connsiteX70" fmla="*/ 991279 w 5620290"/>
                  <a:gd name="connsiteY70" fmla="*/ 4479277 h 6858000"/>
                  <a:gd name="connsiteX71" fmla="*/ 1363370 w 5620290"/>
                  <a:gd name="connsiteY71" fmla="*/ 4968134 h 6858000"/>
                  <a:gd name="connsiteX72" fmla="*/ 1671630 w 5620290"/>
                  <a:gd name="connsiteY72" fmla="*/ 5476451 h 6858000"/>
                  <a:gd name="connsiteX73" fmla="*/ 1808634 w 5620290"/>
                  <a:gd name="connsiteY73" fmla="*/ 6085965 h 6858000"/>
                  <a:gd name="connsiteX74" fmla="*/ 1821868 w 5620290"/>
                  <a:gd name="connsiteY74" fmla="*/ 6108539 h 6858000"/>
                  <a:gd name="connsiteX75" fmla="*/ 1794623 w 5620290"/>
                  <a:gd name="connsiteY75" fmla="*/ 6142790 h 6858000"/>
                  <a:gd name="connsiteX76" fmla="*/ 1737019 w 5620290"/>
                  <a:gd name="connsiteY76" fmla="*/ 6553025 h 6858000"/>
                  <a:gd name="connsiteX77" fmla="*/ 1741689 w 5620290"/>
                  <a:gd name="connsiteY77" fmla="*/ 6823920 h 6858000"/>
                  <a:gd name="connsiteX78" fmla="*/ 1755701 w 5620290"/>
                  <a:gd name="connsiteY78" fmla="*/ 6852722 h 6858000"/>
                  <a:gd name="connsiteX79" fmla="*/ 1898154 w 5620290"/>
                  <a:gd name="connsiteY79" fmla="*/ 6852722 h 6858000"/>
                  <a:gd name="connsiteX80" fmla="*/ 2066296 w 5620290"/>
                  <a:gd name="connsiteY80" fmla="*/ 6852722 h 6858000"/>
                  <a:gd name="connsiteX81" fmla="*/ 2390125 w 5620290"/>
                  <a:gd name="connsiteY81" fmla="*/ 6852722 h 6858000"/>
                  <a:gd name="connsiteX82" fmla="*/ 3037003 w 5620290"/>
                  <a:gd name="connsiteY82" fmla="*/ 6852722 h 6858000"/>
                  <a:gd name="connsiteX83" fmla="*/ 3683881 w 5620290"/>
                  <a:gd name="connsiteY83" fmla="*/ 6852722 h 6858000"/>
                  <a:gd name="connsiteX84" fmla="*/ 4097230 w 5620290"/>
                  <a:gd name="connsiteY84" fmla="*/ 6859727 h 6858000"/>
                  <a:gd name="connsiteX85" fmla="*/ 3904956 w 5620290"/>
                  <a:gd name="connsiteY85" fmla="*/ 6193388 h 6858000"/>
                  <a:gd name="connsiteX86" fmla="*/ 3760168 w 5620290"/>
                  <a:gd name="connsiteY86" fmla="*/ 5566749 h 6858000"/>
                  <a:gd name="connsiteX87" fmla="*/ 3616157 w 5620290"/>
                  <a:gd name="connsiteY87" fmla="*/ 5004720 h 6858000"/>
                  <a:gd name="connsiteX88" fmla="*/ 3304784 w 5620290"/>
                  <a:gd name="connsiteY88" fmla="*/ 3805154 h 6858000"/>
                  <a:gd name="connsiteX89" fmla="*/ 3319574 w 5620290"/>
                  <a:gd name="connsiteY89" fmla="*/ 3777909 h 6858000"/>
                  <a:gd name="connsiteX90" fmla="*/ 3616157 w 5620290"/>
                  <a:gd name="connsiteY90" fmla="*/ 3771681 h 6858000"/>
                  <a:gd name="connsiteX91" fmla="*/ 3949327 w 5620290"/>
                  <a:gd name="connsiteY91" fmla="*/ 3693059 h 6858000"/>
                  <a:gd name="connsiteX92" fmla="*/ 4364232 w 5620290"/>
                  <a:gd name="connsiteY92" fmla="*/ 3593420 h 6858000"/>
                  <a:gd name="connsiteX93" fmla="*/ 4565846 w 5620290"/>
                  <a:gd name="connsiteY93" fmla="*/ 3545157 h 6858000"/>
                  <a:gd name="connsiteX94" fmla="*/ 4718420 w 5620290"/>
                  <a:gd name="connsiteY94" fmla="*/ 3489110 h 6858000"/>
                  <a:gd name="connsiteX95" fmla="*/ 4823508 w 5620290"/>
                  <a:gd name="connsiteY95" fmla="*/ 3407374 h 6858000"/>
                  <a:gd name="connsiteX96" fmla="*/ 5000213 w 5620290"/>
                  <a:gd name="connsiteY96" fmla="*/ 3107677 h 6858000"/>
                  <a:gd name="connsiteX97" fmla="*/ 5173025 w 5620290"/>
                  <a:gd name="connsiteY97" fmla="*/ 2784627 h 6858000"/>
                  <a:gd name="connsiteX98" fmla="*/ 5401884 w 5620290"/>
                  <a:gd name="connsiteY98" fmla="*/ 2112839 h 6858000"/>
                  <a:gd name="connsiteX99" fmla="*/ 5390208 w 5620290"/>
                  <a:gd name="connsiteY99" fmla="*/ 2064576 h 6858000"/>
                  <a:gd name="connsiteX100" fmla="*/ 5362963 w 5620290"/>
                  <a:gd name="connsiteY100" fmla="*/ 2043559 h 6858000"/>
                  <a:gd name="connsiteX101" fmla="*/ 5357513 w 5620290"/>
                  <a:gd name="connsiteY101" fmla="*/ 2039666 h 6858000"/>
                  <a:gd name="connsiteX102" fmla="*/ 5367633 w 5620290"/>
                  <a:gd name="connsiteY102" fmla="*/ 2030325 h 6858000"/>
                  <a:gd name="connsiteX103" fmla="*/ 5513200 w 5620290"/>
                  <a:gd name="connsiteY103" fmla="*/ 1653563 h 6858000"/>
                  <a:gd name="connsiteX104" fmla="*/ 5605055 w 5620290"/>
                  <a:gd name="connsiteY104" fmla="*/ 1431710 h 6858000"/>
                  <a:gd name="connsiteX105" fmla="*/ 5626852 w 5620290"/>
                  <a:gd name="connsiteY105" fmla="*/ 1182611 h 6858000"/>
                  <a:gd name="connsiteX106" fmla="*/ 5622960 w 5620290"/>
                  <a:gd name="connsiteY106" fmla="*/ 1118001 h 6858000"/>
                  <a:gd name="connsiteX107" fmla="*/ 2438387 w 5620290"/>
                  <a:gd name="connsiteY107" fmla="*/ 2923189 h 6858000"/>
                  <a:gd name="connsiteX108" fmla="*/ 2436052 w 5620290"/>
                  <a:gd name="connsiteY108" fmla="*/ 2930194 h 6858000"/>
                  <a:gd name="connsiteX109" fmla="*/ 2446950 w 5620290"/>
                  <a:gd name="connsiteY109" fmla="*/ 2962889 h 6858000"/>
                  <a:gd name="connsiteX110" fmla="*/ 2457070 w 5620290"/>
                  <a:gd name="connsiteY110" fmla="*/ 2981571 h 6858000"/>
                  <a:gd name="connsiteX111" fmla="*/ 2446172 w 5620290"/>
                  <a:gd name="connsiteY111" fmla="*/ 2981571 h 6858000"/>
                  <a:gd name="connsiteX112" fmla="*/ 2433717 w 5620290"/>
                  <a:gd name="connsiteY112" fmla="*/ 2928638 h 6858000"/>
                  <a:gd name="connsiteX113" fmla="*/ 2428268 w 5620290"/>
                  <a:gd name="connsiteY113" fmla="*/ 2927081 h 6858000"/>
                  <a:gd name="connsiteX114" fmla="*/ 2438387 w 5620290"/>
                  <a:gd name="connsiteY114" fmla="*/ 2923189 h 6858000"/>
                  <a:gd name="connsiteX115" fmla="*/ 2405693 w 5620290"/>
                  <a:gd name="connsiteY115" fmla="*/ 2936422 h 6858000"/>
                  <a:gd name="connsiteX116" fmla="*/ 2415813 w 5620290"/>
                  <a:gd name="connsiteY116" fmla="*/ 2930973 h 6858000"/>
                  <a:gd name="connsiteX117" fmla="*/ 2398687 w 5620290"/>
                  <a:gd name="connsiteY117" fmla="*/ 2937200 h 6858000"/>
                  <a:gd name="connsiteX118" fmla="*/ 2405693 w 5620290"/>
                  <a:gd name="connsiteY118" fmla="*/ 2936422 h 6858000"/>
                  <a:gd name="connsiteX119" fmla="*/ 5099073 w 5620290"/>
                  <a:gd name="connsiteY119" fmla="*/ 1926015 h 6858000"/>
                  <a:gd name="connsiteX120" fmla="*/ 5113086 w 5620290"/>
                  <a:gd name="connsiteY120" fmla="*/ 1934578 h 6858000"/>
                  <a:gd name="connsiteX121" fmla="*/ 5099073 w 5620290"/>
                  <a:gd name="connsiteY121" fmla="*/ 1926015 h 6858000"/>
                  <a:gd name="connsiteX122" fmla="*/ 5222845 w 5620290"/>
                  <a:gd name="connsiteY122" fmla="*/ 1983619 h 6858000"/>
                  <a:gd name="connsiteX123" fmla="*/ 5219731 w 5620290"/>
                  <a:gd name="connsiteY123" fmla="*/ 1980505 h 6858000"/>
                  <a:gd name="connsiteX124" fmla="*/ 5229851 w 5620290"/>
                  <a:gd name="connsiteY124" fmla="*/ 1987511 h 6858000"/>
                  <a:gd name="connsiteX125" fmla="*/ 5236078 w 5620290"/>
                  <a:gd name="connsiteY125" fmla="*/ 1991403 h 6858000"/>
                  <a:gd name="connsiteX126" fmla="*/ 5222845 w 5620290"/>
                  <a:gd name="connsiteY126" fmla="*/ 1983619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620290" h="6858000">
                    <a:moveTo>
                      <a:pt x="5622960" y="1118001"/>
                    </a:moveTo>
                    <a:cubicBezTo>
                      <a:pt x="5620624" y="1102432"/>
                      <a:pt x="5617510" y="1087642"/>
                      <a:pt x="5610504" y="1073630"/>
                    </a:cubicBezTo>
                    <a:cubicBezTo>
                      <a:pt x="5566912" y="975548"/>
                      <a:pt x="5450147" y="1051834"/>
                      <a:pt x="5466494" y="916387"/>
                    </a:cubicBezTo>
                    <a:cubicBezTo>
                      <a:pt x="5475057" y="846328"/>
                      <a:pt x="5483620" y="823753"/>
                      <a:pt x="5423680" y="783275"/>
                    </a:cubicBezTo>
                    <a:cubicBezTo>
                      <a:pt x="5368412" y="745910"/>
                      <a:pt x="5347394" y="808184"/>
                      <a:pt x="5324819" y="840879"/>
                    </a:cubicBezTo>
                    <a:cubicBezTo>
                      <a:pt x="5293682" y="884471"/>
                      <a:pt x="5299131" y="871238"/>
                      <a:pt x="5250868" y="868902"/>
                    </a:cubicBezTo>
                    <a:cubicBezTo>
                      <a:pt x="5180031" y="865010"/>
                      <a:pt x="5172246" y="921836"/>
                      <a:pt x="5121648" y="943632"/>
                    </a:cubicBezTo>
                    <a:cubicBezTo>
                      <a:pt x="5065601" y="986446"/>
                      <a:pt x="5025901" y="1058062"/>
                      <a:pt x="4992428" y="1118779"/>
                    </a:cubicBezTo>
                    <a:cubicBezTo>
                      <a:pt x="4934046" y="1223090"/>
                      <a:pt x="5102187" y="1379555"/>
                      <a:pt x="5121648" y="1484643"/>
                    </a:cubicBezTo>
                    <a:cubicBezTo>
                      <a:pt x="5134103" y="1552367"/>
                      <a:pt x="5128654" y="1622426"/>
                      <a:pt x="5112307" y="1689371"/>
                    </a:cubicBezTo>
                    <a:cubicBezTo>
                      <a:pt x="5108415" y="1706497"/>
                      <a:pt x="5040691" y="1887872"/>
                      <a:pt x="5030571" y="1882423"/>
                    </a:cubicBezTo>
                    <a:cubicBezTo>
                      <a:pt x="4997877" y="1862962"/>
                      <a:pt x="4981530" y="1879309"/>
                      <a:pt x="4964404" y="1907333"/>
                    </a:cubicBezTo>
                    <a:cubicBezTo>
                      <a:pt x="4939494" y="1948590"/>
                      <a:pt x="4910693" y="1988290"/>
                      <a:pt x="4885004" y="2028768"/>
                    </a:cubicBezTo>
                    <a:cubicBezTo>
                      <a:pt x="4787700" y="2182898"/>
                      <a:pt x="4688061" y="2336250"/>
                      <a:pt x="4588421" y="2488823"/>
                    </a:cubicBezTo>
                    <a:cubicBezTo>
                      <a:pt x="4537045" y="2566666"/>
                      <a:pt x="4485668" y="2645288"/>
                      <a:pt x="4435070" y="2723131"/>
                    </a:cubicBezTo>
                    <a:cubicBezTo>
                      <a:pt x="4398483" y="2779178"/>
                      <a:pt x="4357226" y="2875704"/>
                      <a:pt x="4297287" y="2909955"/>
                    </a:cubicBezTo>
                    <a:cubicBezTo>
                      <a:pt x="4249024" y="2937979"/>
                      <a:pt x="4163396" y="2935644"/>
                      <a:pt x="4108906" y="2942649"/>
                    </a:cubicBezTo>
                    <a:cubicBezTo>
                      <a:pt x="4035733" y="2951991"/>
                      <a:pt x="3961782" y="2966002"/>
                      <a:pt x="3887831" y="2969895"/>
                    </a:cubicBezTo>
                    <a:cubicBezTo>
                      <a:pt x="3541428" y="2987799"/>
                      <a:pt x="3212929" y="2924745"/>
                      <a:pt x="2873532" y="2864028"/>
                    </a:cubicBezTo>
                    <a:cubicBezTo>
                      <a:pt x="2796467" y="2850016"/>
                      <a:pt x="2722516" y="2854686"/>
                      <a:pt x="2650121" y="2882710"/>
                    </a:cubicBezTo>
                    <a:cubicBezTo>
                      <a:pt x="2608086" y="2899057"/>
                      <a:pt x="2567607" y="2917740"/>
                      <a:pt x="2527129" y="2937200"/>
                    </a:cubicBezTo>
                    <a:cubicBezTo>
                      <a:pt x="2478866" y="2961332"/>
                      <a:pt x="2483537" y="2964446"/>
                      <a:pt x="2455513" y="2920075"/>
                    </a:cubicBezTo>
                    <a:cubicBezTo>
                      <a:pt x="2450064" y="2913069"/>
                      <a:pt x="2531021" y="2732472"/>
                      <a:pt x="2536470" y="2705227"/>
                    </a:cubicBezTo>
                    <a:cubicBezTo>
                      <a:pt x="2560601" y="2583013"/>
                      <a:pt x="2651678" y="2487266"/>
                      <a:pt x="2684372" y="2368165"/>
                    </a:cubicBezTo>
                    <a:cubicBezTo>
                      <a:pt x="2693714" y="2333914"/>
                      <a:pt x="2685929" y="2291100"/>
                      <a:pt x="2683594" y="2255292"/>
                    </a:cubicBezTo>
                    <a:cubicBezTo>
                      <a:pt x="2679702" y="2187569"/>
                      <a:pt x="2661798" y="2119067"/>
                      <a:pt x="2657906" y="2052121"/>
                    </a:cubicBezTo>
                    <a:cubicBezTo>
                      <a:pt x="2652457" y="1951703"/>
                      <a:pt x="2685151" y="1855956"/>
                      <a:pt x="2672696" y="1753203"/>
                    </a:cubicBezTo>
                    <a:cubicBezTo>
                      <a:pt x="2664133" y="1684701"/>
                      <a:pt x="2646229" y="1617755"/>
                      <a:pt x="2618984" y="1554702"/>
                    </a:cubicBezTo>
                    <a:cubicBezTo>
                      <a:pt x="2604972" y="1522008"/>
                      <a:pt x="2576170" y="1487757"/>
                      <a:pt x="2566829" y="1455063"/>
                    </a:cubicBezTo>
                    <a:cubicBezTo>
                      <a:pt x="2559823" y="1429374"/>
                      <a:pt x="2567607" y="1402129"/>
                      <a:pt x="2562937" y="1375663"/>
                    </a:cubicBezTo>
                    <a:cubicBezTo>
                      <a:pt x="2541919" y="1258898"/>
                      <a:pt x="2421262" y="1193509"/>
                      <a:pt x="2326293" y="1143689"/>
                    </a:cubicBezTo>
                    <a:cubicBezTo>
                      <a:pt x="2154259" y="1053391"/>
                      <a:pt x="1960429" y="1045607"/>
                      <a:pt x="1781389" y="1128121"/>
                    </a:cubicBezTo>
                    <a:cubicBezTo>
                      <a:pt x="1701989" y="1164707"/>
                      <a:pt x="1631152" y="1216862"/>
                      <a:pt x="1572769" y="1281472"/>
                    </a:cubicBezTo>
                    <a:cubicBezTo>
                      <a:pt x="1515944" y="1343747"/>
                      <a:pt x="1493369" y="1430931"/>
                      <a:pt x="1441214" y="1490871"/>
                    </a:cubicBezTo>
                    <a:cubicBezTo>
                      <a:pt x="1439657" y="1493206"/>
                      <a:pt x="1438879" y="1494763"/>
                      <a:pt x="1438100" y="1497098"/>
                    </a:cubicBezTo>
                    <a:cubicBezTo>
                      <a:pt x="1402292" y="1669132"/>
                      <a:pt x="1329119" y="1812364"/>
                      <a:pt x="1337682" y="1996074"/>
                    </a:cubicBezTo>
                    <a:cubicBezTo>
                      <a:pt x="1347023" y="2196132"/>
                      <a:pt x="1417861" y="2379064"/>
                      <a:pt x="1547859" y="2529301"/>
                    </a:cubicBezTo>
                    <a:cubicBezTo>
                      <a:pt x="1558757" y="2532415"/>
                      <a:pt x="1566542" y="2539421"/>
                      <a:pt x="1569655" y="2550319"/>
                    </a:cubicBezTo>
                    <a:cubicBezTo>
                      <a:pt x="1569655" y="2550319"/>
                      <a:pt x="1569655" y="2550319"/>
                      <a:pt x="1569655" y="2550319"/>
                    </a:cubicBezTo>
                    <a:cubicBezTo>
                      <a:pt x="1564985" y="2612594"/>
                      <a:pt x="1547081" y="2674868"/>
                      <a:pt x="1540075" y="2727023"/>
                    </a:cubicBezTo>
                    <a:cubicBezTo>
                      <a:pt x="1532291" y="2783071"/>
                      <a:pt x="1522949" y="2839118"/>
                      <a:pt x="1522949" y="2895943"/>
                    </a:cubicBezTo>
                    <a:cubicBezTo>
                      <a:pt x="1522171" y="3001810"/>
                      <a:pt x="1143852" y="3075762"/>
                      <a:pt x="1073015" y="3086660"/>
                    </a:cubicBezTo>
                    <a:cubicBezTo>
                      <a:pt x="936010" y="3107677"/>
                      <a:pt x="840263" y="3049295"/>
                      <a:pt x="728169" y="2980014"/>
                    </a:cubicBezTo>
                    <a:cubicBezTo>
                      <a:pt x="721163" y="2969116"/>
                      <a:pt x="723498" y="2956661"/>
                      <a:pt x="723498" y="2944985"/>
                    </a:cubicBezTo>
                    <a:cubicBezTo>
                      <a:pt x="722720" y="2431219"/>
                      <a:pt x="725833" y="1917452"/>
                      <a:pt x="733618" y="1404465"/>
                    </a:cubicBezTo>
                    <a:cubicBezTo>
                      <a:pt x="733618" y="1392788"/>
                      <a:pt x="739067" y="1376441"/>
                      <a:pt x="718049" y="1376441"/>
                    </a:cubicBezTo>
                    <a:cubicBezTo>
                      <a:pt x="712600" y="1375663"/>
                      <a:pt x="706373" y="1375663"/>
                      <a:pt x="700923" y="1374884"/>
                    </a:cubicBezTo>
                    <a:cubicBezTo>
                      <a:pt x="707151" y="1372549"/>
                      <a:pt x="711043" y="1364764"/>
                      <a:pt x="718827" y="1348417"/>
                    </a:cubicBezTo>
                    <a:cubicBezTo>
                      <a:pt x="778767" y="1217641"/>
                      <a:pt x="774875" y="1019918"/>
                      <a:pt x="883077" y="918722"/>
                    </a:cubicBezTo>
                    <a:cubicBezTo>
                      <a:pt x="888526" y="914051"/>
                      <a:pt x="893197" y="908602"/>
                      <a:pt x="898646" y="903932"/>
                    </a:cubicBezTo>
                    <a:cubicBezTo>
                      <a:pt x="971040" y="847106"/>
                      <a:pt x="1041877" y="788724"/>
                      <a:pt x="1093254" y="710880"/>
                    </a:cubicBezTo>
                    <a:cubicBezTo>
                      <a:pt x="1187445" y="568427"/>
                      <a:pt x="1225588" y="380046"/>
                      <a:pt x="1272294" y="215796"/>
                    </a:cubicBezTo>
                    <a:cubicBezTo>
                      <a:pt x="1287084" y="162863"/>
                      <a:pt x="1301096" y="109929"/>
                      <a:pt x="1299539" y="54661"/>
                    </a:cubicBezTo>
                    <a:cubicBezTo>
                      <a:pt x="1297982" y="12625"/>
                      <a:pt x="1273851" y="-6057"/>
                      <a:pt x="1232594" y="1727"/>
                    </a:cubicBezTo>
                    <a:cubicBezTo>
                      <a:pt x="1182774" y="11068"/>
                      <a:pt x="1145409" y="38314"/>
                      <a:pt x="1118942" y="79571"/>
                    </a:cubicBezTo>
                    <a:cubicBezTo>
                      <a:pt x="1108044" y="96696"/>
                      <a:pt x="1097146" y="100588"/>
                      <a:pt x="1079242" y="98253"/>
                    </a:cubicBezTo>
                    <a:cubicBezTo>
                      <a:pt x="936789" y="78014"/>
                      <a:pt x="745294" y="40649"/>
                      <a:pt x="607511" y="109151"/>
                    </a:cubicBezTo>
                    <a:cubicBezTo>
                      <a:pt x="602841" y="114600"/>
                      <a:pt x="595835" y="116157"/>
                      <a:pt x="590386" y="120049"/>
                    </a:cubicBezTo>
                    <a:cubicBezTo>
                      <a:pt x="395777" y="217353"/>
                      <a:pt x="451825" y="554415"/>
                      <a:pt x="430807" y="728006"/>
                    </a:cubicBezTo>
                    <a:cubicBezTo>
                      <a:pt x="415238" y="854890"/>
                      <a:pt x="395777" y="981775"/>
                      <a:pt x="359191" y="1103989"/>
                    </a:cubicBezTo>
                    <a:cubicBezTo>
                      <a:pt x="342066" y="1162372"/>
                      <a:pt x="324162" y="1239437"/>
                      <a:pt x="288354" y="1289256"/>
                    </a:cubicBezTo>
                    <a:cubicBezTo>
                      <a:pt x="259552" y="1330513"/>
                      <a:pt x="257216" y="1318058"/>
                      <a:pt x="207397" y="1321951"/>
                    </a:cubicBezTo>
                    <a:cubicBezTo>
                      <a:pt x="176259" y="1324286"/>
                      <a:pt x="180930" y="1319615"/>
                      <a:pt x="156798" y="1335962"/>
                    </a:cubicBezTo>
                    <a:cubicBezTo>
                      <a:pt x="153685" y="1338298"/>
                      <a:pt x="152128" y="1341411"/>
                      <a:pt x="151349" y="1344525"/>
                    </a:cubicBezTo>
                    <a:cubicBezTo>
                      <a:pt x="136559" y="1422369"/>
                      <a:pt x="122547" y="1500990"/>
                      <a:pt x="108535" y="1578834"/>
                    </a:cubicBezTo>
                    <a:cubicBezTo>
                      <a:pt x="56380" y="1890207"/>
                      <a:pt x="16680" y="2213257"/>
                      <a:pt x="4225" y="2533193"/>
                    </a:cubicBezTo>
                    <a:cubicBezTo>
                      <a:pt x="-8230" y="2857800"/>
                      <a:pt x="333" y="3170730"/>
                      <a:pt x="120990" y="3475876"/>
                    </a:cubicBezTo>
                    <a:cubicBezTo>
                      <a:pt x="194163" y="3661144"/>
                      <a:pt x="290689" y="3837848"/>
                      <a:pt x="416017" y="3993535"/>
                    </a:cubicBezTo>
                    <a:cubicBezTo>
                      <a:pt x="494639" y="4090839"/>
                      <a:pt x="591164" y="4170239"/>
                      <a:pt x="695474" y="4238741"/>
                    </a:cubicBezTo>
                    <a:cubicBezTo>
                      <a:pt x="748408" y="4272993"/>
                      <a:pt x="811461" y="4298681"/>
                      <a:pt x="862059" y="4336824"/>
                    </a:cubicBezTo>
                    <a:cubicBezTo>
                      <a:pt x="911101" y="4373411"/>
                      <a:pt x="951579" y="4432571"/>
                      <a:pt x="991279" y="4479277"/>
                    </a:cubicBezTo>
                    <a:cubicBezTo>
                      <a:pt x="1123613" y="4635742"/>
                      <a:pt x="1247384" y="4799213"/>
                      <a:pt x="1363370" y="4968134"/>
                    </a:cubicBezTo>
                    <a:cubicBezTo>
                      <a:pt x="1475465" y="5131605"/>
                      <a:pt x="1587559" y="5296633"/>
                      <a:pt x="1671630" y="5476451"/>
                    </a:cubicBezTo>
                    <a:cubicBezTo>
                      <a:pt x="1764264" y="5674951"/>
                      <a:pt x="1789952" y="5869560"/>
                      <a:pt x="1808634" y="6085965"/>
                    </a:cubicBezTo>
                    <a:cubicBezTo>
                      <a:pt x="1810191" y="6100755"/>
                      <a:pt x="1814084" y="6106982"/>
                      <a:pt x="1821868" y="6108539"/>
                    </a:cubicBezTo>
                    <a:cubicBezTo>
                      <a:pt x="1804742" y="6113210"/>
                      <a:pt x="1797736" y="6123329"/>
                      <a:pt x="1794623" y="6142790"/>
                    </a:cubicBezTo>
                    <a:cubicBezTo>
                      <a:pt x="1772048" y="6279016"/>
                      <a:pt x="1749474" y="6415242"/>
                      <a:pt x="1737019" y="6553025"/>
                    </a:cubicBezTo>
                    <a:cubicBezTo>
                      <a:pt x="1728456" y="6643323"/>
                      <a:pt x="1724564" y="6733621"/>
                      <a:pt x="1741689" y="6823920"/>
                    </a:cubicBezTo>
                    <a:cubicBezTo>
                      <a:pt x="1744025" y="6834817"/>
                      <a:pt x="1746360" y="6845716"/>
                      <a:pt x="1755701" y="6852722"/>
                    </a:cubicBezTo>
                    <a:cubicBezTo>
                      <a:pt x="1774383" y="6868290"/>
                      <a:pt x="1871688" y="6852722"/>
                      <a:pt x="1898154" y="6852722"/>
                    </a:cubicBezTo>
                    <a:cubicBezTo>
                      <a:pt x="1954202" y="6852722"/>
                      <a:pt x="2010249" y="6852722"/>
                      <a:pt x="2066296" y="6852722"/>
                    </a:cubicBezTo>
                    <a:cubicBezTo>
                      <a:pt x="2174498" y="6852722"/>
                      <a:pt x="2281922" y="6852722"/>
                      <a:pt x="2390125" y="6852722"/>
                    </a:cubicBezTo>
                    <a:cubicBezTo>
                      <a:pt x="2605750" y="6852722"/>
                      <a:pt x="2821377" y="6852722"/>
                      <a:pt x="3037003" y="6852722"/>
                    </a:cubicBezTo>
                    <a:cubicBezTo>
                      <a:pt x="3252629" y="6852722"/>
                      <a:pt x="3468255" y="6852722"/>
                      <a:pt x="3683881" y="6852722"/>
                    </a:cubicBezTo>
                    <a:cubicBezTo>
                      <a:pt x="3792084" y="6852722"/>
                      <a:pt x="3989027" y="6859727"/>
                      <a:pt x="4097230" y="6859727"/>
                    </a:cubicBezTo>
                    <a:cubicBezTo>
                      <a:pt x="4078547" y="6593503"/>
                      <a:pt x="3925195" y="6247879"/>
                      <a:pt x="3904956" y="6193388"/>
                    </a:cubicBezTo>
                    <a:cubicBezTo>
                      <a:pt x="3884717" y="6138898"/>
                      <a:pt x="3783521" y="5658604"/>
                      <a:pt x="3760168" y="5566749"/>
                    </a:cubicBezTo>
                    <a:cubicBezTo>
                      <a:pt x="3711905" y="5379147"/>
                      <a:pt x="3664420" y="5191544"/>
                      <a:pt x="3616157" y="5004720"/>
                    </a:cubicBezTo>
                    <a:cubicBezTo>
                      <a:pt x="3513404" y="4604605"/>
                      <a:pt x="3408316" y="4204491"/>
                      <a:pt x="3304784" y="3805154"/>
                    </a:cubicBezTo>
                    <a:cubicBezTo>
                      <a:pt x="3301670" y="3791921"/>
                      <a:pt x="3295443" y="3777909"/>
                      <a:pt x="3319574" y="3777909"/>
                    </a:cubicBezTo>
                    <a:cubicBezTo>
                      <a:pt x="3416878" y="3778687"/>
                      <a:pt x="3519632" y="3778687"/>
                      <a:pt x="3616157" y="3771681"/>
                    </a:cubicBezTo>
                    <a:cubicBezTo>
                      <a:pt x="3725138" y="3763897"/>
                      <a:pt x="3842682" y="3718748"/>
                      <a:pt x="3949327" y="3693059"/>
                    </a:cubicBezTo>
                    <a:cubicBezTo>
                      <a:pt x="4087888" y="3659587"/>
                      <a:pt x="4226449" y="3626893"/>
                      <a:pt x="4364232" y="3593420"/>
                    </a:cubicBezTo>
                    <a:cubicBezTo>
                      <a:pt x="4431177" y="3577073"/>
                      <a:pt x="4498901" y="3563839"/>
                      <a:pt x="4565846" y="3545157"/>
                    </a:cubicBezTo>
                    <a:cubicBezTo>
                      <a:pt x="4618780" y="3530367"/>
                      <a:pt x="4664708" y="3500008"/>
                      <a:pt x="4718420" y="3489110"/>
                    </a:cubicBezTo>
                    <a:cubicBezTo>
                      <a:pt x="4766683" y="3478990"/>
                      <a:pt x="4804826" y="3455637"/>
                      <a:pt x="4823508" y="3407374"/>
                    </a:cubicBezTo>
                    <a:cubicBezTo>
                      <a:pt x="4861651" y="3307735"/>
                      <a:pt x="4944944" y="3203425"/>
                      <a:pt x="5000213" y="3107677"/>
                    </a:cubicBezTo>
                    <a:cubicBezTo>
                      <a:pt x="5060930" y="3001810"/>
                      <a:pt x="5119313" y="2894386"/>
                      <a:pt x="5173025" y="2784627"/>
                    </a:cubicBezTo>
                    <a:cubicBezTo>
                      <a:pt x="5268772" y="2590019"/>
                      <a:pt x="5404998" y="2335471"/>
                      <a:pt x="5401884" y="2112839"/>
                    </a:cubicBezTo>
                    <a:cubicBezTo>
                      <a:pt x="5401106" y="2095714"/>
                      <a:pt x="5408890" y="2077031"/>
                      <a:pt x="5390208" y="2064576"/>
                    </a:cubicBezTo>
                    <a:cubicBezTo>
                      <a:pt x="5383202" y="2055235"/>
                      <a:pt x="5369190" y="2053678"/>
                      <a:pt x="5362963" y="2043559"/>
                    </a:cubicBezTo>
                    <a:cubicBezTo>
                      <a:pt x="5361406" y="2042002"/>
                      <a:pt x="5359070" y="2040445"/>
                      <a:pt x="5357513" y="2039666"/>
                    </a:cubicBezTo>
                    <a:cubicBezTo>
                      <a:pt x="5361406" y="2037331"/>
                      <a:pt x="5365298" y="2034996"/>
                      <a:pt x="5367633" y="2030325"/>
                    </a:cubicBezTo>
                    <a:cubicBezTo>
                      <a:pt x="5428351" y="1909668"/>
                      <a:pt x="5468829" y="1781226"/>
                      <a:pt x="5513200" y="1653563"/>
                    </a:cubicBezTo>
                    <a:cubicBezTo>
                      <a:pt x="5539667" y="1578055"/>
                      <a:pt x="5580146" y="1507996"/>
                      <a:pt x="5605055" y="1431710"/>
                    </a:cubicBezTo>
                    <a:cubicBezTo>
                      <a:pt x="5631522" y="1349196"/>
                      <a:pt x="5626852" y="1269017"/>
                      <a:pt x="5626852" y="1182611"/>
                    </a:cubicBezTo>
                    <a:cubicBezTo>
                      <a:pt x="5626073" y="1160815"/>
                      <a:pt x="5626073" y="1139019"/>
                      <a:pt x="5622960" y="1118001"/>
                    </a:cubicBezTo>
                    <a:close/>
                    <a:moveTo>
                      <a:pt x="2438387" y="2923189"/>
                    </a:moveTo>
                    <a:cubicBezTo>
                      <a:pt x="2437609" y="2925524"/>
                      <a:pt x="2436831" y="2927859"/>
                      <a:pt x="2436052" y="2930194"/>
                    </a:cubicBezTo>
                    <a:cubicBezTo>
                      <a:pt x="2434495" y="2942649"/>
                      <a:pt x="2441501" y="2952769"/>
                      <a:pt x="2446950" y="2962889"/>
                    </a:cubicBezTo>
                    <a:cubicBezTo>
                      <a:pt x="2450064" y="2969116"/>
                      <a:pt x="2453178" y="2975344"/>
                      <a:pt x="2457070" y="2981571"/>
                    </a:cubicBezTo>
                    <a:lnTo>
                      <a:pt x="2446172" y="2981571"/>
                    </a:lnTo>
                    <a:cubicBezTo>
                      <a:pt x="2441501" y="2963667"/>
                      <a:pt x="2436831" y="2946542"/>
                      <a:pt x="2433717" y="2928638"/>
                    </a:cubicBezTo>
                    <a:cubicBezTo>
                      <a:pt x="2432160" y="2927859"/>
                      <a:pt x="2430603" y="2927859"/>
                      <a:pt x="2428268" y="2927081"/>
                    </a:cubicBezTo>
                    <a:cubicBezTo>
                      <a:pt x="2432160" y="2925524"/>
                      <a:pt x="2435274" y="2924745"/>
                      <a:pt x="2438387" y="2923189"/>
                    </a:cubicBezTo>
                    <a:close/>
                    <a:moveTo>
                      <a:pt x="2405693" y="2936422"/>
                    </a:moveTo>
                    <a:cubicBezTo>
                      <a:pt x="2408807" y="2934087"/>
                      <a:pt x="2412699" y="2932530"/>
                      <a:pt x="2415813" y="2930973"/>
                    </a:cubicBezTo>
                    <a:cubicBezTo>
                      <a:pt x="2411142" y="2935644"/>
                      <a:pt x="2404915" y="2937200"/>
                      <a:pt x="2398687" y="2937200"/>
                    </a:cubicBezTo>
                    <a:cubicBezTo>
                      <a:pt x="2401023" y="2936422"/>
                      <a:pt x="2403358" y="2936422"/>
                      <a:pt x="2405693" y="2936422"/>
                    </a:cubicBezTo>
                    <a:close/>
                    <a:moveTo>
                      <a:pt x="5099073" y="1926015"/>
                    </a:moveTo>
                    <a:cubicBezTo>
                      <a:pt x="5103744" y="1929129"/>
                      <a:pt x="5108415" y="1932243"/>
                      <a:pt x="5113086" y="1934578"/>
                    </a:cubicBezTo>
                    <a:cubicBezTo>
                      <a:pt x="5107636" y="1933021"/>
                      <a:pt x="5102966" y="1929907"/>
                      <a:pt x="5099073" y="1926015"/>
                    </a:cubicBezTo>
                    <a:close/>
                    <a:moveTo>
                      <a:pt x="5222845" y="1983619"/>
                    </a:moveTo>
                    <a:cubicBezTo>
                      <a:pt x="5222066" y="1982841"/>
                      <a:pt x="5220509" y="1981284"/>
                      <a:pt x="5219731" y="1980505"/>
                    </a:cubicBezTo>
                    <a:cubicBezTo>
                      <a:pt x="5223623" y="1982062"/>
                      <a:pt x="5227515" y="1983619"/>
                      <a:pt x="5229851" y="1987511"/>
                    </a:cubicBezTo>
                    <a:cubicBezTo>
                      <a:pt x="5231407" y="1989068"/>
                      <a:pt x="5233743" y="1990625"/>
                      <a:pt x="5236078" y="1991403"/>
                    </a:cubicBezTo>
                    <a:cubicBezTo>
                      <a:pt x="5230629" y="1989847"/>
                      <a:pt x="5225958" y="1987511"/>
                      <a:pt x="5222845" y="1983619"/>
                    </a:cubicBezTo>
                    <a:close/>
                  </a:path>
                </a:pathLst>
              </a:custGeom>
              <a:solidFill>
                <a:srgbClr val="FDCC94"/>
              </a:solidFill>
              <a:ln w="7773" cap="flat">
                <a:noFill/>
                <a:prstDash val="solid"/>
                <a:miter/>
              </a:ln>
            </p:spPr>
            <p:txBody>
              <a:bodyPr rtlCol="0" anchor="ctr"/>
              <a:lstStyle/>
              <a:p>
                <a:pPr algn="r" rtl="1"/>
                <a:endParaRPr lang="en-US">
                  <a:cs typeface="B Nazanin" panose="00000700000000000000" pitchFamily="2" charset="-78"/>
                </a:endParaRPr>
              </a:p>
            </p:txBody>
          </p:sp>
        </p:grpSp>
        <p:grpSp>
          <p:nvGrpSpPr>
            <p:cNvPr id="83" name="Graphic 24">
              <a:extLst>
                <a:ext uri="{FF2B5EF4-FFF2-40B4-BE49-F238E27FC236}">
                  <a16:creationId xmlns:a16="http://schemas.microsoft.com/office/drawing/2014/main" id="{4FD94E4C-69E9-4B94-BC39-39ED09C97A92}"/>
                </a:ext>
              </a:extLst>
            </p:cNvPr>
            <p:cNvGrpSpPr/>
            <p:nvPr/>
          </p:nvGrpSpPr>
          <p:grpSpPr>
            <a:xfrm>
              <a:off x="3282132" y="1314938"/>
              <a:ext cx="5410114" cy="4795151"/>
              <a:chOff x="3282132" y="1314938"/>
              <a:chExt cx="5410114" cy="4795151"/>
            </a:xfrm>
            <a:solidFill>
              <a:schemeClr val="accent1"/>
            </a:solidFill>
          </p:grpSpPr>
          <p:sp>
            <p:nvSpPr>
              <p:cNvPr id="100" name="Freeform: Shape 99">
                <a:extLst>
                  <a:ext uri="{FF2B5EF4-FFF2-40B4-BE49-F238E27FC236}">
                    <a16:creationId xmlns:a16="http://schemas.microsoft.com/office/drawing/2014/main" id="{AD34279C-CD1A-4B8B-A291-178E966B4E0A}"/>
                  </a:ext>
                </a:extLst>
              </p:cNvPr>
              <p:cNvSpPr/>
              <p:nvPr/>
            </p:nvSpPr>
            <p:spPr>
              <a:xfrm>
                <a:off x="6926588" y="5089399"/>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0"/>
                      <a:pt x="0" y="0"/>
                    </a:cubicBezTo>
                    <a:cubicBezTo>
                      <a:pt x="0" y="0"/>
                      <a:pt x="0" y="0"/>
                      <a:pt x="0" y="0"/>
                    </a:cubicBezTo>
                    <a:lnTo>
                      <a:pt x="0" y="0"/>
                    </a:lnTo>
                    <a:close/>
                  </a:path>
                </a:pathLst>
              </a:custGeom>
              <a:solidFill>
                <a:srgbClr val="F95422"/>
              </a:solidFill>
              <a:ln w="7773" cap="flat">
                <a:noFill/>
                <a:prstDash val="solid"/>
                <a:miter/>
              </a:ln>
            </p:spPr>
            <p:txBody>
              <a:bodyPr rtlCol="0" anchor="ctr"/>
              <a:lstStyle/>
              <a:p>
                <a:pPr algn="r" rtl="1"/>
                <a:endParaRPr lang="en-US">
                  <a:cs typeface="B Nazanin" panose="00000700000000000000" pitchFamily="2" charset="-78"/>
                </a:endParaRPr>
              </a:p>
            </p:txBody>
          </p:sp>
          <p:sp>
            <p:nvSpPr>
              <p:cNvPr id="101" name="Freeform: Shape 100">
                <a:extLst>
                  <a:ext uri="{FF2B5EF4-FFF2-40B4-BE49-F238E27FC236}">
                    <a16:creationId xmlns:a16="http://schemas.microsoft.com/office/drawing/2014/main" id="{4B4C94B2-5CDD-4444-BEC8-2CE10F51CA26}"/>
                  </a:ext>
                </a:extLst>
              </p:cNvPr>
              <p:cNvSpPr/>
              <p:nvPr/>
            </p:nvSpPr>
            <p:spPr>
              <a:xfrm>
                <a:off x="3282132" y="1314938"/>
                <a:ext cx="5410114" cy="4795151"/>
              </a:xfrm>
              <a:custGeom>
                <a:avLst/>
                <a:gdLst>
                  <a:gd name="connsiteX0" fmla="*/ 5395932 w 5410113"/>
                  <a:gd name="connsiteY0" fmla="*/ 747912 h 4795150"/>
                  <a:gd name="connsiteX1" fmla="*/ 5368687 w 5410113"/>
                  <a:gd name="connsiteY1" fmla="*/ 726894 h 4795150"/>
                  <a:gd name="connsiteX2" fmla="*/ 5359346 w 5410113"/>
                  <a:gd name="connsiteY2" fmla="*/ 720666 h 4795150"/>
                  <a:gd name="connsiteX3" fmla="*/ 5348448 w 5410113"/>
                  <a:gd name="connsiteY3" fmla="*/ 719109 h 4795150"/>
                  <a:gd name="connsiteX4" fmla="*/ 5176414 w 5410113"/>
                  <a:gd name="connsiteY4" fmla="*/ 649829 h 4795150"/>
                  <a:gd name="connsiteX5" fmla="*/ 5046416 w 5410113"/>
                  <a:gd name="connsiteY5" fmla="*/ 578213 h 4795150"/>
                  <a:gd name="connsiteX6" fmla="*/ 5040188 w 5410113"/>
                  <a:gd name="connsiteY6" fmla="*/ 568872 h 4795150"/>
                  <a:gd name="connsiteX7" fmla="*/ 4970907 w 5410113"/>
                  <a:gd name="connsiteY7" fmla="*/ 589890 h 4795150"/>
                  <a:gd name="connsiteX8" fmla="*/ 4891508 w 5410113"/>
                  <a:gd name="connsiteY8" fmla="*/ 711325 h 4795150"/>
                  <a:gd name="connsiteX9" fmla="*/ 4721809 w 5410113"/>
                  <a:gd name="connsiteY9" fmla="*/ 973657 h 4795150"/>
                  <a:gd name="connsiteX10" fmla="*/ 4501512 w 5410113"/>
                  <a:gd name="connsiteY10" fmla="*/ 1311497 h 4795150"/>
                  <a:gd name="connsiteX11" fmla="*/ 4321694 w 5410113"/>
                  <a:gd name="connsiteY11" fmla="*/ 1563710 h 4795150"/>
                  <a:gd name="connsiteX12" fmla="*/ 4264090 w 5410113"/>
                  <a:gd name="connsiteY12" fmla="*/ 1605746 h 4795150"/>
                  <a:gd name="connsiteX13" fmla="*/ 4025110 w 5410113"/>
                  <a:gd name="connsiteY13" fmla="*/ 1622871 h 4795150"/>
                  <a:gd name="connsiteX14" fmla="*/ 3702061 w 5410113"/>
                  <a:gd name="connsiteY14" fmla="*/ 1655565 h 4795150"/>
                  <a:gd name="connsiteX15" fmla="*/ 3266916 w 5410113"/>
                  <a:gd name="connsiteY15" fmla="*/ 1619757 h 4795150"/>
                  <a:gd name="connsiteX16" fmla="*/ 3148594 w 5410113"/>
                  <a:gd name="connsiteY16" fmla="*/ 1597183 h 4795150"/>
                  <a:gd name="connsiteX17" fmla="*/ 2879256 w 5410113"/>
                  <a:gd name="connsiteY17" fmla="*/ 1548920 h 4795150"/>
                  <a:gd name="connsiteX18" fmla="*/ 2655846 w 5410113"/>
                  <a:gd name="connsiteY18" fmla="*/ 1567602 h 4795150"/>
                  <a:gd name="connsiteX19" fmla="*/ 2532853 w 5410113"/>
                  <a:gd name="connsiteY19" fmla="*/ 1622092 h 4795150"/>
                  <a:gd name="connsiteX20" fmla="*/ 2461238 w 5410113"/>
                  <a:gd name="connsiteY20" fmla="*/ 1604189 h 4795150"/>
                  <a:gd name="connsiteX21" fmla="*/ 2448004 w 5410113"/>
                  <a:gd name="connsiteY21" fmla="*/ 1602632 h 4795150"/>
                  <a:gd name="connsiteX22" fmla="*/ 2441777 w 5410113"/>
                  <a:gd name="connsiteY22" fmla="*/ 1626763 h 4795150"/>
                  <a:gd name="connsiteX23" fmla="*/ 2314892 w 5410113"/>
                  <a:gd name="connsiteY23" fmla="*/ 1611973 h 4795150"/>
                  <a:gd name="connsiteX24" fmla="*/ 2081362 w 5410113"/>
                  <a:gd name="connsiteY24" fmla="*/ 1560596 h 4795150"/>
                  <a:gd name="connsiteX25" fmla="*/ 1569153 w 5410113"/>
                  <a:gd name="connsiteY25" fmla="*/ 1417364 h 4795150"/>
                  <a:gd name="connsiteX26" fmla="*/ 1568374 w 5410113"/>
                  <a:gd name="connsiteY26" fmla="*/ 1390119 h 4795150"/>
                  <a:gd name="connsiteX27" fmla="*/ 1545800 w 5410113"/>
                  <a:gd name="connsiteY27" fmla="*/ 1411915 h 4795150"/>
                  <a:gd name="connsiteX28" fmla="*/ 1528674 w 5410113"/>
                  <a:gd name="connsiteY28" fmla="*/ 1580836 h 4795150"/>
                  <a:gd name="connsiteX29" fmla="*/ 1484303 w 5410113"/>
                  <a:gd name="connsiteY29" fmla="*/ 1637661 h 4795150"/>
                  <a:gd name="connsiteX30" fmla="*/ 1352748 w 5410113"/>
                  <a:gd name="connsiteY30" fmla="*/ 1683589 h 4795150"/>
                  <a:gd name="connsiteX31" fmla="*/ 1333287 w 5410113"/>
                  <a:gd name="connsiteY31" fmla="*/ 1697601 h 4795150"/>
                  <a:gd name="connsiteX32" fmla="*/ 1034369 w 5410113"/>
                  <a:gd name="connsiteY32" fmla="*/ 1759875 h 4795150"/>
                  <a:gd name="connsiteX33" fmla="*/ 945627 w 5410113"/>
                  <a:gd name="connsiteY33" fmla="*/ 1762989 h 4795150"/>
                  <a:gd name="connsiteX34" fmla="*/ 733893 w 5410113"/>
                  <a:gd name="connsiteY34" fmla="*/ 1664906 h 4795150"/>
                  <a:gd name="connsiteX35" fmla="*/ 729223 w 5410113"/>
                  <a:gd name="connsiteY35" fmla="*/ 1629877 h 4795150"/>
                  <a:gd name="connsiteX36" fmla="*/ 731558 w 5410113"/>
                  <a:gd name="connsiteY36" fmla="*/ 1255450 h 4795150"/>
                  <a:gd name="connsiteX37" fmla="*/ 731558 w 5410113"/>
                  <a:gd name="connsiteY37" fmla="*/ 968208 h 4795150"/>
                  <a:gd name="connsiteX38" fmla="*/ 731558 w 5410113"/>
                  <a:gd name="connsiteY38" fmla="*/ 825755 h 4795150"/>
                  <a:gd name="connsiteX39" fmla="*/ 732336 w 5410113"/>
                  <a:gd name="connsiteY39" fmla="*/ 645158 h 4795150"/>
                  <a:gd name="connsiteX40" fmla="*/ 733893 w 5410113"/>
                  <a:gd name="connsiteY40" fmla="*/ 403844 h 4795150"/>
                  <a:gd name="connsiteX41" fmla="*/ 738564 w 5410113"/>
                  <a:gd name="connsiteY41" fmla="*/ 88578 h 4795150"/>
                  <a:gd name="connsiteX42" fmla="*/ 722995 w 5410113"/>
                  <a:gd name="connsiteY42" fmla="*/ 60555 h 4795150"/>
                  <a:gd name="connsiteX43" fmla="*/ 677068 w 5410113"/>
                  <a:gd name="connsiteY43" fmla="*/ 50435 h 4795150"/>
                  <a:gd name="connsiteX44" fmla="*/ 647487 w 5410113"/>
                  <a:gd name="connsiteY44" fmla="*/ 47321 h 4795150"/>
                  <a:gd name="connsiteX45" fmla="*/ 402280 w 5410113"/>
                  <a:gd name="connsiteY45" fmla="*/ 20855 h 4795150"/>
                  <a:gd name="connsiteX46" fmla="*/ 193660 w 5410113"/>
                  <a:gd name="connsiteY46" fmla="*/ 1394 h 4795150"/>
                  <a:gd name="connsiteX47" fmla="*/ 163301 w 5410113"/>
                  <a:gd name="connsiteY47" fmla="*/ 17741 h 4795150"/>
                  <a:gd name="connsiteX48" fmla="*/ 157852 w 5410113"/>
                  <a:gd name="connsiteY48" fmla="*/ 26304 h 4795150"/>
                  <a:gd name="connsiteX49" fmla="*/ 115038 w 5410113"/>
                  <a:gd name="connsiteY49" fmla="*/ 260612 h 4795150"/>
                  <a:gd name="connsiteX50" fmla="*/ 66776 w 5410113"/>
                  <a:gd name="connsiteY50" fmla="*/ 580548 h 4795150"/>
                  <a:gd name="connsiteX51" fmla="*/ 26297 w 5410113"/>
                  <a:gd name="connsiteY51" fmla="*/ 934736 h 4795150"/>
                  <a:gd name="connsiteX52" fmla="*/ 6836 w 5410113"/>
                  <a:gd name="connsiteY52" fmla="*/ 1232876 h 4795150"/>
                  <a:gd name="connsiteX53" fmla="*/ 6058 w 5410113"/>
                  <a:gd name="connsiteY53" fmla="*/ 1299042 h 4795150"/>
                  <a:gd name="connsiteX54" fmla="*/ 15399 w 5410113"/>
                  <a:gd name="connsiteY54" fmla="*/ 1709277 h 4795150"/>
                  <a:gd name="connsiteX55" fmla="*/ 127493 w 5410113"/>
                  <a:gd name="connsiteY55" fmla="*/ 2159990 h 4795150"/>
                  <a:gd name="connsiteX56" fmla="*/ 553297 w 5410113"/>
                  <a:gd name="connsiteY56" fmla="*/ 2821659 h 4795150"/>
                  <a:gd name="connsiteX57" fmla="*/ 710540 w 5410113"/>
                  <a:gd name="connsiteY57" fmla="*/ 2929861 h 4795150"/>
                  <a:gd name="connsiteX58" fmla="*/ 862335 w 5410113"/>
                  <a:gd name="connsiteY58" fmla="*/ 3017046 h 4795150"/>
                  <a:gd name="connsiteX59" fmla="*/ 998561 w 5410113"/>
                  <a:gd name="connsiteY59" fmla="*/ 3163391 h 4795150"/>
                  <a:gd name="connsiteX60" fmla="*/ 1355083 w 5410113"/>
                  <a:gd name="connsiteY60" fmla="*/ 3652247 h 4795150"/>
                  <a:gd name="connsiteX61" fmla="*/ 1411130 w 5410113"/>
                  <a:gd name="connsiteY61" fmla="*/ 3723863 h 4795150"/>
                  <a:gd name="connsiteX62" fmla="*/ 1542686 w 5410113"/>
                  <a:gd name="connsiteY62" fmla="*/ 3924699 h 4795150"/>
                  <a:gd name="connsiteX63" fmla="*/ 1749749 w 5410113"/>
                  <a:gd name="connsiteY63" fmla="*/ 4388646 h 4795150"/>
                  <a:gd name="connsiteX64" fmla="*/ 1799569 w 5410113"/>
                  <a:gd name="connsiteY64" fmla="*/ 4777863 h 4795150"/>
                  <a:gd name="connsiteX65" fmla="*/ 1828371 w 5410113"/>
                  <a:gd name="connsiteY65" fmla="*/ 4800437 h 4795150"/>
                  <a:gd name="connsiteX66" fmla="*/ 3843735 w 5410113"/>
                  <a:gd name="connsiteY66" fmla="*/ 4653313 h 4795150"/>
                  <a:gd name="connsiteX67" fmla="*/ 3858526 w 5410113"/>
                  <a:gd name="connsiteY67" fmla="*/ 4641637 h 4795150"/>
                  <a:gd name="connsiteX68" fmla="*/ 3837508 w 5410113"/>
                  <a:gd name="connsiteY68" fmla="*/ 4548225 h 4795150"/>
                  <a:gd name="connsiteX69" fmla="*/ 3607092 w 5410113"/>
                  <a:gd name="connsiteY69" fmla="*/ 3628894 h 4795150"/>
                  <a:gd name="connsiteX70" fmla="*/ 3375897 w 5410113"/>
                  <a:gd name="connsiteY70" fmla="*/ 2736031 h 4795150"/>
                  <a:gd name="connsiteX71" fmla="*/ 3361107 w 5410113"/>
                  <a:gd name="connsiteY71" fmla="*/ 2676870 h 4795150"/>
                  <a:gd name="connsiteX72" fmla="*/ 3310508 w 5410113"/>
                  <a:gd name="connsiteY72" fmla="*/ 2488489 h 4795150"/>
                  <a:gd name="connsiteX73" fmla="*/ 3325299 w 5410113"/>
                  <a:gd name="connsiteY73" fmla="*/ 2461244 h 4795150"/>
                  <a:gd name="connsiteX74" fmla="*/ 3642900 w 5410113"/>
                  <a:gd name="connsiteY74" fmla="*/ 2453460 h 4795150"/>
                  <a:gd name="connsiteX75" fmla="*/ 4049242 w 5410113"/>
                  <a:gd name="connsiteY75" fmla="*/ 2366275 h 4795150"/>
                  <a:gd name="connsiteX76" fmla="*/ 4527979 w 5410113"/>
                  <a:gd name="connsiteY76" fmla="*/ 2235498 h 4795150"/>
                  <a:gd name="connsiteX77" fmla="*/ 4682887 w 5410113"/>
                  <a:gd name="connsiteY77" fmla="*/ 2185679 h 4795150"/>
                  <a:gd name="connsiteX78" fmla="*/ 4724144 w 5410113"/>
                  <a:gd name="connsiteY78" fmla="*/ 2171667 h 4795150"/>
                  <a:gd name="connsiteX79" fmla="*/ 4837017 w 5410113"/>
                  <a:gd name="connsiteY79" fmla="*/ 2097715 h 4795150"/>
                  <a:gd name="connsiteX80" fmla="*/ 5115696 w 5410113"/>
                  <a:gd name="connsiteY80" fmla="*/ 1597961 h 4795150"/>
                  <a:gd name="connsiteX81" fmla="*/ 5276053 w 5410113"/>
                  <a:gd name="connsiteY81" fmla="*/ 1271797 h 4795150"/>
                  <a:gd name="connsiteX82" fmla="*/ 5355454 w 5410113"/>
                  <a:gd name="connsiteY82" fmla="*/ 1095871 h 4795150"/>
                  <a:gd name="connsiteX83" fmla="*/ 5408387 w 5410113"/>
                  <a:gd name="connsiteY83" fmla="*/ 926951 h 4795150"/>
                  <a:gd name="connsiteX84" fmla="*/ 5406830 w 5410113"/>
                  <a:gd name="connsiteY84" fmla="*/ 796175 h 4795150"/>
                  <a:gd name="connsiteX85" fmla="*/ 5395932 w 5410113"/>
                  <a:gd name="connsiteY85" fmla="*/ 747912 h 4795150"/>
                  <a:gd name="connsiteX86" fmla="*/ 2184894 w 5410113"/>
                  <a:gd name="connsiteY86" fmla="*/ 1682810 h 4795150"/>
                  <a:gd name="connsiteX87" fmla="*/ 2181780 w 5410113"/>
                  <a:gd name="connsiteY87" fmla="*/ 1682810 h 4795150"/>
                  <a:gd name="connsiteX88" fmla="*/ 2183337 w 5410113"/>
                  <a:gd name="connsiteY88" fmla="*/ 1678918 h 4795150"/>
                  <a:gd name="connsiteX89" fmla="*/ 2184894 w 5410113"/>
                  <a:gd name="connsiteY89" fmla="*/ 1682810 h 4795150"/>
                  <a:gd name="connsiteX90" fmla="*/ 3492662 w 5410113"/>
                  <a:gd name="connsiteY90" fmla="*/ 4619062 h 4795150"/>
                  <a:gd name="connsiteX91" fmla="*/ 3495776 w 5410113"/>
                  <a:gd name="connsiteY91" fmla="*/ 4615170 h 4795150"/>
                  <a:gd name="connsiteX92" fmla="*/ 3488770 w 5410113"/>
                  <a:gd name="connsiteY92" fmla="*/ 4633852 h 4795150"/>
                  <a:gd name="connsiteX93" fmla="*/ 3485656 w 5410113"/>
                  <a:gd name="connsiteY93" fmla="*/ 4636966 h 4795150"/>
                  <a:gd name="connsiteX94" fmla="*/ 3492662 w 5410113"/>
                  <a:gd name="connsiteY94" fmla="*/ 4619062 h 4795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5410113" h="4795150">
                    <a:moveTo>
                      <a:pt x="5395932" y="747912"/>
                    </a:moveTo>
                    <a:cubicBezTo>
                      <a:pt x="5388926" y="738570"/>
                      <a:pt x="5374915" y="737014"/>
                      <a:pt x="5368687" y="726894"/>
                    </a:cubicBezTo>
                    <a:cubicBezTo>
                      <a:pt x="5366352" y="724559"/>
                      <a:pt x="5363238" y="722223"/>
                      <a:pt x="5359346" y="720666"/>
                    </a:cubicBezTo>
                    <a:cubicBezTo>
                      <a:pt x="5356232" y="719888"/>
                      <a:pt x="5352340" y="719109"/>
                      <a:pt x="5348448" y="719109"/>
                    </a:cubicBezTo>
                    <a:cubicBezTo>
                      <a:pt x="5286952" y="716774"/>
                      <a:pt x="5228569" y="679409"/>
                      <a:pt x="5176414" y="649829"/>
                    </a:cubicBezTo>
                    <a:cubicBezTo>
                      <a:pt x="5153061" y="636596"/>
                      <a:pt x="5055757" y="600009"/>
                      <a:pt x="5046416" y="578213"/>
                    </a:cubicBezTo>
                    <a:cubicBezTo>
                      <a:pt x="5044859" y="575099"/>
                      <a:pt x="5043302" y="571207"/>
                      <a:pt x="5040188" y="568872"/>
                    </a:cubicBezTo>
                    <a:cubicBezTo>
                      <a:pt x="4996596" y="550189"/>
                      <a:pt x="4995039" y="549411"/>
                      <a:pt x="4970907" y="589890"/>
                    </a:cubicBezTo>
                    <a:cubicBezTo>
                      <a:pt x="4945998" y="631147"/>
                      <a:pt x="4917196" y="670847"/>
                      <a:pt x="4891508" y="711325"/>
                    </a:cubicBezTo>
                    <a:cubicBezTo>
                      <a:pt x="4836238" y="799288"/>
                      <a:pt x="4778635" y="886473"/>
                      <a:pt x="4721809" y="973657"/>
                    </a:cubicBezTo>
                    <a:cubicBezTo>
                      <a:pt x="4648636" y="1086530"/>
                      <a:pt x="4575463" y="1198625"/>
                      <a:pt x="4501512" y="1311497"/>
                    </a:cubicBezTo>
                    <a:cubicBezTo>
                      <a:pt x="4441573" y="1403353"/>
                      <a:pt x="4381633" y="1471855"/>
                      <a:pt x="4321694" y="1563710"/>
                    </a:cubicBezTo>
                    <a:cubicBezTo>
                      <a:pt x="4307682" y="1585506"/>
                      <a:pt x="4290557" y="1606524"/>
                      <a:pt x="4264090" y="1605746"/>
                    </a:cubicBezTo>
                    <a:cubicBezTo>
                      <a:pt x="4253970" y="1609638"/>
                      <a:pt x="4063254" y="1623649"/>
                      <a:pt x="4025110" y="1622871"/>
                    </a:cubicBezTo>
                    <a:cubicBezTo>
                      <a:pt x="3920801" y="1619757"/>
                      <a:pt x="3809484" y="1656344"/>
                      <a:pt x="3702061" y="1655565"/>
                    </a:cubicBezTo>
                    <a:cubicBezTo>
                      <a:pt x="3558050" y="1654008"/>
                      <a:pt x="3408591" y="1647781"/>
                      <a:pt x="3266916" y="1619757"/>
                    </a:cubicBezTo>
                    <a:cubicBezTo>
                      <a:pt x="3227216" y="1611973"/>
                      <a:pt x="3188295" y="1604967"/>
                      <a:pt x="3148594" y="1597183"/>
                    </a:cubicBezTo>
                    <a:cubicBezTo>
                      <a:pt x="3059074" y="1579279"/>
                      <a:pt x="2968776" y="1564488"/>
                      <a:pt x="2879256" y="1548920"/>
                    </a:cubicBezTo>
                    <a:cubicBezTo>
                      <a:pt x="2802191" y="1534908"/>
                      <a:pt x="2728240" y="1539579"/>
                      <a:pt x="2655846" y="1567602"/>
                    </a:cubicBezTo>
                    <a:cubicBezTo>
                      <a:pt x="2613810" y="1583949"/>
                      <a:pt x="2573332" y="1602632"/>
                      <a:pt x="2532853" y="1622092"/>
                    </a:cubicBezTo>
                    <a:cubicBezTo>
                      <a:pt x="2484591" y="1646224"/>
                      <a:pt x="2489261" y="1650116"/>
                      <a:pt x="2461238" y="1604189"/>
                    </a:cubicBezTo>
                    <a:cubicBezTo>
                      <a:pt x="2457345" y="1601075"/>
                      <a:pt x="2452675" y="1601075"/>
                      <a:pt x="2448004" y="1602632"/>
                    </a:cubicBezTo>
                    <a:cubicBezTo>
                      <a:pt x="2441777" y="1608081"/>
                      <a:pt x="2440220" y="1618979"/>
                      <a:pt x="2441777" y="1626763"/>
                    </a:cubicBezTo>
                    <a:cubicBezTo>
                      <a:pt x="2437106" y="1608081"/>
                      <a:pt x="2346029" y="1618979"/>
                      <a:pt x="2314892" y="1611973"/>
                    </a:cubicBezTo>
                    <a:cubicBezTo>
                      <a:pt x="2237049" y="1595626"/>
                      <a:pt x="2159205" y="1578500"/>
                      <a:pt x="2081362" y="1560596"/>
                    </a:cubicBezTo>
                    <a:cubicBezTo>
                      <a:pt x="2025315" y="1547363"/>
                      <a:pt x="1570709" y="1457843"/>
                      <a:pt x="1569153" y="1417364"/>
                    </a:cubicBezTo>
                    <a:cubicBezTo>
                      <a:pt x="1569153" y="1408023"/>
                      <a:pt x="1568374" y="1398682"/>
                      <a:pt x="1568374" y="1390119"/>
                    </a:cubicBezTo>
                    <a:cubicBezTo>
                      <a:pt x="1545021" y="1380778"/>
                      <a:pt x="1547356" y="1399461"/>
                      <a:pt x="1545800" y="1411915"/>
                    </a:cubicBezTo>
                    <a:cubicBezTo>
                      <a:pt x="1538015" y="1467963"/>
                      <a:pt x="1528674" y="1524010"/>
                      <a:pt x="1528674" y="1580836"/>
                    </a:cubicBezTo>
                    <a:cubicBezTo>
                      <a:pt x="1528674" y="1611194"/>
                      <a:pt x="1514662" y="1628320"/>
                      <a:pt x="1484303" y="1637661"/>
                    </a:cubicBezTo>
                    <a:cubicBezTo>
                      <a:pt x="1439933" y="1651673"/>
                      <a:pt x="1397119" y="1671134"/>
                      <a:pt x="1352748" y="1683589"/>
                    </a:cubicBezTo>
                    <a:cubicBezTo>
                      <a:pt x="1344964" y="1685924"/>
                      <a:pt x="1337179" y="1689038"/>
                      <a:pt x="1333287" y="1697601"/>
                    </a:cubicBezTo>
                    <a:cubicBezTo>
                      <a:pt x="1235983" y="1732630"/>
                      <a:pt x="1136343" y="1743528"/>
                      <a:pt x="1034369" y="1759875"/>
                    </a:cubicBezTo>
                    <a:cubicBezTo>
                      <a:pt x="1004788" y="1764546"/>
                      <a:pt x="972094" y="1776222"/>
                      <a:pt x="945627" y="1762989"/>
                    </a:cubicBezTo>
                    <a:cubicBezTo>
                      <a:pt x="873233" y="1727959"/>
                      <a:pt x="802395" y="1706942"/>
                      <a:pt x="733893" y="1664906"/>
                    </a:cubicBezTo>
                    <a:cubicBezTo>
                      <a:pt x="726887" y="1654008"/>
                      <a:pt x="729223" y="1641553"/>
                      <a:pt x="729223" y="1629877"/>
                    </a:cubicBezTo>
                    <a:cubicBezTo>
                      <a:pt x="729223" y="1505327"/>
                      <a:pt x="730779" y="1380000"/>
                      <a:pt x="731558" y="1255450"/>
                    </a:cubicBezTo>
                    <a:cubicBezTo>
                      <a:pt x="732336" y="1159703"/>
                      <a:pt x="731558" y="1063956"/>
                      <a:pt x="731558" y="968208"/>
                    </a:cubicBezTo>
                    <a:cubicBezTo>
                      <a:pt x="726887" y="920724"/>
                      <a:pt x="735450" y="872461"/>
                      <a:pt x="731558" y="825755"/>
                    </a:cubicBezTo>
                    <a:cubicBezTo>
                      <a:pt x="726887" y="765037"/>
                      <a:pt x="733893" y="705098"/>
                      <a:pt x="732336" y="645158"/>
                    </a:cubicBezTo>
                    <a:cubicBezTo>
                      <a:pt x="730779" y="564980"/>
                      <a:pt x="732336" y="484023"/>
                      <a:pt x="733893" y="403844"/>
                    </a:cubicBezTo>
                    <a:cubicBezTo>
                      <a:pt x="735450" y="298755"/>
                      <a:pt x="737007" y="193667"/>
                      <a:pt x="738564" y="88578"/>
                    </a:cubicBezTo>
                    <a:cubicBezTo>
                      <a:pt x="738564" y="76902"/>
                      <a:pt x="744013" y="60555"/>
                      <a:pt x="722995" y="60555"/>
                    </a:cubicBezTo>
                    <a:cubicBezTo>
                      <a:pt x="707426" y="58219"/>
                      <a:pt x="691079" y="59776"/>
                      <a:pt x="677068" y="50435"/>
                    </a:cubicBezTo>
                    <a:cubicBezTo>
                      <a:pt x="667726" y="47321"/>
                      <a:pt x="657607" y="47321"/>
                      <a:pt x="647487" y="47321"/>
                    </a:cubicBezTo>
                    <a:cubicBezTo>
                      <a:pt x="564973" y="42651"/>
                      <a:pt x="484016" y="31753"/>
                      <a:pt x="402280" y="20855"/>
                    </a:cubicBezTo>
                    <a:cubicBezTo>
                      <a:pt x="336114" y="11513"/>
                      <a:pt x="255935" y="17741"/>
                      <a:pt x="193660" y="1394"/>
                    </a:cubicBezTo>
                    <a:cubicBezTo>
                      <a:pt x="178870" y="-2498"/>
                      <a:pt x="167194" y="1394"/>
                      <a:pt x="163301" y="17741"/>
                    </a:cubicBezTo>
                    <a:cubicBezTo>
                      <a:pt x="160188" y="20076"/>
                      <a:pt x="158631" y="23190"/>
                      <a:pt x="157852" y="26304"/>
                    </a:cubicBezTo>
                    <a:cubicBezTo>
                      <a:pt x="143062" y="104147"/>
                      <a:pt x="129050" y="182769"/>
                      <a:pt x="115038" y="260612"/>
                    </a:cubicBezTo>
                    <a:cubicBezTo>
                      <a:pt x="97134" y="367258"/>
                      <a:pt x="80787" y="473903"/>
                      <a:pt x="66776" y="580548"/>
                    </a:cubicBezTo>
                    <a:cubicBezTo>
                      <a:pt x="51207" y="698092"/>
                      <a:pt x="37974" y="816414"/>
                      <a:pt x="26297" y="934736"/>
                    </a:cubicBezTo>
                    <a:cubicBezTo>
                      <a:pt x="16177" y="1033597"/>
                      <a:pt x="6836" y="1133236"/>
                      <a:pt x="6836" y="1232876"/>
                    </a:cubicBezTo>
                    <a:cubicBezTo>
                      <a:pt x="6836" y="1254672"/>
                      <a:pt x="8393" y="1276468"/>
                      <a:pt x="6058" y="1299042"/>
                    </a:cubicBezTo>
                    <a:cubicBezTo>
                      <a:pt x="-6397" y="1436047"/>
                      <a:pt x="2166" y="1573051"/>
                      <a:pt x="15399" y="1709277"/>
                    </a:cubicBezTo>
                    <a:cubicBezTo>
                      <a:pt x="30189" y="1864964"/>
                      <a:pt x="69889" y="2014423"/>
                      <a:pt x="127493" y="2159990"/>
                    </a:cubicBezTo>
                    <a:cubicBezTo>
                      <a:pt x="226354" y="2409089"/>
                      <a:pt x="361023" y="2633278"/>
                      <a:pt x="553297" y="2821659"/>
                    </a:cubicBezTo>
                    <a:cubicBezTo>
                      <a:pt x="600003" y="2867586"/>
                      <a:pt x="651379" y="2902616"/>
                      <a:pt x="710540" y="2929861"/>
                    </a:cubicBezTo>
                    <a:cubicBezTo>
                      <a:pt x="763474" y="2954771"/>
                      <a:pt x="817186" y="2976567"/>
                      <a:pt x="862335" y="3017046"/>
                    </a:cubicBezTo>
                    <a:cubicBezTo>
                      <a:pt x="912933" y="3061416"/>
                      <a:pt x="955747" y="3112793"/>
                      <a:pt x="998561" y="3163391"/>
                    </a:cubicBezTo>
                    <a:cubicBezTo>
                      <a:pt x="1130894" y="3319856"/>
                      <a:pt x="1239097" y="3483327"/>
                      <a:pt x="1355083" y="3652247"/>
                    </a:cubicBezTo>
                    <a:cubicBezTo>
                      <a:pt x="1376879" y="3674044"/>
                      <a:pt x="1385442" y="3705181"/>
                      <a:pt x="1411130" y="3723863"/>
                    </a:cubicBezTo>
                    <a:cubicBezTo>
                      <a:pt x="1459393" y="3788473"/>
                      <a:pt x="1500650" y="3856976"/>
                      <a:pt x="1542686" y="3924699"/>
                    </a:cubicBezTo>
                    <a:cubicBezTo>
                      <a:pt x="1631427" y="4070266"/>
                      <a:pt x="1705378" y="4222061"/>
                      <a:pt x="1749749" y="4388646"/>
                    </a:cubicBezTo>
                    <a:cubicBezTo>
                      <a:pt x="1782443" y="4513973"/>
                      <a:pt x="1789449" y="4650199"/>
                      <a:pt x="1799569" y="4777863"/>
                    </a:cubicBezTo>
                    <a:cubicBezTo>
                      <a:pt x="1801126" y="4800437"/>
                      <a:pt x="1809688" y="4803551"/>
                      <a:pt x="1828371" y="4800437"/>
                    </a:cubicBezTo>
                    <a:cubicBezTo>
                      <a:pt x="1850167" y="4796545"/>
                      <a:pt x="3723078" y="4661876"/>
                      <a:pt x="3843735" y="4653313"/>
                    </a:cubicBezTo>
                    <a:cubicBezTo>
                      <a:pt x="3852298" y="4654870"/>
                      <a:pt x="3864753" y="4661098"/>
                      <a:pt x="3858526" y="4641637"/>
                    </a:cubicBezTo>
                    <a:cubicBezTo>
                      <a:pt x="3847628" y="4611278"/>
                      <a:pt x="3845292" y="4579362"/>
                      <a:pt x="3837508" y="4548225"/>
                    </a:cubicBezTo>
                    <a:cubicBezTo>
                      <a:pt x="3762000" y="4241522"/>
                      <a:pt x="3684935" y="3935597"/>
                      <a:pt x="3607092" y="3628894"/>
                    </a:cubicBezTo>
                    <a:cubicBezTo>
                      <a:pt x="3531584" y="3332311"/>
                      <a:pt x="3467752" y="3027944"/>
                      <a:pt x="3375897" y="2736031"/>
                    </a:cubicBezTo>
                    <a:cubicBezTo>
                      <a:pt x="3369669" y="2716570"/>
                      <a:pt x="3364999" y="2697110"/>
                      <a:pt x="3361107" y="2676870"/>
                    </a:cubicBezTo>
                    <a:cubicBezTo>
                      <a:pt x="3344760" y="2613817"/>
                      <a:pt x="3326856" y="2551542"/>
                      <a:pt x="3310508" y="2488489"/>
                    </a:cubicBezTo>
                    <a:cubicBezTo>
                      <a:pt x="3307395" y="2475256"/>
                      <a:pt x="3301167" y="2461244"/>
                      <a:pt x="3325299" y="2461244"/>
                    </a:cubicBezTo>
                    <a:cubicBezTo>
                      <a:pt x="3419489" y="2462023"/>
                      <a:pt x="3549488" y="2464358"/>
                      <a:pt x="3642900" y="2453460"/>
                    </a:cubicBezTo>
                    <a:cubicBezTo>
                      <a:pt x="3792359" y="2436334"/>
                      <a:pt x="3902896" y="2402083"/>
                      <a:pt x="4049242" y="2366275"/>
                    </a:cubicBezTo>
                    <a:cubicBezTo>
                      <a:pt x="4210378" y="2327353"/>
                      <a:pt x="4369957" y="2282983"/>
                      <a:pt x="4527979" y="2235498"/>
                    </a:cubicBezTo>
                    <a:cubicBezTo>
                      <a:pt x="4579355" y="2219151"/>
                      <a:pt x="4629954" y="2198912"/>
                      <a:pt x="4682887" y="2185679"/>
                    </a:cubicBezTo>
                    <a:cubicBezTo>
                      <a:pt x="4696899" y="2180229"/>
                      <a:pt x="4710132" y="2174780"/>
                      <a:pt x="4724144" y="2171667"/>
                    </a:cubicBezTo>
                    <a:cubicBezTo>
                      <a:pt x="4772407" y="2161547"/>
                      <a:pt x="4800431" y="2134302"/>
                      <a:pt x="4837017" y="2097715"/>
                    </a:cubicBezTo>
                    <a:cubicBezTo>
                      <a:pt x="4991147" y="1943586"/>
                      <a:pt x="5025398" y="1759875"/>
                      <a:pt x="5115696" y="1597961"/>
                    </a:cubicBezTo>
                    <a:cubicBezTo>
                      <a:pt x="5173300" y="1495208"/>
                      <a:pt x="5230126" y="1383113"/>
                      <a:pt x="5276053" y="1271797"/>
                    </a:cubicBezTo>
                    <a:cubicBezTo>
                      <a:pt x="5300185" y="1214193"/>
                      <a:pt x="5336771" y="1155032"/>
                      <a:pt x="5355454" y="1095871"/>
                    </a:cubicBezTo>
                    <a:cubicBezTo>
                      <a:pt x="5371801" y="1043716"/>
                      <a:pt x="5384256" y="975992"/>
                      <a:pt x="5408387" y="926951"/>
                    </a:cubicBezTo>
                    <a:cubicBezTo>
                      <a:pt x="5423956" y="884916"/>
                      <a:pt x="5407609" y="841324"/>
                      <a:pt x="5406830" y="796175"/>
                    </a:cubicBezTo>
                    <a:cubicBezTo>
                      <a:pt x="5406052" y="779827"/>
                      <a:pt x="5413836" y="761145"/>
                      <a:pt x="5395932" y="747912"/>
                    </a:cubicBezTo>
                    <a:close/>
                    <a:moveTo>
                      <a:pt x="2184894" y="1682810"/>
                    </a:moveTo>
                    <a:lnTo>
                      <a:pt x="2181780" y="1682810"/>
                    </a:lnTo>
                    <a:cubicBezTo>
                      <a:pt x="2182558" y="1681253"/>
                      <a:pt x="2182558" y="1680475"/>
                      <a:pt x="2183337" y="1678918"/>
                    </a:cubicBezTo>
                    <a:cubicBezTo>
                      <a:pt x="2184115" y="1680475"/>
                      <a:pt x="2184115" y="1681253"/>
                      <a:pt x="2184894" y="1682810"/>
                    </a:cubicBezTo>
                    <a:close/>
                    <a:moveTo>
                      <a:pt x="3492662" y="4619062"/>
                    </a:moveTo>
                    <a:cubicBezTo>
                      <a:pt x="3493440" y="4617505"/>
                      <a:pt x="3494219" y="4616727"/>
                      <a:pt x="3495776" y="4615170"/>
                    </a:cubicBezTo>
                    <a:cubicBezTo>
                      <a:pt x="3495776" y="4622176"/>
                      <a:pt x="3494997" y="4628403"/>
                      <a:pt x="3488770" y="4633852"/>
                    </a:cubicBezTo>
                    <a:cubicBezTo>
                      <a:pt x="3487991" y="4634631"/>
                      <a:pt x="3486434" y="4636188"/>
                      <a:pt x="3485656" y="4636966"/>
                    </a:cubicBezTo>
                    <a:cubicBezTo>
                      <a:pt x="3486434" y="4629960"/>
                      <a:pt x="3488770" y="4623733"/>
                      <a:pt x="3492662" y="4619062"/>
                    </a:cubicBezTo>
                    <a:close/>
                  </a:path>
                </a:pathLst>
              </a:custGeom>
              <a:solidFill>
                <a:schemeClr val="accent1">
                  <a:lumMod val="40000"/>
                  <a:lumOff val="60000"/>
                </a:schemeClr>
              </a:solidFill>
              <a:ln w="7773" cap="flat">
                <a:noFill/>
                <a:prstDash val="solid"/>
                <a:miter/>
              </a:ln>
            </p:spPr>
            <p:txBody>
              <a:bodyPr rtlCol="0" anchor="ctr"/>
              <a:lstStyle/>
              <a:p>
                <a:pPr algn="r" rtl="1"/>
                <a:endParaRPr lang="en-US">
                  <a:cs typeface="B Nazanin" panose="00000700000000000000" pitchFamily="2" charset="-78"/>
                </a:endParaRPr>
              </a:p>
            </p:txBody>
          </p:sp>
          <p:sp>
            <p:nvSpPr>
              <p:cNvPr id="102" name="Freeform: Shape 101">
                <a:extLst>
                  <a:ext uri="{FF2B5EF4-FFF2-40B4-BE49-F238E27FC236}">
                    <a16:creationId xmlns:a16="http://schemas.microsoft.com/office/drawing/2014/main" id="{4DE550C9-3C58-4946-8986-3D8A38239C92}"/>
                  </a:ext>
                </a:extLst>
              </p:cNvPr>
              <p:cNvSpPr/>
              <p:nvPr/>
            </p:nvSpPr>
            <p:spPr>
              <a:xfrm>
                <a:off x="6981857" y="5303468"/>
                <a:ext cx="7784" cy="7784"/>
              </a:xfrm>
              <a:custGeom>
                <a:avLst/>
                <a:gdLst>
                  <a:gd name="connsiteX0" fmla="*/ 0 w 0"/>
                  <a:gd name="connsiteY0" fmla="*/ 0 h 0"/>
                  <a:gd name="connsiteX1" fmla="*/ 0 w 0"/>
                  <a:gd name="connsiteY1" fmla="*/ 0 h 0"/>
                  <a:gd name="connsiteX2" fmla="*/ 0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0"/>
                    </a:moveTo>
                    <a:cubicBezTo>
                      <a:pt x="0" y="0"/>
                      <a:pt x="0" y="0"/>
                      <a:pt x="0" y="0"/>
                    </a:cubicBezTo>
                    <a:cubicBezTo>
                      <a:pt x="0" y="0"/>
                      <a:pt x="0" y="0"/>
                      <a:pt x="0" y="0"/>
                    </a:cubicBezTo>
                    <a:lnTo>
                      <a:pt x="0" y="0"/>
                    </a:lnTo>
                    <a:close/>
                  </a:path>
                </a:pathLst>
              </a:custGeom>
              <a:solidFill>
                <a:srgbClr val="F95422"/>
              </a:solidFill>
              <a:ln w="7773" cap="flat">
                <a:noFill/>
                <a:prstDash val="solid"/>
                <a:miter/>
              </a:ln>
            </p:spPr>
            <p:txBody>
              <a:bodyPr rtlCol="0" anchor="ctr"/>
              <a:lstStyle/>
              <a:p>
                <a:pPr algn="r" rtl="1"/>
                <a:endParaRPr lang="en-US">
                  <a:cs typeface="B Nazanin" panose="00000700000000000000" pitchFamily="2" charset="-78"/>
                </a:endParaRPr>
              </a:p>
            </p:txBody>
          </p:sp>
        </p:grpSp>
        <p:sp>
          <p:nvSpPr>
            <p:cNvPr id="84" name="Freeform: Shape 83">
              <a:extLst>
                <a:ext uri="{FF2B5EF4-FFF2-40B4-BE49-F238E27FC236}">
                  <a16:creationId xmlns:a16="http://schemas.microsoft.com/office/drawing/2014/main" id="{D13DD010-A5E9-4F16-AD58-41B6B32F622B}"/>
                </a:ext>
              </a:extLst>
            </p:cNvPr>
            <p:cNvSpPr/>
            <p:nvPr/>
          </p:nvSpPr>
          <p:spPr>
            <a:xfrm>
              <a:off x="5015534" y="5968961"/>
              <a:ext cx="2444282" cy="887414"/>
            </a:xfrm>
            <a:custGeom>
              <a:avLst/>
              <a:gdLst>
                <a:gd name="connsiteX0" fmla="*/ 2216201 w 2444281"/>
                <a:gd name="connsiteY0" fmla="*/ 281860 h 887414"/>
                <a:gd name="connsiteX1" fmla="*/ 2216979 w 2444281"/>
                <a:gd name="connsiteY1" fmla="*/ 285752 h 887414"/>
                <a:gd name="connsiteX2" fmla="*/ 2327517 w 2444281"/>
                <a:gd name="connsiteY2" fmla="*/ 457786 h 887414"/>
                <a:gd name="connsiteX3" fmla="*/ 2382007 w 2444281"/>
                <a:gd name="connsiteY3" fmla="*/ 560539 h 887414"/>
                <a:gd name="connsiteX4" fmla="*/ 2382007 w 2444281"/>
                <a:gd name="connsiteY4" fmla="*/ 560539 h 887414"/>
                <a:gd name="connsiteX5" fmla="*/ 2417037 w 2444281"/>
                <a:gd name="connsiteY5" fmla="*/ 633712 h 887414"/>
                <a:gd name="connsiteX6" fmla="*/ 2440390 w 2444281"/>
                <a:gd name="connsiteY6" fmla="*/ 783950 h 887414"/>
                <a:gd name="connsiteX7" fmla="*/ 2437276 w 2444281"/>
                <a:gd name="connsiteY7" fmla="*/ 790956 h 887414"/>
                <a:gd name="connsiteX8" fmla="*/ 2436497 w 2444281"/>
                <a:gd name="connsiteY8" fmla="*/ 804968 h 887414"/>
                <a:gd name="connsiteX9" fmla="*/ 2426378 w 2444281"/>
                <a:gd name="connsiteY9" fmla="*/ 889817 h 887414"/>
                <a:gd name="connsiteX10" fmla="*/ 25688 w 2444281"/>
                <a:gd name="connsiteY10" fmla="*/ 889817 h 887414"/>
                <a:gd name="connsiteX11" fmla="*/ 11676 w 2444281"/>
                <a:gd name="connsiteY11" fmla="*/ 861015 h 887414"/>
                <a:gd name="connsiteX12" fmla="*/ 7006 w 2444281"/>
                <a:gd name="connsiteY12" fmla="*/ 590120 h 887414"/>
                <a:gd name="connsiteX13" fmla="*/ 64610 w 2444281"/>
                <a:gd name="connsiteY13" fmla="*/ 179886 h 887414"/>
                <a:gd name="connsiteX14" fmla="*/ 100418 w 2444281"/>
                <a:gd name="connsiteY14" fmla="*/ 144077 h 887414"/>
                <a:gd name="connsiteX15" fmla="*/ 173591 w 2444281"/>
                <a:gd name="connsiteY15" fmla="*/ 136293 h 887414"/>
                <a:gd name="connsiteX16" fmla="*/ 433587 w 2444281"/>
                <a:gd name="connsiteY16" fmla="*/ 116832 h 887414"/>
                <a:gd name="connsiteX17" fmla="*/ 693584 w 2444281"/>
                <a:gd name="connsiteY17" fmla="*/ 98150 h 887414"/>
                <a:gd name="connsiteX18" fmla="*/ 890528 w 2444281"/>
                <a:gd name="connsiteY18" fmla="*/ 84138 h 887414"/>
                <a:gd name="connsiteX19" fmla="*/ 1139627 w 2444281"/>
                <a:gd name="connsiteY19" fmla="*/ 67013 h 887414"/>
                <a:gd name="connsiteX20" fmla="*/ 1435432 w 2444281"/>
                <a:gd name="connsiteY20" fmla="*/ 45995 h 887414"/>
                <a:gd name="connsiteX21" fmla="*/ 1561538 w 2444281"/>
                <a:gd name="connsiteY21" fmla="*/ 38211 h 887414"/>
                <a:gd name="connsiteX22" fmla="*/ 1602795 w 2444281"/>
                <a:gd name="connsiteY22" fmla="*/ 48330 h 887414"/>
                <a:gd name="connsiteX23" fmla="*/ 1679081 w 2444281"/>
                <a:gd name="connsiteY23" fmla="*/ 96593 h 887414"/>
                <a:gd name="connsiteX24" fmla="*/ 1718003 w 2444281"/>
                <a:gd name="connsiteY24" fmla="*/ 81803 h 887414"/>
                <a:gd name="connsiteX25" fmla="*/ 1731236 w 2444281"/>
                <a:gd name="connsiteY25" fmla="*/ 40546 h 887414"/>
                <a:gd name="connsiteX26" fmla="*/ 1748362 w 2444281"/>
                <a:gd name="connsiteY26" fmla="*/ 26534 h 887414"/>
                <a:gd name="connsiteX27" fmla="*/ 2004467 w 2444281"/>
                <a:gd name="connsiteY27" fmla="*/ 7073 h 887414"/>
                <a:gd name="connsiteX28" fmla="*/ 2102549 w 2444281"/>
                <a:gd name="connsiteY28" fmla="*/ 67 h 887414"/>
                <a:gd name="connsiteX29" fmla="*/ 2161710 w 2444281"/>
                <a:gd name="connsiteY29" fmla="*/ 55336 h 887414"/>
                <a:gd name="connsiteX30" fmla="*/ 2161710 w 2444281"/>
                <a:gd name="connsiteY30" fmla="*/ 55336 h 887414"/>
                <a:gd name="connsiteX31" fmla="*/ 2177279 w 2444281"/>
                <a:gd name="connsiteY31" fmla="*/ 126174 h 887414"/>
                <a:gd name="connsiteX32" fmla="*/ 2206081 w 2444281"/>
                <a:gd name="connsiteY32" fmla="*/ 253058 h 887414"/>
                <a:gd name="connsiteX33" fmla="*/ 2206081 w 2444281"/>
                <a:gd name="connsiteY33" fmla="*/ 253058 h 887414"/>
                <a:gd name="connsiteX34" fmla="*/ 2216201 w 2444281"/>
                <a:gd name="connsiteY34" fmla="*/ 281860 h 88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444281" h="887414">
                  <a:moveTo>
                    <a:pt x="2216201" y="281860"/>
                  </a:moveTo>
                  <a:cubicBezTo>
                    <a:pt x="2215422" y="283417"/>
                    <a:pt x="2215422" y="284974"/>
                    <a:pt x="2216979" y="285752"/>
                  </a:cubicBezTo>
                  <a:cubicBezTo>
                    <a:pt x="2257458" y="340243"/>
                    <a:pt x="2293265" y="398625"/>
                    <a:pt x="2327517" y="457786"/>
                  </a:cubicBezTo>
                  <a:cubicBezTo>
                    <a:pt x="2346978" y="491259"/>
                    <a:pt x="2369552" y="523175"/>
                    <a:pt x="2382007" y="560539"/>
                  </a:cubicBezTo>
                  <a:lnTo>
                    <a:pt x="2382007" y="560539"/>
                  </a:lnTo>
                  <a:cubicBezTo>
                    <a:pt x="2402246" y="580779"/>
                    <a:pt x="2406138" y="608802"/>
                    <a:pt x="2417037" y="633712"/>
                  </a:cubicBezTo>
                  <a:cubicBezTo>
                    <a:pt x="2438833" y="681197"/>
                    <a:pt x="2452066" y="731017"/>
                    <a:pt x="2440390" y="783950"/>
                  </a:cubicBezTo>
                  <a:cubicBezTo>
                    <a:pt x="2439611" y="787064"/>
                    <a:pt x="2438833" y="789399"/>
                    <a:pt x="2437276" y="790956"/>
                  </a:cubicBezTo>
                  <a:cubicBezTo>
                    <a:pt x="2437276" y="795627"/>
                    <a:pt x="2437276" y="800297"/>
                    <a:pt x="2436497" y="804968"/>
                  </a:cubicBezTo>
                  <a:cubicBezTo>
                    <a:pt x="2430270" y="832991"/>
                    <a:pt x="2437276" y="862572"/>
                    <a:pt x="2426378" y="889817"/>
                  </a:cubicBezTo>
                  <a:cubicBezTo>
                    <a:pt x="1626148" y="889817"/>
                    <a:pt x="825918" y="889817"/>
                    <a:pt x="25688" y="889817"/>
                  </a:cubicBezTo>
                  <a:cubicBezTo>
                    <a:pt x="16347" y="882032"/>
                    <a:pt x="14012" y="871913"/>
                    <a:pt x="11676" y="861015"/>
                  </a:cubicBezTo>
                  <a:cubicBezTo>
                    <a:pt x="-5449" y="770717"/>
                    <a:pt x="-778" y="680418"/>
                    <a:pt x="7006" y="590120"/>
                  </a:cubicBezTo>
                  <a:cubicBezTo>
                    <a:pt x="19461" y="452337"/>
                    <a:pt x="42035" y="316112"/>
                    <a:pt x="64610" y="179886"/>
                  </a:cubicBezTo>
                  <a:cubicBezTo>
                    <a:pt x="68502" y="157311"/>
                    <a:pt x="76286" y="147191"/>
                    <a:pt x="100418" y="144077"/>
                  </a:cubicBezTo>
                  <a:cubicBezTo>
                    <a:pt x="124549" y="140185"/>
                    <a:pt x="150238" y="143299"/>
                    <a:pt x="173591" y="136293"/>
                  </a:cubicBezTo>
                  <a:cubicBezTo>
                    <a:pt x="259997" y="128509"/>
                    <a:pt x="346403" y="123060"/>
                    <a:pt x="433587" y="116832"/>
                  </a:cubicBezTo>
                  <a:cubicBezTo>
                    <a:pt x="519994" y="110605"/>
                    <a:pt x="607178" y="105156"/>
                    <a:pt x="693584" y="98150"/>
                  </a:cubicBezTo>
                  <a:cubicBezTo>
                    <a:pt x="758973" y="93479"/>
                    <a:pt x="825140" y="88030"/>
                    <a:pt x="890528" y="84138"/>
                  </a:cubicBezTo>
                  <a:cubicBezTo>
                    <a:pt x="973820" y="79468"/>
                    <a:pt x="1056334" y="72461"/>
                    <a:pt x="1139627" y="67013"/>
                  </a:cubicBezTo>
                  <a:cubicBezTo>
                    <a:pt x="1238488" y="60007"/>
                    <a:pt x="1336571" y="52222"/>
                    <a:pt x="1435432" y="45995"/>
                  </a:cubicBezTo>
                  <a:cubicBezTo>
                    <a:pt x="1477467" y="43660"/>
                    <a:pt x="1518724" y="35875"/>
                    <a:pt x="1561538" y="38211"/>
                  </a:cubicBezTo>
                  <a:cubicBezTo>
                    <a:pt x="1577106" y="35097"/>
                    <a:pt x="1590340" y="40546"/>
                    <a:pt x="1602795" y="48330"/>
                  </a:cubicBezTo>
                  <a:cubicBezTo>
                    <a:pt x="1628483" y="63121"/>
                    <a:pt x="1653393" y="81025"/>
                    <a:pt x="1679081" y="96593"/>
                  </a:cubicBezTo>
                  <a:cubicBezTo>
                    <a:pt x="1705548" y="113719"/>
                    <a:pt x="1710219" y="111383"/>
                    <a:pt x="1718003" y="81803"/>
                  </a:cubicBezTo>
                  <a:cubicBezTo>
                    <a:pt x="1721895" y="67791"/>
                    <a:pt x="1725787" y="53779"/>
                    <a:pt x="1731236" y="40546"/>
                  </a:cubicBezTo>
                  <a:cubicBezTo>
                    <a:pt x="1735129" y="33540"/>
                    <a:pt x="1740577" y="28869"/>
                    <a:pt x="1748362" y="26534"/>
                  </a:cubicBezTo>
                  <a:cubicBezTo>
                    <a:pt x="1833211" y="17193"/>
                    <a:pt x="1918839" y="10187"/>
                    <a:pt x="2004467" y="7073"/>
                  </a:cubicBezTo>
                  <a:cubicBezTo>
                    <a:pt x="2037161" y="5516"/>
                    <a:pt x="2069855" y="846"/>
                    <a:pt x="2102549" y="67"/>
                  </a:cubicBezTo>
                  <a:cubicBezTo>
                    <a:pt x="2140693" y="-1490"/>
                    <a:pt x="2153926" y="24199"/>
                    <a:pt x="2161710" y="55336"/>
                  </a:cubicBezTo>
                  <a:lnTo>
                    <a:pt x="2161710" y="55336"/>
                  </a:lnTo>
                  <a:cubicBezTo>
                    <a:pt x="2171830" y="77911"/>
                    <a:pt x="2174944" y="102042"/>
                    <a:pt x="2177279" y="126174"/>
                  </a:cubicBezTo>
                  <a:cubicBezTo>
                    <a:pt x="2181171" y="169766"/>
                    <a:pt x="2196740" y="210244"/>
                    <a:pt x="2206081" y="253058"/>
                  </a:cubicBezTo>
                  <a:lnTo>
                    <a:pt x="2206081" y="253058"/>
                  </a:lnTo>
                  <a:cubicBezTo>
                    <a:pt x="2213865" y="260843"/>
                    <a:pt x="2212308" y="272519"/>
                    <a:pt x="2216201" y="281860"/>
                  </a:cubicBezTo>
                  <a:close/>
                </a:path>
              </a:pathLst>
            </a:custGeom>
            <a:solidFill>
              <a:srgbClr val="000000"/>
            </a:solidFill>
            <a:ln w="7773" cap="flat">
              <a:noFill/>
              <a:prstDash val="solid"/>
              <a:miter/>
            </a:ln>
          </p:spPr>
          <p:txBody>
            <a:bodyPr rtlCol="0" anchor="ctr"/>
            <a:lstStyle/>
            <a:p>
              <a:pPr algn="r" rtl="1"/>
              <a:endParaRPr lang="en-US">
                <a:cs typeface="B Nazanin" panose="00000700000000000000" pitchFamily="2" charset="-78"/>
              </a:endParaRPr>
            </a:p>
          </p:txBody>
        </p:sp>
        <p:sp>
          <p:nvSpPr>
            <p:cNvPr id="85" name="Freeform: Shape 84">
              <a:extLst>
                <a:ext uri="{FF2B5EF4-FFF2-40B4-BE49-F238E27FC236}">
                  <a16:creationId xmlns:a16="http://schemas.microsoft.com/office/drawing/2014/main" id="{65BFE337-5BA9-4CD1-A939-7736E6440A0E}"/>
                </a:ext>
              </a:extLst>
            </p:cNvPr>
            <p:cNvSpPr/>
            <p:nvPr/>
          </p:nvSpPr>
          <p:spPr>
            <a:xfrm>
              <a:off x="4568780" y="1022727"/>
              <a:ext cx="1299984" cy="1556867"/>
            </a:xfrm>
            <a:custGeom>
              <a:avLst/>
              <a:gdLst>
                <a:gd name="connsiteX0" fmla="*/ 1292132 w 1299984"/>
                <a:gd name="connsiteY0" fmla="*/ 412704 h 1556867"/>
                <a:gd name="connsiteX1" fmla="*/ 1081955 w 1299984"/>
                <a:gd name="connsiteY1" fmla="*/ 353543 h 1556867"/>
                <a:gd name="connsiteX2" fmla="*/ 898245 w 1299984"/>
                <a:gd name="connsiteY2" fmla="*/ 323184 h 1556867"/>
                <a:gd name="connsiteX3" fmla="*/ 718427 w 1299984"/>
                <a:gd name="connsiteY3" fmla="*/ 324741 h 1556867"/>
                <a:gd name="connsiteX4" fmla="*/ 569746 w 1299984"/>
                <a:gd name="connsiteY4" fmla="*/ 479650 h 1556867"/>
                <a:gd name="connsiteX5" fmla="*/ 542501 w 1299984"/>
                <a:gd name="connsiteY5" fmla="*/ 704617 h 1556867"/>
                <a:gd name="connsiteX6" fmla="*/ 480226 w 1299984"/>
                <a:gd name="connsiteY6" fmla="*/ 1003535 h 1556867"/>
                <a:gd name="connsiteX7" fmla="*/ 458430 w 1299984"/>
                <a:gd name="connsiteY7" fmla="*/ 1071259 h 1556867"/>
                <a:gd name="connsiteX8" fmla="*/ 431963 w 1299984"/>
                <a:gd name="connsiteY8" fmla="*/ 1089942 h 1556867"/>
                <a:gd name="connsiteX9" fmla="*/ 407054 w 1299984"/>
                <a:gd name="connsiteY9" fmla="*/ 1066589 h 1556867"/>
                <a:gd name="connsiteX10" fmla="*/ 399269 w 1299984"/>
                <a:gd name="connsiteY10" fmla="*/ 1015990 h 1556867"/>
                <a:gd name="connsiteX11" fmla="*/ 210888 w 1299984"/>
                <a:gd name="connsiteY11" fmla="*/ 861861 h 1556867"/>
                <a:gd name="connsiteX12" fmla="*/ 119811 w 1299984"/>
                <a:gd name="connsiteY12" fmla="*/ 924914 h 1556867"/>
                <a:gd name="connsiteX13" fmla="*/ 102686 w 1299984"/>
                <a:gd name="connsiteY13" fmla="*/ 1110959 h 1556867"/>
                <a:gd name="connsiteX14" fmla="*/ 159512 w 1299984"/>
                <a:gd name="connsiteY14" fmla="*/ 1204371 h 1556867"/>
                <a:gd name="connsiteX15" fmla="*/ 265379 w 1299984"/>
                <a:gd name="connsiteY15" fmla="*/ 1420776 h 1556867"/>
                <a:gd name="connsiteX16" fmla="*/ 260708 w 1299984"/>
                <a:gd name="connsiteY16" fmla="*/ 1560894 h 1556867"/>
                <a:gd name="connsiteX17" fmla="*/ 252924 w 1299984"/>
                <a:gd name="connsiteY17" fmla="*/ 1553110 h 1556867"/>
                <a:gd name="connsiteX18" fmla="*/ 230349 w 1299984"/>
                <a:gd name="connsiteY18" fmla="*/ 1531314 h 1556867"/>
                <a:gd name="connsiteX19" fmla="*/ 112027 w 1299984"/>
                <a:gd name="connsiteY19" fmla="*/ 1370178 h 1556867"/>
                <a:gd name="connsiteX20" fmla="*/ 40411 w 1299984"/>
                <a:gd name="connsiteY20" fmla="*/ 1192695 h 1556867"/>
                <a:gd name="connsiteX21" fmla="*/ 18615 w 1299984"/>
                <a:gd name="connsiteY21" fmla="*/ 1124971 h 1556867"/>
                <a:gd name="connsiteX22" fmla="*/ 11609 w 1299984"/>
                <a:gd name="connsiteY22" fmla="*/ 1061140 h 1556867"/>
                <a:gd name="connsiteX23" fmla="*/ 10831 w 1299984"/>
                <a:gd name="connsiteY23" fmla="*/ 872759 h 1556867"/>
                <a:gd name="connsiteX24" fmla="*/ 40411 w 1299984"/>
                <a:gd name="connsiteY24" fmla="*/ 703839 h 1556867"/>
                <a:gd name="connsiteX25" fmla="*/ 104243 w 1299984"/>
                <a:gd name="connsiteY25" fmla="*/ 485099 h 1556867"/>
                <a:gd name="connsiteX26" fmla="*/ 189870 w 1299984"/>
                <a:gd name="connsiteY26" fmla="*/ 306059 h 1556867"/>
                <a:gd name="connsiteX27" fmla="*/ 285618 w 1299984"/>
                <a:gd name="connsiteY27" fmla="*/ 190851 h 1556867"/>
                <a:gd name="connsiteX28" fmla="*/ 388371 w 1299984"/>
                <a:gd name="connsiteY28" fmla="*/ 109115 h 1556867"/>
                <a:gd name="connsiteX29" fmla="*/ 741002 w 1299984"/>
                <a:gd name="connsiteY29" fmla="*/ 135 h 1556867"/>
                <a:gd name="connsiteX30" fmla="*/ 1095967 w 1299984"/>
                <a:gd name="connsiteY30" fmla="*/ 96660 h 1556867"/>
                <a:gd name="connsiteX31" fmla="*/ 1294468 w 1299984"/>
                <a:gd name="connsiteY31" fmla="*/ 397136 h 1556867"/>
                <a:gd name="connsiteX32" fmla="*/ 1292132 w 1299984"/>
                <a:gd name="connsiteY32" fmla="*/ 412704 h 1556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99984" h="1556867">
                  <a:moveTo>
                    <a:pt x="1292132" y="412704"/>
                  </a:moveTo>
                  <a:cubicBezTo>
                    <a:pt x="1232193" y="357436"/>
                    <a:pt x="1156685" y="355879"/>
                    <a:pt x="1081955" y="353543"/>
                  </a:cubicBezTo>
                  <a:cubicBezTo>
                    <a:pt x="1019681" y="351987"/>
                    <a:pt x="959741" y="332526"/>
                    <a:pt x="898245" y="323184"/>
                  </a:cubicBezTo>
                  <a:cubicBezTo>
                    <a:pt x="837527" y="313843"/>
                    <a:pt x="778366" y="313843"/>
                    <a:pt x="718427" y="324741"/>
                  </a:cubicBezTo>
                  <a:cubicBezTo>
                    <a:pt x="632799" y="341088"/>
                    <a:pt x="587650" y="397136"/>
                    <a:pt x="569746" y="479650"/>
                  </a:cubicBezTo>
                  <a:cubicBezTo>
                    <a:pt x="553399" y="553601"/>
                    <a:pt x="547950" y="629109"/>
                    <a:pt x="542501" y="704617"/>
                  </a:cubicBezTo>
                  <a:cubicBezTo>
                    <a:pt x="535495" y="807370"/>
                    <a:pt x="511364" y="906231"/>
                    <a:pt x="480226" y="1003535"/>
                  </a:cubicBezTo>
                  <a:cubicBezTo>
                    <a:pt x="473220" y="1026110"/>
                    <a:pt x="465436" y="1048685"/>
                    <a:pt x="458430" y="1071259"/>
                  </a:cubicBezTo>
                  <a:cubicBezTo>
                    <a:pt x="454538" y="1084493"/>
                    <a:pt x="448310" y="1093834"/>
                    <a:pt x="431963" y="1089942"/>
                  </a:cubicBezTo>
                  <a:cubicBezTo>
                    <a:pt x="418730" y="1086828"/>
                    <a:pt x="406275" y="1086828"/>
                    <a:pt x="407054" y="1066589"/>
                  </a:cubicBezTo>
                  <a:cubicBezTo>
                    <a:pt x="407054" y="1049463"/>
                    <a:pt x="401604" y="1033116"/>
                    <a:pt x="399269" y="1015990"/>
                  </a:cubicBezTo>
                  <a:cubicBezTo>
                    <a:pt x="383701" y="908567"/>
                    <a:pt x="284061" y="865753"/>
                    <a:pt x="210888" y="861861"/>
                  </a:cubicBezTo>
                  <a:cubicBezTo>
                    <a:pt x="163404" y="859525"/>
                    <a:pt x="135380" y="879765"/>
                    <a:pt x="119811" y="924914"/>
                  </a:cubicBezTo>
                  <a:cubicBezTo>
                    <a:pt x="99572" y="985632"/>
                    <a:pt x="87896" y="1047128"/>
                    <a:pt x="102686" y="1110959"/>
                  </a:cubicBezTo>
                  <a:cubicBezTo>
                    <a:pt x="111249" y="1148324"/>
                    <a:pt x="126039" y="1182575"/>
                    <a:pt x="159512" y="1204371"/>
                  </a:cubicBezTo>
                  <a:cubicBezTo>
                    <a:pt x="237355" y="1255748"/>
                    <a:pt x="266157" y="1331256"/>
                    <a:pt x="265379" y="1420776"/>
                  </a:cubicBezTo>
                  <a:cubicBezTo>
                    <a:pt x="264600" y="1467482"/>
                    <a:pt x="271606" y="1514188"/>
                    <a:pt x="260708" y="1560894"/>
                  </a:cubicBezTo>
                  <a:cubicBezTo>
                    <a:pt x="256037" y="1560115"/>
                    <a:pt x="254480" y="1556223"/>
                    <a:pt x="252924" y="1553110"/>
                  </a:cubicBezTo>
                  <a:cubicBezTo>
                    <a:pt x="249810" y="1541433"/>
                    <a:pt x="241247" y="1534427"/>
                    <a:pt x="230349" y="1531314"/>
                  </a:cubicBezTo>
                  <a:cubicBezTo>
                    <a:pt x="187535" y="1517302"/>
                    <a:pt x="129153" y="1410656"/>
                    <a:pt x="112027" y="1370178"/>
                  </a:cubicBezTo>
                  <a:cubicBezTo>
                    <a:pt x="87117" y="1311795"/>
                    <a:pt x="64543" y="1251856"/>
                    <a:pt x="40411" y="1192695"/>
                  </a:cubicBezTo>
                  <a:cubicBezTo>
                    <a:pt x="31848" y="1170120"/>
                    <a:pt x="21729" y="1149103"/>
                    <a:pt x="18615" y="1124971"/>
                  </a:cubicBezTo>
                  <a:cubicBezTo>
                    <a:pt x="16280" y="1102397"/>
                    <a:pt x="25621" y="1082936"/>
                    <a:pt x="11609" y="1061140"/>
                  </a:cubicBezTo>
                  <a:cubicBezTo>
                    <a:pt x="-10965" y="1026888"/>
                    <a:pt x="5382" y="911680"/>
                    <a:pt x="10831" y="872759"/>
                  </a:cubicBezTo>
                  <a:cubicBezTo>
                    <a:pt x="18615" y="816711"/>
                    <a:pt x="28735" y="759107"/>
                    <a:pt x="40411" y="703839"/>
                  </a:cubicBezTo>
                  <a:cubicBezTo>
                    <a:pt x="55980" y="629887"/>
                    <a:pt x="77776" y="556715"/>
                    <a:pt x="104243" y="485099"/>
                  </a:cubicBezTo>
                  <a:cubicBezTo>
                    <a:pt x="119811" y="444620"/>
                    <a:pt x="149392" y="328634"/>
                    <a:pt x="189870" y="306059"/>
                  </a:cubicBezTo>
                  <a:cubicBezTo>
                    <a:pt x="224122" y="287377"/>
                    <a:pt x="256816" y="220431"/>
                    <a:pt x="285618" y="190851"/>
                  </a:cubicBezTo>
                  <a:cubicBezTo>
                    <a:pt x="316755" y="158935"/>
                    <a:pt x="351006" y="132468"/>
                    <a:pt x="388371" y="109115"/>
                  </a:cubicBezTo>
                  <a:cubicBezTo>
                    <a:pt x="485675" y="48397"/>
                    <a:pt x="624236" y="-2979"/>
                    <a:pt x="741002" y="135"/>
                  </a:cubicBezTo>
                  <a:cubicBezTo>
                    <a:pt x="863994" y="4027"/>
                    <a:pt x="989322" y="32050"/>
                    <a:pt x="1095967" y="96660"/>
                  </a:cubicBezTo>
                  <a:cubicBezTo>
                    <a:pt x="1185487" y="151151"/>
                    <a:pt x="1331833" y="278814"/>
                    <a:pt x="1294468" y="397136"/>
                  </a:cubicBezTo>
                  <a:cubicBezTo>
                    <a:pt x="1293689" y="402585"/>
                    <a:pt x="1292911" y="407255"/>
                    <a:pt x="1292132" y="412704"/>
                  </a:cubicBezTo>
                  <a:close/>
                </a:path>
              </a:pathLst>
            </a:custGeom>
            <a:solidFill>
              <a:schemeClr val="tx1">
                <a:lumMod val="85000"/>
                <a:lumOff val="15000"/>
              </a:schemeClr>
            </a:solidFill>
            <a:ln w="7773" cap="flat">
              <a:noFill/>
              <a:prstDash val="solid"/>
              <a:miter/>
            </a:ln>
          </p:spPr>
          <p:txBody>
            <a:bodyPr rtlCol="0" anchor="ctr"/>
            <a:lstStyle/>
            <a:p>
              <a:pPr algn="r" rtl="1"/>
              <a:endParaRPr lang="en-US">
                <a:cs typeface="B Nazanin" panose="00000700000000000000" pitchFamily="2" charset="-78"/>
              </a:endParaRPr>
            </a:p>
          </p:txBody>
        </p:sp>
        <p:sp>
          <p:nvSpPr>
            <p:cNvPr id="86" name="Freeform: Shape 85">
              <a:extLst>
                <a:ext uri="{FF2B5EF4-FFF2-40B4-BE49-F238E27FC236}">
                  <a16:creationId xmlns:a16="http://schemas.microsoft.com/office/drawing/2014/main" id="{14E6AAFC-81E8-48FA-8441-DEF648652A08}"/>
                </a:ext>
              </a:extLst>
            </p:cNvPr>
            <p:cNvSpPr/>
            <p:nvPr/>
          </p:nvSpPr>
          <p:spPr>
            <a:xfrm>
              <a:off x="5098826" y="2631884"/>
              <a:ext cx="194608" cy="233530"/>
            </a:xfrm>
            <a:custGeom>
              <a:avLst/>
              <a:gdLst>
                <a:gd name="connsiteX0" fmla="*/ 98861 w 194608"/>
                <a:gd name="connsiteY0" fmla="*/ 212512 h 233530"/>
                <a:gd name="connsiteX1" fmla="*/ 88742 w 194608"/>
                <a:gd name="connsiteY1" fmla="*/ 211734 h 233530"/>
                <a:gd name="connsiteX2" fmla="*/ 66167 w 194608"/>
                <a:gd name="connsiteY2" fmla="*/ 205506 h 233530"/>
                <a:gd name="connsiteX3" fmla="*/ 60718 w 194608"/>
                <a:gd name="connsiteY3" fmla="*/ 200836 h 233530"/>
                <a:gd name="connsiteX4" fmla="*/ 9341 w 194608"/>
                <a:gd name="connsiteY4" fmla="*/ 28024 h 233530"/>
                <a:gd name="connsiteX5" fmla="*/ 0 w 194608"/>
                <a:gd name="connsiteY5" fmla="*/ 0 h 233530"/>
                <a:gd name="connsiteX6" fmla="*/ 31916 w 194608"/>
                <a:gd name="connsiteY6" fmla="*/ 49041 h 233530"/>
                <a:gd name="connsiteX7" fmla="*/ 198501 w 194608"/>
                <a:gd name="connsiteY7" fmla="*/ 233530 h 233530"/>
                <a:gd name="connsiteX8" fmla="*/ 195387 w 194608"/>
                <a:gd name="connsiteY8" fmla="*/ 236644 h 233530"/>
                <a:gd name="connsiteX9" fmla="*/ 175926 w 194608"/>
                <a:gd name="connsiteY9" fmla="*/ 234309 h 233530"/>
                <a:gd name="connsiteX10" fmla="*/ 175926 w 194608"/>
                <a:gd name="connsiteY10" fmla="*/ 233530 h 233530"/>
                <a:gd name="connsiteX11" fmla="*/ 150238 w 194608"/>
                <a:gd name="connsiteY11" fmla="*/ 228081 h 233530"/>
                <a:gd name="connsiteX12" fmla="*/ 131555 w 194608"/>
                <a:gd name="connsiteY12" fmla="*/ 223410 h 233530"/>
                <a:gd name="connsiteX13" fmla="*/ 131555 w 194608"/>
                <a:gd name="connsiteY13" fmla="*/ 222632 h 233530"/>
                <a:gd name="connsiteX14" fmla="*/ 98861 w 194608"/>
                <a:gd name="connsiteY14" fmla="*/ 212512 h 23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608" h="233530">
                  <a:moveTo>
                    <a:pt x="98861" y="212512"/>
                  </a:moveTo>
                  <a:cubicBezTo>
                    <a:pt x="95747" y="212512"/>
                    <a:pt x="91855" y="211734"/>
                    <a:pt x="88742" y="211734"/>
                  </a:cubicBezTo>
                  <a:cubicBezTo>
                    <a:pt x="82514" y="204728"/>
                    <a:pt x="73173" y="207842"/>
                    <a:pt x="66167" y="205506"/>
                  </a:cubicBezTo>
                  <a:cubicBezTo>
                    <a:pt x="63832" y="204728"/>
                    <a:pt x="62275" y="203171"/>
                    <a:pt x="60718" y="200836"/>
                  </a:cubicBezTo>
                  <a:cubicBezTo>
                    <a:pt x="46706" y="142453"/>
                    <a:pt x="27245" y="85628"/>
                    <a:pt x="9341" y="28024"/>
                  </a:cubicBezTo>
                  <a:cubicBezTo>
                    <a:pt x="7006" y="19461"/>
                    <a:pt x="3892" y="10898"/>
                    <a:pt x="0" y="0"/>
                  </a:cubicBezTo>
                  <a:cubicBezTo>
                    <a:pt x="20239" y="13233"/>
                    <a:pt x="23353" y="33473"/>
                    <a:pt x="31916" y="49041"/>
                  </a:cubicBezTo>
                  <a:cubicBezTo>
                    <a:pt x="72394" y="124549"/>
                    <a:pt x="127663" y="185267"/>
                    <a:pt x="198501" y="233530"/>
                  </a:cubicBezTo>
                  <a:cubicBezTo>
                    <a:pt x="197722" y="234309"/>
                    <a:pt x="196944" y="235865"/>
                    <a:pt x="195387" y="236644"/>
                  </a:cubicBezTo>
                  <a:cubicBezTo>
                    <a:pt x="188381" y="240536"/>
                    <a:pt x="182153" y="238979"/>
                    <a:pt x="175926" y="234309"/>
                  </a:cubicBezTo>
                  <a:lnTo>
                    <a:pt x="175926" y="233530"/>
                  </a:lnTo>
                  <a:cubicBezTo>
                    <a:pt x="168142" y="226524"/>
                    <a:pt x="158801" y="228859"/>
                    <a:pt x="150238" y="228081"/>
                  </a:cubicBezTo>
                  <a:cubicBezTo>
                    <a:pt x="143232" y="228081"/>
                    <a:pt x="137004" y="228081"/>
                    <a:pt x="131555" y="223410"/>
                  </a:cubicBezTo>
                  <a:lnTo>
                    <a:pt x="131555" y="222632"/>
                  </a:lnTo>
                  <a:cubicBezTo>
                    <a:pt x="122214" y="216404"/>
                    <a:pt x="108981" y="221075"/>
                    <a:pt x="98861" y="212512"/>
                  </a:cubicBezTo>
                  <a:close/>
                </a:path>
              </a:pathLst>
            </a:custGeom>
            <a:solidFill>
              <a:srgbClr val="E3B786"/>
            </a:solidFill>
            <a:ln w="7773" cap="flat">
              <a:noFill/>
              <a:prstDash val="solid"/>
              <a:miter/>
            </a:ln>
          </p:spPr>
          <p:txBody>
            <a:bodyPr rtlCol="0" anchor="ctr"/>
            <a:lstStyle/>
            <a:p>
              <a:pPr algn="r" rtl="1"/>
              <a:endParaRPr lang="en-US">
                <a:cs typeface="B Nazanin" panose="00000700000000000000" pitchFamily="2" charset="-78"/>
              </a:endParaRPr>
            </a:p>
          </p:txBody>
        </p:sp>
        <p:grpSp>
          <p:nvGrpSpPr>
            <p:cNvPr id="87" name="Graphic 24">
              <a:extLst>
                <a:ext uri="{FF2B5EF4-FFF2-40B4-BE49-F238E27FC236}">
                  <a16:creationId xmlns:a16="http://schemas.microsoft.com/office/drawing/2014/main" id="{429A4346-3D5D-4953-8F9D-A116FDD6AE50}"/>
                </a:ext>
              </a:extLst>
            </p:cNvPr>
            <p:cNvGrpSpPr/>
            <p:nvPr/>
          </p:nvGrpSpPr>
          <p:grpSpPr>
            <a:xfrm>
              <a:off x="3822070" y="2993077"/>
              <a:ext cx="4040070" cy="2506556"/>
              <a:chOff x="3822070" y="2993077"/>
              <a:chExt cx="4040070" cy="2506556"/>
            </a:xfrm>
            <a:solidFill>
              <a:srgbClr val="A1C1E2"/>
            </a:solidFill>
          </p:grpSpPr>
          <p:sp>
            <p:nvSpPr>
              <p:cNvPr id="89" name="Freeform: Shape 88">
                <a:extLst>
                  <a:ext uri="{FF2B5EF4-FFF2-40B4-BE49-F238E27FC236}">
                    <a16:creationId xmlns:a16="http://schemas.microsoft.com/office/drawing/2014/main" id="{26EE930E-214C-49BF-B86A-5F7C635A57C1}"/>
                  </a:ext>
                </a:extLst>
              </p:cNvPr>
              <p:cNvSpPr/>
              <p:nvPr/>
            </p:nvSpPr>
            <p:spPr>
              <a:xfrm>
                <a:off x="5752399" y="3005226"/>
                <a:ext cx="155687" cy="303589"/>
              </a:xfrm>
              <a:custGeom>
                <a:avLst/>
                <a:gdLst>
                  <a:gd name="connsiteX0" fmla="*/ 56359 w 155686"/>
                  <a:gd name="connsiteY0" fmla="*/ 86713 h 303589"/>
                  <a:gd name="connsiteX1" fmla="*/ 11210 w 155686"/>
                  <a:gd name="connsiteY1" fmla="*/ 1085 h 303589"/>
                  <a:gd name="connsiteX2" fmla="*/ 5761 w 155686"/>
                  <a:gd name="connsiteY2" fmla="*/ 1863 h 303589"/>
                  <a:gd name="connsiteX3" fmla="*/ 16659 w 155686"/>
                  <a:gd name="connsiteY3" fmla="*/ 83599 h 303589"/>
                  <a:gd name="connsiteX4" fmla="*/ 312 w 155686"/>
                  <a:gd name="connsiteY4" fmla="*/ 100725 h 303589"/>
                  <a:gd name="connsiteX5" fmla="*/ 42347 w 155686"/>
                  <a:gd name="connsiteY5" fmla="*/ 163778 h 303589"/>
                  <a:gd name="connsiteX6" fmla="*/ 54802 w 155686"/>
                  <a:gd name="connsiteY6" fmla="*/ 290662 h 303589"/>
                  <a:gd name="connsiteX7" fmla="*/ 64143 w 155686"/>
                  <a:gd name="connsiteY7" fmla="*/ 309345 h 303589"/>
                  <a:gd name="connsiteX8" fmla="*/ 92167 w 155686"/>
                  <a:gd name="connsiteY8" fmla="*/ 262639 h 303589"/>
                  <a:gd name="connsiteX9" fmla="*/ 139651 w 155686"/>
                  <a:gd name="connsiteY9" fmla="*/ 249405 h 303589"/>
                  <a:gd name="connsiteX10" fmla="*/ 149771 w 155686"/>
                  <a:gd name="connsiteY10" fmla="*/ 224495 h 303589"/>
                  <a:gd name="connsiteX11" fmla="*/ 56359 w 155686"/>
                  <a:gd name="connsiteY11" fmla="*/ 86713 h 30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5686" h="303589">
                    <a:moveTo>
                      <a:pt x="56359" y="86713"/>
                    </a:moveTo>
                    <a:cubicBezTo>
                      <a:pt x="39233" y="59468"/>
                      <a:pt x="18994" y="33001"/>
                      <a:pt x="11210" y="1085"/>
                    </a:cubicBezTo>
                    <a:cubicBezTo>
                      <a:pt x="9653" y="-472"/>
                      <a:pt x="7317" y="-472"/>
                      <a:pt x="5761" y="1863"/>
                    </a:cubicBezTo>
                    <a:cubicBezTo>
                      <a:pt x="-9808" y="31444"/>
                      <a:pt x="10431" y="57911"/>
                      <a:pt x="16659" y="83599"/>
                    </a:cubicBezTo>
                    <a:cubicBezTo>
                      <a:pt x="22886" y="108509"/>
                      <a:pt x="14323" y="102282"/>
                      <a:pt x="312" y="100725"/>
                    </a:cubicBezTo>
                    <a:cubicBezTo>
                      <a:pt x="21329" y="117072"/>
                      <a:pt x="43904" y="132640"/>
                      <a:pt x="42347" y="163778"/>
                    </a:cubicBezTo>
                    <a:cubicBezTo>
                      <a:pt x="40790" y="206592"/>
                      <a:pt x="54023" y="247848"/>
                      <a:pt x="54802" y="290662"/>
                    </a:cubicBezTo>
                    <a:cubicBezTo>
                      <a:pt x="54802" y="297668"/>
                      <a:pt x="50910" y="308566"/>
                      <a:pt x="64143" y="309345"/>
                    </a:cubicBezTo>
                    <a:cubicBezTo>
                      <a:pt x="53245" y="281321"/>
                      <a:pt x="63365" y="267309"/>
                      <a:pt x="92167" y="262639"/>
                    </a:cubicBezTo>
                    <a:cubicBezTo>
                      <a:pt x="108514" y="260303"/>
                      <a:pt x="123304" y="252519"/>
                      <a:pt x="139651" y="249405"/>
                    </a:cubicBezTo>
                    <a:cubicBezTo>
                      <a:pt x="158334" y="246292"/>
                      <a:pt x="160669" y="239286"/>
                      <a:pt x="149771" y="224495"/>
                    </a:cubicBezTo>
                    <a:cubicBezTo>
                      <a:pt x="118634" y="178568"/>
                      <a:pt x="85939" y="133419"/>
                      <a:pt x="56359" y="86713"/>
                    </a:cubicBezTo>
                    <a:close/>
                  </a:path>
                </a:pathLst>
              </a:custGeom>
              <a:solidFill>
                <a:srgbClr val="A1C1E2"/>
              </a:solidFill>
              <a:ln w="7773" cap="flat">
                <a:noFill/>
                <a:prstDash val="solid"/>
                <a:miter/>
              </a:ln>
            </p:spPr>
            <p:txBody>
              <a:bodyPr rtlCol="0" anchor="ctr"/>
              <a:lstStyle/>
              <a:p>
                <a:pPr algn="r" rtl="1"/>
                <a:endParaRPr lang="en-US">
                  <a:cs typeface="B Nazanin" panose="00000700000000000000" pitchFamily="2" charset="-78"/>
                </a:endParaRPr>
              </a:p>
            </p:txBody>
          </p:sp>
          <p:sp>
            <p:nvSpPr>
              <p:cNvPr id="90" name="Freeform: Shape 89">
                <a:extLst>
                  <a:ext uri="{FF2B5EF4-FFF2-40B4-BE49-F238E27FC236}">
                    <a16:creationId xmlns:a16="http://schemas.microsoft.com/office/drawing/2014/main" id="{BC81363B-4C66-4B7A-B93C-26953B63BB56}"/>
                  </a:ext>
                </a:extLst>
              </p:cNvPr>
              <p:cNvSpPr/>
              <p:nvPr/>
            </p:nvSpPr>
            <p:spPr>
              <a:xfrm>
                <a:off x="6914912" y="3319241"/>
                <a:ext cx="350295" cy="412570"/>
              </a:xfrm>
              <a:custGeom>
                <a:avLst/>
                <a:gdLst>
                  <a:gd name="connsiteX0" fmla="*/ 0 w 350295"/>
                  <a:gd name="connsiteY0" fmla="*/ 411013 h 412569"/>
                  <a:gd name="connsiteX1" fmla="*/ 4670 w 350295"/>
                  <a:gd name="connsiteY1" fmla="*/ 416462 h 412569"/>
                  <a:gd name="connsiteX2" fmla="*/ 14790 w 350295"/>
                  <a:gd name="connsiteY2" fmla="*/ 414127 h 412569"/>
                  <a:gd name="connsiteX3" fmla="*/ 25688 w 350295"/>
                  <a:gd name="connsiteY3" fmla="*/ 411791 h 412569"/>
                  <a:gd name="connsiteX4" fmla="*/ 243650 w 350295"/>
                  <a:gd name="connsiteY4" fmla="*/ 267781 h 412569"/>
                  <a:gd name="connsiteX5" fmla="*/ 341732 w 350295"/>
                  <a:gd name="connsiteY5" fmla="*/ 51377 h 412569"/>
                  <a:gd name="connsiteX6" fmla="*/ 352630 w 350295"/>
                  <a:gd name="connsiteY6" fmla="*/ 0 h 412569"/>
                  <a:gd name="connsiteX7" fmla="*/ 0 w 350295"/>
                  <a:gd name="connsiteY7" fmla="*/ 411013 h 41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0295" h="412569">
                    <a:moveTo>
                      <a:pt x="0" y="411013"/>
                    </a:moveTo>
                    <a:cubicBezTo>
                      <a:pt x="1557" y="412570"/>
                      <a:pt x="3114" y="414127"/>
                      <a:pt x="4670" y="416462"/>
                    </a:cubicBezTo>
                    <a:cubicBezTo>
                      <a:pt x="7784" y="415684"/>
                      <a:pt x="11677" y="414905"/>
                      <a:pt x="14790" y="414127"/>
                    </a:cubicBezTo>
                    <a:cubicBezTo>
                      <a:pt x="18682" y="413348"/>
                      <a:pt x="21796" y="411791"/>
                      <a:pt x="25688" y="411791"/>
                    </a:cubicBezTo>
                    <a:cubicBezTo>
                      <a:pt x="125328" y="404785"/>
                      <a:pt x="193830" y="350295"/>
                      <a:pt x="243650" y="267781"/>
                    </a:cubicBezTo>
                    <a:cubicBezTo>
                      <a:pt x="284907" y="199279"/>
                      <a:pt x="312152" y="125328"/>
                      <a:pt x="341732" y="51377"/>
                    </a:cubicBezTo>
                    <a:cubicBezTo>
                      <a:pt x="347181" y="37365"/>
                      <a:pt x="358858" y="21796"/>
                      <a:pt x="352630" y="0"/>
                    </a:cubicBezTo>
                    <a:cubicBezTo>
                      <a:pt x="233530" y="138561"/>
                      <a:pt x="116765" y="274787"/>
                      <a:pt x="0" y="411013"/>
                    </a:cubicBezTo>
                    <a:close/>
                  </a:path>
                </a:pathLst>
              </a:custGeom>
              <a:solidFill>
                <a:schemeClr val="accent1">
                  <a:lumMod val="60000"/>
                  <a:lumOff val="40000"/>
                </a:schemeClr>
              </a:solidFill>
              <a:ln w="7773" cap="flat">
                <a:noFill/>
                <a:prstDash val="solid"/>
                <a:miter/>
              </a:ln>
            </p:spPr>
            <p:txBody>
              <a:bodyPr rtlCol="0" anchor="ctr"/>
              <a:lstStyle/>
              <a:p>
                <a:pPr algn="r" rtl="1"/>
                <a:endParaRPr lang="en-US">
                  <a:cs typeface="B Nazanin" panose="00000700000000000000" pitchFamily="2" charset="-78"/>
                </a:endParaRPr>
              </a:p>
            </p:txBody>
          </p:sp>
          <p:sp>
            <p:nvSpPr>
              <p:cNvPr id="91" name="Freeform: Shape 90">
                <a:extLst>
                  <a:ext uri="{FF2B5EF4-FFF2-40B4-BE49-F238E27FC236}">
                    <a16:creationId xmlns:a16="http://schemas.microsoft.com/office/drawing/2014/main" id="{98FF5141-85C5-46F5-B5FC-E09814E5ACBC}"/>
                  </a:ext>
                </a:extLst>
              </p:cNvPr>
              <p:cNvSpPr/>
              <p:nvPr/>
            </p:nvSpPr>
            <p:spPr>
              <a:xfrm>
                <a:off x="6549479" y="3486024"/>
                <a:ext cx="179040" cy="256883"/>
              </a:xfrm>
              <a:custGeom>
                <a:avLst/>
                <a:gdLst>
                  <a:gd name="connsiteX0" fmla="*/ 169267 w 179039"/>
                  <a:gd name="connsiteY0" fmla="*/ 3694 h 256883"/>
                  <a:gd name="connsiteX1" fmla="*/ 26814 w 179039"/>
                  <a:gd name="connsiteY1" fmla="*/ 51178 h 256883"/>
                  <a:gd name="connsiteX2" fmla="*/ 1125 w 179039"/>
                  <a:gd name="connsiteY2" fmla="*/ 83873 h 256883"/>
                  <a:gd name="connsiteX3" fmla="*/ 7353 w 179039"/>
                  <a:gd name="connsiteY3" fmla="*/ 144590 h 256883"/>
                  <a:gd name="connsiteX4" fmla="*/ 22922 w 179039"/>
                  <a:gd name="connsiteY4" fmla="*/ 232553 h 256883"/>
                  <a:gd name="connsiteX5" fmla="*/ 71184 w 179039"/>
                  <a:gd name="connsiteY5" fmla="*/ 242673 h 256883"/>
                  <a:gd name="connsiteX6" fmla="*/ 92202 w 179039"/>
                  <a:gd name="connsiteY6" fmla="*/ 210757 h 256883"/>
                  <a:gd name="connsiteX7" fmla="*/ 181722 w 179039"/>
                  <a:gd name="connsiteY7" fmla="*/ 15370 h 256883"/>
                  <a:gd name="connsiteX8" fmla="*/ 184057 w 179039"/>
                  <a:gd name="connsiteY8" fmla="*/ 2915 h 256883"/>
                  <a:gd name="connsiteX9" fmla="*/ 169267 w 179039"/>
                  <a:gd name="connsiteY9" fmla="*/ 3694 h 256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9039" h="256883">
                    <a:moveTo>
                      <a:pt x="169267" y="3694"/>
                    </a:moveTo>
                    <a:cubicBezTo>
                      <a:pt x="121783" y="20041"/>
                      <a:pt x="74298" y="36388"/>
                      <a:pt x="26814" y="51178"/>
                    </a:cubicBezTo>
                    <a:cubicBezTo>
                      <a:pt x="6574" y="57406"/>
                      <a:pt x="-3545" y="65968"/>
                      <a:pt x="1125" y="83873"/>
                    </a:cubicBezTo>
                    <a:cubicBezTo>
                      <a:pt x="3461" y="107226"/>
                      <a:pt x="4239" y="125908"/>
                      <a:pt x="7353" y="144590"/>
                    </a:cubicBezTo>
                    <a:cubicBezTo>
                      <a:pt x="12023" y="174171"/>
                      <a:pt x="12802" y="204530"/>
                      <a:pt x="22922" y="232553"/>
                    </a:cubicBezTo>
                    <a:cubicBezTo>
                      <a:pt x="33820" y="263691"/>
                      <a:pt x="50167" y="267583"/>
                      <a:pt x="71184" y="242673"/>
                    </a:cubicBezTo>
                    <a:cubicBezTo>
                      <a:pt x="78969" y="233332"/>
                      <a:pt x="85975" y="221655"/>
                      <a:pt x="92202" y="210757"/>
                    </a:cubicBezTo>
                    <a:cubicBezTo>
                      <a:pt x="127232" y="147704"/>
                      <a:pt x="152920" y="80759"/>
                      <a:pt x="181722" y="15370"/>
                    </a:cubicBezTo>
                    <a:cubicBezTo>
                      <a:pt x="183279" y="11478"/>
                      <a:pt x="187171" y="6808"/>
                      <a:pt x="184057" y="2915"/>
                    </a:cubicBezTo>
                    <a:cubicBezTo>
                      <a:pt x="179387" y="-3312"/>
                      <a:pt x="173938" y="2137"/>
                      <a:pt x="169267" y="3694"/>
                    </a:cubicBezTo>
                    <a:close/>
                  </a:path>
                </a:pathLst>
              </a:custGeom>
              <a:solidFill>
                <a:schemeClr val="accent1">
                  <a:lumMod val="60000"/>
                  <a:lumOff val="40000"/>
                </a:schemeClr>
              </a:solidFill>
              <a:ln w="7773" cap="flat">
                <a:noFill/>
                <a:prstDash val="solid"/>
                <a:miter/>
              </a:ln>
            </p:spPr>
            <p:txBody>
              <a:bodyPr rtlCol="0" anchor="ctr"/>
              <a:lstStyle/>
              <a:p>
                <a:pPr algn="r" rtl="1"/>
                <a:endParaRPr lang="en-US">
                  <a:cs typeface="B Nazanin" panose="00000700000000000000" pitchFamily="2" charset="-78"/>
                </a:endParaRPr>
              </a:p>
            </p:txBody>
          </p:sp>
          <p:sp>
            <p:nvSpPr>
              <p:cNvPr id="92" name="Freeform: Shape 91">
                <a:extLst>
                  <a:ext uri="{FF2B5EF4-FFF2-40B4-BE49-F238E27FC236}">
                    <a16:creationId xmlns:a16="http://schemas.microsoft.com/office/drawing/2014/main" id="{243B337B-5540-403B-BFD8-09F94656124F}"/>
                  </a:ext>
                </a:extLst>
              </p:cNvPr>
              <p:cNvSpPr/>
              <p:nvPr/>
            </p:nvSpPr>
            <p:spPr>
              <a:xfrm>
                <a:off x="7708914" y="3041340"/>
                <a:ext cx="155687" cy="233530"/>
              </a:xfrm>
              <a:custGeom>
                <a:avLst/>
                <a:gdLst>
                  <a:gd name="connsiteX0" fmla="*/ 151795 w 155686"/>
                  <a:gd name="connsiteY0" fmla="*/ 205506 h 233530"/>
                  <a:gd name="connsiteX1" fmla="*/ 7006 w 155686"/>
                  <a:gd name="connsiteY1" fmla="*/ 0 h 233530"/>
                  <a:gd name="connsiteX2" fmla="*/ 0 w 155686"/>
                  <a:gd name="connsiteY2" fmla="*/ 3114 h 233530"/>
                  <a:gd name="connsiteX3" fmla="*/ 21796 w 155686"/>
                  <a:gd name="connsiteY3" fmla="*/ 180596 h 233530"/>
                  <a:gd name="connsiteX4" fmla="*/ 32694 w 155686"/>
                  <a:gd name="connsiteY4" fmla="*/ 209399 h 233530"/>
                  <a:gd name="connsiteX5" fmla="*/ 126106 w 155686"/>
                  <a:gd name="connsiteY5" fmla="*/ 238200 h 233530"/>
                  <a:gd name="connsiteX6" fmla="*/ 151795 w 155686"/>
                  <a:gd name="connsiteY6" fmla="*/ 205506 h 233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6" h="233530">
                    <a:moveTo>
                      <a:pt x="151795" y="205506"/>
                    </a:moveTo>
                    <a:cubicBezTo>
                      <a:pt x="115986" y="127663"/>
                      <a:pt x="58383" y="66167"/>
                      <a:pt x="7006" y="0"/>
                    </a:cubicBezTo>
                    <a:cubicBezTo>
                      <a:pt x="4670" y="778"/>
                      <a:pt x="2335" y="2335"/>
                      <a:pt x="0" y="3114"/>
                    </a:cubicBezTo>
                    <a:cubicBezTo>
                      <a:pt x="7006" y="62275"/>
                      <a:pt x="14012" y="121435"/>
                      <a:pt x="21796" y="180596"/>
                    </a:cubicBezTo>
                    <a:cubicBezTo>
                      <a:pt x="23353" y="190716"/>
                      <a:pt x="19461" y="203949"/>
                      <a:pt x="32694" y="209399"/>
                    </a:cubicBezTo>
                    <a:cubicBezTo>
                      <a:pt x="63053" y="221854"/>
                      <a:pt x="93412" y="235087"/>
                      <a:pt x="126106" y="238200"/>
                    </a:cubicBezTo>
                    <a:cubicBezTo>
                      <a:pt x="152573" y="240536"/>
                      <a:pt x="161914" y="228081"/>
                      <a:pt x="151795" y="205506"/>
                    </a:cubicBezTo>
                    <a:close/>
                  </a:path>
                </a:pathLst>
              </a:custGeom>
              <a:solidFill>
                <a:schemeClr val="accent1">
                  <a:lumMod val="60000"/>
                  <a:lumOff val="40000"/>
                </a:schemeClr>
              </a:solidFill>
              <a:ln w="7773" cap="flat">
                <a:noFill/>
                <a:prstDash val="solid"/>
                <a:miter/>
              </a:ln>
            </p:spPr>
            <p:txBody>
              <a:bodyPr rtlCol="0" anchor="ctr"/>
              <a:lstStyle/>
              <a:p>
                <a:pPr algn="r" rtl="1"/>
                <a:endParaRPr lang="en-US">
                  <a:cs typeface="B Nazanin" panose="00000700000000000000" pitchFamily="2" charset="-78"/>
                </a:endParaRPr>
              </a:p>
            </p:txBody>
          </p:sp>
          <p:sp>
            <p:nvSpPr>
              <p:cNvPr id="93" name="Freeform: Shape 92">
                <a:extLst>
                  <a:ext uri="{FF2B5EF4-FFF2-40B4-BE49-F238E27FC236}">
                    <a16:creationId xmlns:a16="http://schemas.microsoft.com/office/drawing/2014/main" id="{C895D544-8D07-4C6A-BD37-49BDDE5DA603}"/>
                  </a:ext>
                </a:extLst>
              </p:cNvPr>
              <p:cNvSpPr/>
              <p:nvPr/>
            </p:nvSpPr>
            <p:spPr>
              <a:xfrm>
                <a:off x="4875416" y="4489227"/>
                <a:ext cx="786218" cy="482629"/>
              </a:xfrm>
              <a:custGeom>
                <a:avLst/>
                <a:gdLst>
                  <a:gd name="connsiteX0" fmla="*/ 787775 w 786217"/>
                  <a:gd name="connsiteY0" fmla="*/ 487299 h 482628"/>
                  <a:gd name="connsiteX1" fmla="*/ 0 w 786217"/>
                  <a:gd name="connsiteY1" fmla="*/ 0 h 482628"/>
                  <a:gd name="connsiteX2" fmla="*/ 787775 w 786217"/>
                  <a:gd name="connsiteY2" fmla="*/ 487299 h 482628"/>
                </a:gdLst>
                <a:ahLst/>
                <a:cxnLst>
                  <a:cxn ang="0">
                    <a:pos x="connsiteX0" y="connsiteY0"/>
                  </a:cxn>
                  <a:cxn ang="0">
                    <a:pos x="connsiteX1" y="connsiteY1"/>
                  </a:cxn>
                  <a:cxn ang="0">
                    <a:pos x="connsiteX2" y="connsiteY2"/>
                  </a:cxn>
                </a:cxnLst>
                <a:rect l="l" t="t" r="r" b="b"/>
                <a:pathLst>
                  <a:path w="786217" h="482628">
                    <a:moveTo>
                      <a:pt x="787775" y="487299"/>
                    </a:moveTo>
                    <a:cubicBezTo>
                      <a:pt x="523886" y="323828"/>
                      <a:pt x="265446" y="164249"/>
                      <a:pt x="0" y="0"/>
                    </a:cubicBezTo>
                    <a:cubicBezTo>
                      <a:pt x="190716" y="284128"/>
                      <a:pt x="460054" y="426582"/>
                      <a:pt x="787775" y="487299"/>
                    </a:cubicBezTo>
                    <a:close/>
                  </a:path>
                </a:pathLst>
              </a:custGeom>
              <a:solidFill>
                <a:schemeClr val="accent1">
                  <a:lumMod val="60000"/>
                  <a:lumOff val="40000"/>
                </a:schemeClr>
              </a:solidFill>
              <a:ln w="7773" cap="flat">
                <a:noFill/>
                <a:prstDash val="solid"/>
                <a:miter/>
              </a:ln>
            </p:spPr>
            <p:txBody>
              <a:bodyPr rtlCol="0" anchor="ctr"/>
              <a:lstStyle/>
              <a:p>
                <a:pPr algn="r" rtl="1"/>
                <a:endParaRPr lang="en-US">
                  <a:cs typeface="B Nazanin" panose="00000700000000000000" pitchFamily="2" charset="-78"/>
                </a:endParaRPr>
              </a:p>
            </p:txBody>
          </p:sp>
          <p:sp>
            <p:nvSpPr>
              <p:cNvPr id="94" name="Freeform: Shape 93">
                <a:extLst>
                  <a:ext uri="{FF2B5EF4-FFF2-40B4-BE49-F238E27FC236}">
                    <a16:creationId xmlns:a16="http://schemas.microsoft.com/office/drawing/2014/main" id="{9486A42F-91AA-4768-AC3A-3A6E20E5E987}"/>
                  </a:ext>
                </a:extLst>
              </p:cNvPr>
              <p:cNvSpPr/>
              <p:nvPr/>
            </p:nvSpPr>
            <p:spPr>
              <a:xfrm>
                <a:off x="5015976" y="5311836"/>
                <a:ext cx="358079" cy="186824"/>
              </a:xfrm>
              <a:custGeom>
                <a:avLst/>
                <a:gdLst>
                  <a:gd name="connsiteX0" fmla="*/ 344403 w 358079"/>
                  <a:gd name="connsiteY0" fmla="*/ 9536 h 186824"/>
                  <a:gd name="connsiteX1" fmla="*/ 325721 w 358079"/>
                  <a:gd name="connsiteY1" fmla="*/ 5643 h 186824"/>
                  <a:gd name="connsiteX2" fmla="*/ 175483 w 358079"/>
                  <a:gd name="connsiteY2" fmla="*/ 195 h 186824"/>
                  <a:gd name="connsiteX3" fmla="*/ 14348 w 358079"/>
                  <a:gd name="connsiteY3" fmla="*/ 5643 h 186824"/>
                  <a:gd name="connsiteX4" fmla="*/ 2671 w 358079"/>
                  <a:gd name="connsiteY4" fmla="*/ 21212 h 186824"/>
                  <a:gd name="connsiteX5" fmla="*/ 75065 w 358079"/>
                  <a:gd name="connsiteY5" fmla="*/ 177678 h 186824"/>
                  <a:gd name="connsiteX6" fmla="*/ 103089 w 358079"/>
                  <a:gd name="connsiteY6" fmla="*/ 186240 h 186824"/>
                  <a:gd name="connsiteX7" fmla="*/ 265782 w 358079"/>
                  <a:gd name="connsiteY7" fmla="*/ 106840 h 186824"/>
                  <a:gd name="connsiteX8" fmla="*/ 352966 w 358079"/>
                  <a:gd name="connsiteY8" fmla="*/ 50793 h 186824"/>
                  <a:gd name="connsiteX9" fmla="*/ 344403 w 358079"/>
                  <a:gd name="connsiteY9" fmla="*/ 9536 h 18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079" h="186824">
                    <a:moveTo>
                      <a:pt x="344403" y="9536"/>
                    </a:moveTo>
                    <a:cubicBezTo>
                      <a:pt x="338954" y="7200"/>
                      <a:pt x="331948" y="7200"/>
                      <a:pt x="325721" y="5643"/>
                    </a:cubicBezTo>
                    <a:cubicBezTo>
                      <a:pt x="275123" y="-3697"/>
                      <a:pt x="223746" y="1751"/>
                      <a:pt x="175483" y="195"/>
                    </a:cubicBezTo>
                    <a:cubicBezTo>
                      <a:pt x="120215" y="973"/>
                      <a:pt x="67281" y="-2141"/>
                      <a:pt x="14348" y="5643"/>
                    </a:cubicBezTo>
                    <a:cubicBezTo>
                      <a:pt x="3449" y="7200"/>
                      <a:pt x="-4335" y="7200"/>
                      <a:pt x="2671" y="21212"/>
                    </a:cubicBezTo>
                    <a:cubicBezTo>
                      <a:pt x="26802" y="73367"/>
                      <a:pt x="51712" y="125522"/>
                      <a:pt x="75065" y="177678"/>
                    </a:cubicBezTo>
                    <a:cubicBezTo>
                      <a:pt x="81293" y="191689"/>
                      <a:pt x="89077" y="193246"/>
                      <a:pt x="103089" y="186240"/>
                    </a:cubicBezTo>
                    <a:cubicBezTo>
                      <a:pt x="156801" y="158995"/>
                      <a:pt x="212070" y="134864"/>
                      <a:pt x="265782" y="106840"/>
                    </a:cubicBezTo>
                    <a:cubicBezTo>
                      <a:pt x="296140" y="90493"/>
                      <a:pt x="327278" y="74146"/>
                      <a:pt x="352966" y="50793"/>
                    </a:cubicBezTo>
                    <a:cubicBezTo>
                      <a:pt x="372427" y="33667"/>
                      <a:pt x="369313" y="18877"/>
                      <a:pt x="344403" y="9536"/>
                    </a:cubicBezTo>
                    <a:close/>
                  </a:path>
                </a:pathLst>
              </a:custGeom>
              <a:solidFill>
                <a:schemeClr val="accent1">
                  <a:lumMod val="60000"/>
                  <a:lumOff val="40000"/>
                </a:schemeClr>
              </a:solidFill>
              <a:ln w="7773" cap="flat">
                <a:noFill/>
                <a:prstDash val="solid"/>
                <a:miter/>
              </a:ln>
            </p:spPr>
            <p:txBody>
              <a:bodyPr rtlCol="0" anchor="ctr"/>
              <a:lstStyle/>
              <a:p>
                <a:pPr algn="r" rtl="1"/>
                <a:endParaRPr lang="en-US">
                  <a:cs typeface="B Nazanin" panose="00000700000000000000" pitchFamily="2" charset="-78"/>
                </a:endParaRPr>
              </a:p>
            </p:txBody>
          </p:sp>
          <p:sp>
            <p:nvSpPr>
              <p:cNvPr id="95" name="Freeform: Shape 94">
                <a:extLst>
                  <a:ext uri="{FF2B5EF4-FFF2-40B4-BE49-F238E27FC236}">
                    <a16:creationId xmlns:a16="http://schemas.microsoft.com/office/drawing/2014/main" id="{45D8C0BC-12F9-4EF5-B004-064AF2B33363}"/>
                  </a:ext>
                </a:extLst>
              </p:cNvPr>
              <p:cNvSpPr/>
              <p:nvPr/>
            </p:nvSpPr>
            <p:spPr>
              <a:xfrm>
                <a:off x="4701046" y="3246847"/>
                <a:ext cx="653884" cy="311373"/>
              </a:xfrm>
              <a:custGeom>
                <a:avLst/>
                <a:gdLst>
                  <a:gd name="connsiteX0" fmla="*/ 658555 w 653884"/>
                  <a:gd name="connsiteY0" fmla="*/ 314487 h 311373"/>
                  <a:gd name="connsiteX1" fmla="*/ 0 w 653884"/>
                  <a:gd name="connsiteY1" fmla="*/ 0 h 311373"/>
                  <a:gd name="connsiteX2" fmla="*/ 293469 w 653884"/>
                  <a:gd name="connsiteY2" fmla="*/ 234309 h 311373"/>
                  <a:gd name="connsiteX3" fmla="*/ 658555 w 653884"/>
                  <a:gd name="connsiteY3" fmla="*/ 314487 h 311373"/>
                </a:gdLst>
                <a:ahLst/>
                <a:cxnLst>
                  <a:cxn ang="0">
                    <a:pos x="connsiteX0" y="connsiteY0"/>
                  </a:cxn>
                  <a:cxn ang="0">
                    <a:pos x="connsiteX1" y="connsiteY1"/>
                  </a:cxn>
                  <a:cxn ang="0">
                    <a:pos x="connsiteX2" y="connsiteY2"/>
                  </a:cxn>
                  <a:cxn ang="0">
                    <a:pos x="connsiteX3" y="connsiteY3"/>
                  </a:cxn>
                </a:cxnLst>
                <a:rect l="l" t="t" r="r" b="b"/>
                <a:pathLst>
                  <a:path w="653884" h="311373">
                    <a:moveTo>
                      <a:pt x="658555" y="314487"/>
                    </a:moveTo>
                    <a:cubicBezTo>
                      <a:pt x="438258" y="209399"/>
                      <a:pt x="218740" y="105089"/>
                      <a:pt x="0" y="0"/>
                    </a:cubicBezTo>
                    <a:cubicBezTo>
                      <a:pt x="83292" y="97304"/>
                      <a:pt x="177483" y="179818"/>
                      <a:pt x="293469" y="234309"/>
                    </a:cubicBezTo>
                    <a:cubicBezTo>
                      <a:pt x="375205" y="273230"/>
                      <a:pt x="607178" y="325385"/>
                      <a:pt x="658555" y="314487"/>
                    </a:cubicBezTo>
                    <a:close/>
                  </a:path>
                </a:pathLst>
              </a:custGeom>
              <a:solidFill>
                <a:schemeClr val="accent1">
                  <a:lumMod val="60000"/>
                  <a:lumOff val="40000"/>
                </a:schemeClr>
              </a:solidFill>
              <a:ln w="7773" cap="flat">
                <a:noFill/>
                <a:prstDash val="solid"/>
                <a:miter/>
              </a:ln>
            </p:spPr>
            <p:txBody>
              <a:bodyPr rtlCol="0" anchor="ctr"/>
              <a:lstStyle/>
              <a:p>
                <a:pPr algn="r" rtl="1"/>
                <a:endParaRPr lang="en-US">
                  <a:cs typeface="B Nazanin" panose="00000700000000000000" pitchFamily="2" charset="-78"/>
                </a:endParaRPr>
              </a:p>
            </p:txBody>
          </p:sp>
          <p:sp>
            <p:nvSpPr>
              <p:cNvPr id="96" name="Freeform: Shape 95">
                <a:extLst>
                  <a:ext uri="{FF2B5EF4-FFF2-40B4-BE49-F238E27FC236}">
                    <a16:creationId xmlns:a16="http://schemas.microsoft.com/office/drawing/2014/main" id="{9734B422-72E2-4C12-8554-66C36F51C6B5}"/>
                  </a:ext>
                </a:extLst>
              </p:cNvPr>
              <p:cNvSpPr/>
              <p:nvPr/>
            </p:nvSpPr>
            <p:spPr>
              <a:xfrm>
                <a:off x="4224645" y="3545765"/>
                <a:ext cx="210177" cy="731728"/>
              </a:xfrm>
              <a:custGeom>
                <a:avLst/>
                <a:gdLst>
                  <a:gd name="connsiteX0" fmla="*/ 211734 w 210177"/>
                  <a:gd name="connsiteY0" fmla="*/ 27245 h 731727"/>
                  <a:gd name="connsiteX1" fmla="*/ 200836 w 210177"/>
                  <a:gd name="connsiteY1" fmla="*/ 0 h 731727"/>
                  <a:gd name="connsiteX2" fmla="*/ 0 w 210177"/>
                  <a:gd name="connsiteY2" fmla="*/ 735620 h 731727"/>
                  <a:gd name="connsiteX3" fmla="*/ 18682 w 210177"/>
                  <a:gd name="connsiteY3" fmla="*/ 718494 h 731727"/>
                  <a:gd name="connsiteX4" fmla="*/ 68502 w 210177"/>
                  <a:gd name="connsiteY4" fmla="*/ 627417 h 731727"/>
                  <a:gd name="connsiteX5" fmla="*/ 189938 w 210177"/>
                  <a:gd name="connsiteY5" fmla="*/ 338619 h 731727"/>
                  <a:gd name="connsiteX6" fmla="*/ 214069 w 210177"/>
                  <a:gd name="connsiteY6" fmla="*/ 171255 h 731727"/>
                  <a:gd name="connsiteX7" fmla="*/ 211734 w 210177"/>
                  <a:gd name="connsiteY7" fmla="*/ 27245 h 73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177" h="731727">
                    <a:moveTo>
                      <a:pt x="211734" y="27245"/>
                    </a:moveTo>
                    <a:cubicBezTo>
                      <a:pt x="212512" y="17904"/>
                      <a:pt x="211734" y="9341"/>
                      <a:pt x="200836" y="0"/>
                    </a:cubicBezTo>
                    <a:cubicBezTo>
                      <a:pt x="133891" y="245207"/>
                      <a:pt x="67724" y="489635"/>
                      <a:pt x="0" y="735620"/>
                    </a:cubicBezTo>
                    <a:cubicBezTo>
                      <a:pt x="14790" y="733285"/>
                      <a:pt x="14790" y="724722"/>
                      <a:pt x="18682" y="718494"/>
                    </a:cubicBezTo>
                    <a:cubicBezTo>
                      <a:pt x="35808" y="688136"/>
                      <a:pt x="52155" y="657776"/>
                      <a:pt x="68502" y="627417"/>
                    </a:cubicBezTo>
                    <a:cubicBezTo>
                      <a:pt x="117543" y="534784"/>
                      <a:pt x="163471" y="440593"/>
                      <a:pt x="189938" y="338619"/>
                    </a:cubicBezTo>
                    <a:cubicBezTo>
                      <a:pt x="203950" y="284128"/>
                      <a:pt x="208620" y="228081"/>
                      <a:pt x="214069" y="171255"/>
                    </a:cubicBezTo>
                    <a:cubicBezTo>
                      <a:pt x="217961" y="122214"/>
                      <a:pt x="207842" y="75508"/>
                      <a:pt x="211734" y="27245"/>
                    </a:cubicBezTo>
                    <a:close/>
                  </a:path>
                </a:pathLst>
              </a:custGeom>
              <a:solidFill>
                <a:schemeClr val="accent1">
                  <a:lumMod val="60000"/>
                  <a:lumOff val="40000"/>
                </a:schemeClr>
              </a:solidFill>
              <a:ln w="7773" cap="flat">
                <a:noFill/>
                <a:prstDash val="solid"/>
                <a:miter/>
              </a:ln>
            </p:spPr>
            <p:txBody>
              <a:bodyPr rtlCol="0" anchor="ctr"/>
              <a:lstStyle/>
              <a:p>
                <a:pPr algn="r" rtl="1"/>
                <a:endParaRPr lang="en-US">
                  <a:cs typeface="B Nazanin" panose="00000700000000000000" pitchFamily="2" charset="-78"/>
                </a:endParaRPr>
              </a:p>
            </p:txBody>
          </p:sp>
          <p:sp>
            <p:nvSpPr>
              <p:cNvPr id="97" name="Freeform: Shape 96">
                <a:extLst>
                  <a:ext uri="{FF2B5EF4-FFF2-40B4-BE49-F238E27FC236}">
                    <a16:creationId xmlns:a16="http://schemas.microsoft.com/office/drawing/2014/main" id="{A450C7DA-B8D3-447A-9BE5-159D2E4CDF04}"/>
                  </a:ext>
                </a:extLst>
              </p:cNvPr>
              <p:cNvSpPr/>
              <p:nvPr/>
            </p:nvSpPr>
            <p:spPr>
              <a:xfrm>
                <a:off x="5327685" y="2993077"/>
                <a:ext cx="186824" cy="342511"/>
              </a:xfrm>
              <a:custGeom>
                <a:avLst/>
                <a:gdLst>
                  <a:gd name="connsiteX0" fmla="*/ 189160 w 186824"/>
                  <a:gd name="connsiteY0" fmla="*/ 249099 h 342510"/>
                  <a:gd name="connsiteX1" fmla="*/ 186046 w 186824"/>
                  <a:gd name="connsiteY1" fmla="*/ 197722 h 342510"/>
                  <a:gd name="connsiteX2" fmla="*/ 185267 w 186824"/>
                  <a:gd name="connsiteY2" fmla="*/ 188381 h 342510"/>
                  <a:gd name="connsiteX3" fmla="*/ 174369 w 186824"/>
                  <a:gd name="connsiteY3" fmla="*/ 126885 h 342510"/>
                  <a:gd name="connsiteX4" fmla="*/ 184489 w 186824"/>
                  <a:gd name="connsiteY4" fmla="*/ 110538 h 342510"/>
                  <a:gd name="connsiteX5" fmla="*/ 162693 w 186824"/>
                  <a:gd name="connsiteY5" fmla="*/ 97304 h 342510"/>
                  <a:gd name="connsiteX6" fmla="*/ 142454 w 186824"/>
                  <a:gd name="connsiteY6" fmla="*/ 0 h 342510"/>
                  <a:gd name="connsiteX7" fmla="*/ 0 w 186824"/>
                  <a:gd name="connsiteY7" fmla="*/ 343289 h 342510"/>
                  <a:gd name="connsiteX8" fmla="*/ 170477 w 186824"/>
                  <a:gd name="connsiteY8" fmla="*/ 285685 h 342510"/>
                  <a:gd name="connsiteX9" fmla="*/ 189160 w 186824"/>
                  <a:gd name="connsiteY9" fmla="*/ 249099 h 34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24" h="342510">
                    <a:moveTo>
                      <a:pt x="189160" y="249099"/>
                    </a:moveTo>
                    <a:cubicBezTo>
                      <a:pt x="186046" y="231973"/>
                      <a:pt x="172812" y="215626"/>
                      <a:pt x="186046" y="197722"/>
                    </a:cubicBezTo>
                    <a:cubicBezTo>
                      <a:pt x="186046" y="194608"/>
                      <a:pt x="185267" y="191495"/>
                      <a:pt x="185267" y="188381"/>
                    </a:cubicBezTo>
                    <a:cubicBezTo>
                      <a:pt x="151795" y="158800"/>
                      <a:pt x="151795" y="158800"/>
                      <a:pt x="174369" y="126885"/>
                    </a:cubicBezTo>
                    <a:cubicBezTo>
                      <a:pt x="177483" y="121436"/>
                      <a:pt x="181375" y="115987"/>
                      <a:pt x="184489" y="110538"/>
                    </a:cubicBezTo>
                    <a:cubicBezTo>
                      <a:pt x="171255" y="115208"/>
                      <a:pt x="165807" y="112094"/>
                      <a:pt x="162693" y="97304"/>
                    </a:cubicBezTo>
                    <a:cubicBezTo>
                      <a:pt x="156465" y="66945"/>
                      <a:pt x="156465" y="35030"/>
                      <a:pt x="142454" y="0"/>
                    </a:cubicBezTo>
                    <a:cubicBezTo>
                      <a:pt x="93412" y="117544"/>
                      <a:pt x="46706" y="230416"/>
                      <a:pt x="0" y="343289"/>
                    </a:cubicBezTo>
                    <a:cubicBezTo>
                      <a:pt x="61496" y="326942"/>
                      <a:pt x="115208" y="305146"/>
                      <a:pt x="170477" y="285685"/>
                    </a:cubicBezTo>
                    <a:cubicBezTo>
                      <a:pt x="189938" y="279458"/>
                      <a:pt x="192273" y="268560"/>
                      <a:pt x="189160" y="249099"/>
                    </a:cubicBezTo>
                    <a:close/>
                  </a:path>
                </a:pathLst>
              </a:custGeom>
              <a:solidFill>
                <a:srgbClr val="A1C1E2"/>
              </a:solidFill>
              <a:ln w="7773" cap="flat">
                <a:noFill/>
                <a:prstDash val="solid"/>
                <a:miter/>
              </a:ln>
            </p:spPr>
            <p:txBody>
              <a:bodyPr rtlCol="0" anchor="ctr"/>
              <a:lstStyle/>
              <a:p>
                <a:pPr algn="r" rtl="1"/>
                <a:endParaRPr lang="en-US">
                  <a:cs typeface="B Nazanin" panose="00000700000000000000" pitchFamily="2" charset="-78"/>
                </a:endParaRPr>
              </a:p>
            </p:txBody>
          </p:sp>
          <p:sp>
            <p:nvSpPr>
              <p:cNvPr id="98" name="Freeform: Shape 97">
                <a:extLst>
                  <a:ext uri="{FF2B5EF4-FFF2-40B4-BE49-F238E27FC236}">
                    <a16:creationId xmlns:a16="http://schemas.microsoft.com/office/drawing/2014/main" id="{FEDAECBB-2146-4233-AD4B-DF3D356CED29}"/>
                  </a:ext>
                </a:extLst>
              </p:cNvPr>
              <p:cNvSpPr/>
              <p:nvPr/>
            </p:nvSpPr>
            <p:spPr>
              <a:xfrm>
                <a:off x="4973498" y="4352222"/>
                <a:ext cx="576041" cy="233530"/>
              </a:xfrm>
              <a:custGeom>
                <a:avLst/>
                <a:gdLst>
                  <a:gd name="connsiteX0" fmla="*/ 581490 w 576040"/>
                  <a:gd name="connsiteY0" fmla="*/ 238201 h 233530"/>
                  <a:gd name="connsiteX1" fmla="*/ 0 w 576040"/>
                  <a:gd name="connsiteY1" fmla="*/ 0 h 233530"/>
                  <a:gd name="connsiteX2" fmla="*/ 581490 w 576040"/>
                  <a:gd name="connsiteY2" fmla="*/ 238201 h 233530"/>
                </a:gdLst>
                <a:ahLst/>
                <a:cxnLst>
                  <a:cxn ang="0">
                    <a:pos x="connsiteX0" y="connsiteY0"/>
                  </a:cxn>
                  <a:cxn ang="0">
                    <a:pos x="connsiteX1" y="connsiteY1"/>
                  </a:cxn>
                  <a:cxn ang="0">
                    <a:pos x="connsiteX2" y="connsiteY2"/>
                  </a:cxn>
                </a:cxnLst>
                <a:rect l="l" t="t" r="r" b="b"/>
                <a:pathLst>
                  <a:path w="576040" h="233530">
                    <a:moveTo>
                      <a:pt x="581490" y="238201"/>
                    </a:moveTo>
                    <a:cubicBezTo>
                      <a:pt x="387660" y="158801"/>
                      <a:pt x="193830" y="79400"/>
                      <a:pt x="0" y="0"/>
                    </a:cubicBezTo>
                    <a:cubicBezTo>
                      <a:pt x="165806" y="147124"/>
                      <a:pt x="359636" y="227303"/>
                      <a:pt x="581490" y="238201"/>
                    </a:cubicBezTo>
                    <a:close/>
                  </a:path>
                </a:pathLst>
              </a:custGeom>
              <a:solidFill>
                <a:schemeClr val="accent1">
                  <a:lumMod val="60000"/>
                  <a:lumOff val="40000"/>
                </a:schemeClr>
              </a:solidFill>
              <a:ln w="7773" cap="flat">
                <a:noFill/>
                <a:prstDash val="solid"/>
                <a:miter/>
              </a:ln>
            </p:spPr>
            <p:txBody>
              <a:bodyPr rtlCol="0" anchor="ctr"/>
              <a:lstStyle/>
              <a:p>
                <a:pPr algn="r" rtl="1"/>
                <a:endParaRPr lang="en-US">
                  <a:cs typeface="B Nazanin" panose="00000700000000000000" pitchFamily="2" charset="-78"/>
                </a:endParaRPr>
              </a:p>
            </p:txBody>
          </p:sp>
          <p:sp>
            <p:nvSpPr>
              <p:cNvPr id="99" name="Freeform: Shape 98">
                <a:extLst>
                  <a:ext uri="{FF2B5EF4-FFF2-40B4-BE49-F238E27FC236}">
                    <a16:creationId xmlns:a16="http://schemas.microsoft.com/office/drawing/2014/main" id="{60C4BEAB-BADE-49E1-B50C-E6195799D0DA}"/>
                  </a:ext>
                </a:extLst>
              </p:cNvPr>
              <p:cNvSpPr/>
              <p:nvPr/>
            </p:nvSpPr>
            <p:spPr>
              <a:xfrm>
                <a:off x="3822070" y="3051475"/>
                <a:ext cx="210177" cy="194608"/>
              </a:xfrm>
              <a:custGeom>
                <a:avLst/>
                <a:gdLst>
                  <a:gd name="connsiteX0" fmla="*/ 176051 w 210177"/>
                  <a:gd name="connsiteY0" fmla="*/ 10105 h 194608"/>
                  <a:gd name="connsiteX1" fmla="*/ 158926 w 210177"/>
                  <a:gd name="connsiteY1" fmla="*/ 5434 h 194608"/>
                  <a:gd name="connsiteX2" fmla="*/ 7910 w 210177"/>
                  <a:gd name="connsiteY2" fmla="*/ 167348 h 194608"/>
                  <a:gd name="connsiteX3" fmla="*/ 2460 w 210177"/>
                  <a:gd name="connsiteY3" fmla="*/ 189144 h 194608"/>
                  <a:gd name="connsiteX4" fmla="*/ 22700 w 210177"/>
                  <a:gd name="connsiteY4" fmla="*/ 194593 h 194608"/>
                  <a:gd name="connsiteX5" fmla="*/ 33598 w 210177"/>
                  <a:gd name="connsiteY5" fmla="*/ 194593 h 194608"/>
                  <a:gd name="connsiteX6" fmla="*/ 207189 w 210177"/>
                  <a:gd name="connsiteY6" fmla="*/ 129205 h 194608"/>
                  <a:gd name="connsiteX7" fmla="*/ 214973 w 210177"/>
                  <a:gd name="connsiteY7" fmla="*/ 112079 h 194608"/>
                  <a:gd name="connsiteX8" fmla="*/ 176051 w 210177"/>
                  <a:gd name="connsiteY8" fmla="*/ 10105 h 19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0177" h="194608">
                    <a:moveTo>
                      <a:pt x="176051" y="10105"/>
                    </a:moveTo>
                    <a:cubicBezTo>
                      <a:pt x="172159" y="-1572"/>
                      <a:pt x="167488" y="-3129"/>
                      <a:pt x="158926" y="5434"/>
                    </a:cubicBezTo>
                    <a:cubicBezTo>
                      <a:pt x="108327" y="59146"/>
                      <a:pt x="49166" y="105074"/>
                      <a:pt x="7910" y="167348"/>
                    </a:cubicBezTo>
                    <a:cubicBezTo>
                      <a:pt x="3239" y="173576"/>
                      <a:pt x="-3767" y="180582"/>
                      <a:pt x="2460" y="189144"/>
                    </a:cubicBezTo>
                    <a:cubicBezTo>
                      <a:pt x="7131" y="196150"/>
                      <a:pt x="14915" y="194593"/>
                      <a:pt x="22700" y="194593"/>
                    </a:cubicBezTo>
                    <a:cubicBezTo>
                      <a:pt x="26592" y="194593"/>
                      <a:pt x="30484" y="195372"/>
                      <a:pt x="33598" y="194593"/>
                    </a:cubicBezTo>
                    <a:cubicBezTo>
                      <a:pt x="93537" y="177468"/>
                      <a:pt x="151141" y="154115"/>
                      <a:pt x="207189" y="129205"/>
                    </a:cubicBezTo>
                    <a:cubicBezTo>
                      <a:pt x="214973" y="126091"/>
                      <a:pt x="218087" y="120642"/>
                      <a:pt x="214973" y="112079"/>
                    </a:cubicBezTo>
                    <a:cubicBezTo>
                      <a:pt x="201740" y="77828"/>
                      <a:pt x="188506" y="44356"/>
                      <a:pt x="176051" y="10105"/>
                    </a:cubicBezTo>
                    <a:close/>
                  </a:path>
                </a:pathLst>
              </a:custGeom>
              <a:solidFill>
                <a:schemeClr val="accent1">
                  <a:lumMod val="60000"/>
                  <a:lumOff val="40000"/>
                </a:schemeClr>
              </a:solidFill>
              <a:ln w="7773" cap="flat">
                <a:noFill/>
                <a:prstDash val="solid"/>
                <a:miter/>
              </a:ln>
            </p:spPr>
            <p:txBody>
              <a:bodyPr rtlCol="0" anchor="ctr"/>
              <a:lstStyle/>
              <a:p>
                <a:pPr algn="r" rtl="1"/>
                <a:endParaRPr lang="en-US">
                  <a:cs typeface="B Nazanin" panose="00000700000000000000" pitchFamily="2" charset="-78"/>
                </a:endParaRPr>
              </a:p>
            </p:txBody>
          </p:sp>
        </p:grpSp>
        <p:sp>
          <p:nvSpPr>
            <p:cNvPr id="88" name="Freeform: Shape 87">
              <a:extLst>
                <a:ext uri="{FF2B5EF4-FFF2-40B4-BE49-F238E27FC236}">
                  <a16:creationId xmlns:a16="http://schemas.microsoft.com/office/drawing/2014/main" id="{8CBDC926-9488-4F5D-8D86-4240A15D3EF9}"/>
                </a:ext>
              </a:extLst>
            </p:cNvPr>
            <p:cNvSpPr/>
            <p:nvPr/>
          </p:nvSpPr>
          <p:spPr>
            <a:xfrm>
              <a:off x="5487707" y="2989274"/>
              <a:ext cx="1354474" cy="3113734"/>
            </a:xfrm>
            <a:custGeom>
              <a:avLst/>
              <a:gdLst>
                <a:gd name="connsiteX0" fmla="*/ 365421 w 1354474"/>
                <a:gd name="connsiteY0" fmla="*/ 1422110 h 3113734"/>
                <a:gd name="connsiteX1" fmla="*/ 333505 w 1354474"/>
                <a:gd name="connsiteY1" fmla="*/ 1334147 h 3113734"/>
                <a:gd name="connsiteX2" fmla="*/ 327278 w 1354474"/>
                <a:gd name="connsiteY2" fmla="*/ 1316242 h 3113734"/>
                <a:gd name="connsiteX3" fmla="*/ 322607 w 1354474"/>
                <a:gd name="connsiteY3" fmla="*/ 1290554 h 3113734"/>
                <a:gd name="connsiteX4" fmla="*/ 300811 w 1354474"/>
                <a:gd name="connsiteY4" fmla="*/ 1224387 h 3113734"/>
                <a:gd name="connsiteX5" fmla="*/ 289913 w 1354474"/>
                <a:gd name="connsiteY5" fmla="*/ 1190136 h 3113734"/>
                <a:gd name="connsiteX6" fmla="*/ 289134 w 1354474"/>
                <a:gd name="connsiteY6" fmla="*/ 1180795 h 3113734"/>
                <a:gd name="connsiteX7" fmla="*/ 279015 w 1354474"/>
                <a:gd name="connsiteY7" fmla="*/ 1147323 h 3113734"/>
                <a:gd name="connsiteX8" fmla="*/ 277458 w 1354474"/>
                <a:gd name="connsiteY8" fmla="*/ 1137203 h 3113734"/>
                <a:gd name="connsiteX9" fmla="*/ 267338 w 1354474"/>
                <a:gd name="connsiteY9" fmla="*/ 1103730 h 3113734"/>
                <a:gd name="connsiteX10" fmla="*/ 255662 w 1354474"/>
                <a:gd name="connsiteY10" fmla="*/ 1060138 h 3113734"/>
                <a:gd name="connsiteX11" fmla="*/ 245542 w 1354474"/>
                <a:gd name="connsiteY11" fmla="*/ 1026665 h 3113734"/>
                <a:gd name="connsiteX12" fmla="*/ 244764 w 1354474"/>
                <a:gd name="connsiteY12" fmla="*/ 1017324 h 3113734"/>
                <a:gd name="connsiteX13" fmla="*/ 233866 w 1354474"/>
                <a:gd name="connsiteY13" fmla="*/ 983073 h 3113734"/>
                <a:gd name="connsiteX14" fmla="*/ 233866 w 1354474"/>
                <a:gd name="connsiteY14" fmla="*/ 983073 h 3113734"/>
                <a:gd name="connsiteX15" fmla="*/ 222189 w 1354474"/>
                <a:gd name="connsiteY15" fmla="*/ 939481 h 3113734"/>
                <a:gd name="connsiteX16" fmla="*/ 222189 w 1354474"/>
                <a:gd name="connsiteY16" fmla="*/ 939481 h 3113734"/>
                <a:gd name="connsiteX17" fmla="*/ 210513 w 1354474"/>
                <a:gd name="connsiteY17" fmla="*/ 895888 h 3113734"/>
                <a:gd name="connsiteX18" fmla="*/ 200393 w 1354474"/>
                <a:gd name="connsiteY18" fmla="*/ 873314 h 3113734"/>
                <a:gd name="connsiteX19" fmla="*/ 195722 w 1354474"/>
                <a:gd name="connsiteY19" fmla="*/ 858523 h 3113734"/>
                <a:gd name="connsiteX20" fmla="*/ 190273 w 1354474"/>
                <a:gd name="connsiteY20" fmla="*/ 828943 h 3113734"/>
                <a:gd name="connsiteX21" fmla="*/ 189495 w 1354474"/>
                <a:gd name="connsiteY21" fmla="*/ 829721 h 3113734"/>
                <a:gd name="connsiteX22" fmla="*/ 180154 w 1354474"/>
                <a:gd name="connsiteY22" fmla="*/ 795470 h 3113734"/>
                <a:gd name="connsiteX23" fmla="*/ 156801 w 1354474"/>
                <a:gd name="connsiteY23" fmla="*/ 698166 h 3113734"/>
                <a:gd name="connsiteX24" fmla="*/ 151352 w 1354474"/>
                <a:gd name="connsiteY24" fmla="*/ 677148 h 3113734"/>
                <a:gd name="connsiteX25" fmla="*/ 142789 w 1354474"/>
                <a:gd name="connsiteY25" fmla="*/ 632778 h 3113734"/>
                <a:gd name="connsiteX26" fmla="*/ 140454 w 1354474"/>
                <a:gd name="connsiteY26" fmla="*/ 620323 h 3113734"/>
                <a:gd name="connsiteX27" fmla="*/ 135005 w 1354474"/>
                <a:gd name="connsiteY27" fmla="*/ 565833 h 3113734"/>
                <a:gd name="connsiteX28" fmla="*/ 124106 w 1354474"/>
                <a:gd name="connsiteY28" fmla="*/ 392242 h 3113734"/>
                <a:gd name="connsiteX29" fmla="*/ 145903 w 1354474"/>
                <a:gd name="connsiteY29" fmla="*/ 346314 h 3113734"/>
                <a:gd name="connsiteX30" fmla="*/ 150573 w 1354474"/>
                <a:gd name="connsiteY30" fmla="*/ 345536 h 3113734"/>
                <a:gd name="connsiteX31" fmla="*/ 156022 w 1354474"/>
                <a:gd name="connsiteY31" fmla="*/ 318291 h 3113734"/>
                <a:gd name="connsiteX32" fmla="*/ 25245 w 1354474"/>
                <a:gd name="connsiteY32" fmla="*/ 201525 h 3113734"/>
                <a:gd name="connsiteX33" fmla="*/ 18240 w 1354474"/>
                <a:gd name="connsiteY33" fmla="*/ 192963 h 3113734"/>
                <a:gd name="connsiteX34" fmla="*/ 8120 w 1354474"/>
                <a:gd name="connsiteY34" fmla="*/ 131466 h 3113734"/>
                <a:gd name="connsiteX35" fmla="*/ 23688 w 1354474"/>
                <a:gd name="connsiteY35" fmla="*/ 115119 h 3113734"/>
                <a:gd name="connsiteX36" fmla="*/ 124106 w 1354474"/>
                <a:gd name="connsiteY36" fmla="*/ 11588 h 3113734"/>
                <a:gd name="connsiteX37" fmla="*/ 167699 w 1354474"/>
                <a:gd name="connsiteY37" fmla="*/ 17037 h 3113734"/>
                <a:gd name="connsiteX38" fmla="*/ 234644 w 1354474"/>
                <a:gd name="connsiteY38" fmla="*/ 60629 h 3113734"/>
                <a:gd name="connsiteX39" fmla="*/ 285242 w 1354474"/>
                <a:gd name="connsiteY39" fmla="*/ 140808 h 3113734"/>
                <a:gd name="connsiteX40" fmla="*/ 293805 w 1354474"/>
                <a:gd name="connsiteY40" fmla="*/ 205418 h 3113734"/>
                <a:gd name="connsiteX41" fmla="*/ 292248 w 1354474"/>
                <a:gd name="connsiteY41" fmla="*/ 234998 h 3113734"/>
                <a:gd name="connsiteX42" fmla="*/ 299254 w 1354474"/>
                <a:gd name="connsiteY42" fmla="*/ 269249 h 3113734"/>
                <a:gd name="connsiteX43" fmla="*/ 354523 w 1354474"/>
                <a:gd name="connsiteY43" fmla="*/ 294938 h 3113734"/>
                <a:gd name="connsiteX44" fmla="*/ 531227 w 1354474"/>
                <a:gd name="connsiteY44" fmla="*/ 458409 h 3113734"/>
                <a:gd name="connsiteX45" fmla="*/ 540568 w 1354474"/>
                <a:gd name="connsiteY45" fmla="*/ 466971 h 3113734"/>
                <a:gd name="connsiteX46" fmla="*/ 553023 w 1354474"/>
                <a:gd name="connsiteY46" fmla="*/ 487989 h 3113734"/>
                <a:gd name="connsiteX47" fmla="*/ 553023 w 1354474"/>
                <a:gd name="connsiteY47" fmla="*/ 488767 h 3113734"/>
                <a:gd name="connsiteX48" fmla="*/ 574820 w 1354474"/>
                <a:gd name="connsiteY48" fmla="*/ 522240 h 3113734"/>
                <a:gd name="connsiteX49" fmla="*/ 619969 w 1354474"/>
                <a:gd name="connsiteY49" fmla="*/ 608646 h 3113734"/>
                <a:gd name="connsiteX50" fmla="*/ 630867 w 1354474"/>
                <a:gd name="connsiteY50" fmla="*/ 631221 h 3113734"/>
                <a:gd name="connsiteX51" fmla="*/ 630867 w 1354474"/>
                <a:gd name="connsiteY51" fmla="*/ 631221 h 3113734"/>
                <a:gd name="connsiteX52" fmla="*/ 641765 w 1354474"/>
                <a:gd name="connsiteY52" fmla="*/ 652238 h 3113734"/>
                <a:gd name="connsiteX53" fmla="*/ 651106 w 1354474"/>
                <a:gd name="connsiteY53" fmla="*/ 666250 h 3113734"/>
                <a:gd name="connsiteX54" fmla="*/ 674459 w 1354474"/>
                <a:gd name="connsiteY54" fmla="*/ 729304 h 3113734"/>
                <a:gd name="connsiteX55" fmla="*/ 684579 w 1354474"/>
                <a:gd name="connsiteY55" fmla="*/ 747207 h 3113734"/>
                <a:gd name="connsiteX56" fmla="*/ 685357 w 1354474"/>
                <a:gd name="connsiteY56" fmla="*/ 751878 h 3113734"/>
                <a:gd name="connsiteX57" fmla="*/ 698591 w 1354474"/>
                <a:gd name="connsiteY57" fmla="*/ 773674 h 3113734"/>
                <a:gd name="connsiteX58" fmla="*/ 700926 w 1354474"/>
                <a:gd name="connsiteY58" fmla="*/ 780680 h 3113734"/>
                <a:gd name="connsiteX59" fmla="*/ 707932 w 1354474"/>
                <a:gd name="connsiteY59" fmla="*/ 807147 h 3113734"/>
                <a:gd name="connsiteX60" fmla="*/ 728949 w 1354474"/>
                <a:gd name="connsiteY60" fmla="*/ 851518 h 3113734"/>
                <a:gd name="connsiteX61" fmla="*/ 739069 w 1354474"/>
                <a:gd name="connsiteY61" fmla="*/ 874092 h 3113734"/>
                <a:gd name="connsiteX62" fmla="*/ 739847 w 1354474"/>
                <a:gd name="connsiteY62" fmla="*/ 874092 h 3113734"/>
                <a:gd name="connsiteX63" fmla="*/ 749967 w 1354474"/>
                <a:gd name="connsiteY63" fmla="*/ 897445 h 3113734"/>
                <a:gd name="connsiteX64" fmla="*/ 762422 w 1354474"/>
                <a:gd name="connsiteY64" fmla="*/ 939481 h 3113734"/>
                <a:gd name="connsiteX65" fmla="*/ 772542 w 1354474"/>
                <a:gd name="connsiteY65" fmla="*/ 962055 h 3113734"/>
                <a:gd name="connsiteX66" fmla="*/ 795895 w 1354474"/>
                <a:gd name="connsiteY66" fmla="*/ 1027444 h 3113734"/>
                <a:gd name="connsiteX67" fmla="*/ 805236 w 1354474"/>
                <a:gd name="connsiteY67" fmla="*/ 1050018 h 3113734"/>
                <a:gd name="connsiteX68" fmla="*/ 806014 w 1354474"/>
                <a:gd name="connsiteY68" fmla="*/ 1050018 h 3113734"/>
                <a:gd name="connsiteX69" fmla="*/ 811463 w 1354474"/>
                <a:gd name="connsiteY69" fmla="*/ 1068701 h 3113734"/>
                <a:gd name="connsiteX70" fmla="*/ 817691 w 1354474"/>
                <a:gd name="connsiteY70" fmla="*/ 1093610 h 3113734"/>
                <a:gd name="connsiteX71" fmla="*/ 828589 w 1354474"/>
                <a:gd name="connsiteY71" fmla="*/ 1125526 h 3113734"/>
                <a:gd name="connsiteX72" fmla="*/ 839487 w 1354474"/>
                <a:gd name="connsiteY72" fmla="*/ 1158999 h 3113734"/>
                <a:gd name="connsiteX73" fmla="*/ 848828 w 1354474"/>
                <a:gd name="connsiteY73" fmla="*/ 1170676 h 3113734"/>
                <a:gd name="connsiteX74" fmla="*/ 855056 w 1354474"/>
                <a:gd name="connsiteY74" fmla="*/ 1189358 h 3113734"/>
                <a:gd name="connsiteX75" fmla="*/ 864397 w 1354474"/>
                <a:gd name="connsiteY75" fmla="*/ 1213489 h 3113734"/>
                <a:gd name="connsiteX76" fmla="*/ 866732 w 1354474"/>
                <a:gd name="connsiteY76" fmla="*/ 1224387 h 3113734"/>
                <a:gd name="connsiteX77" fmla="*/ 874517 w 1354474"/>
                <a:gd name="connsiteY77" fmla="*/ 1246183 h 3113734"/>
                <a:gd name="connsiteX78" fmla="*/ 877630 w 1354474"/>
                <a:gd name="connsiteY78" fmla="*/ 1252411 h 3113734"/>
                <a:gd name="connsiteX79" fmla="*/ 885415 w 1354474"/>
                <a:gd name="connsiteY79" fmla="*/ 1278099 h 3113734"/>
                <a:gd name="connsiteX80" fmla="*/ 893977 w 1354474"/>
                <a:gd name="connsiteY80" fmla="*/ 1296781 h 3113734"/>
                <a:gd name="connsiteX81" fmla="*/ 939126 w 1354474"/>
                <a:gd name="connsiteY81" fmla="*/ 1433007 h 3113734"/>
                <a:gd name="connsiteX82" fmla="*/ 950024 w 1354474"/>
                <a:gd name="connsiteY82" fmla="*/ 1465702 h 3113734"/>
                <a:gd name="connsiteX83" fmla="*/ 950024 w 1354474"/>
                <a:gd name="connsiteY83" fmla="*/ 1465702 h 3113734"/>
                <a:gd name="connsiteX84" fmla="*/ 955474 w 1354474"/>
                <a:gd name="connsiteY84" fmla="*/ 1480492 h 3113734"/>
                <a:gd name="connsiteX85" fmla="*/ 961701 w 1354474"/>
                <a:gd name="connsiteY85" fmla="*/ 1509294 h 3113734"/>
                <a:gd name="connsiteX86" fmla="*/ 961701 w 1354474"/>
                <a:gd name="connsiteY86" fmla="*/ 1509294 h 3113734"/>
                <a:gd name="connsiteX87" fmla="*/ 971821 w 1354474"/>
                <a:gd name="connsiteY87" fmla="*/ 1537318 h 3113734"/>
                <a:gd name="connsiteX88" fmla="*/ 981940 w 1354474"/>
                <a:gd name="connsiteY88" fmla="*/ 1554443 h 3113734"/>
                <a:gd name="connsiteX89" fmla="*/ 988168 w 1354474"/>
                <a:gd name="connsiteY89" fmla="*/ 1572347 h 3113734"/>
                <a:gd name="connsiteX90" fmla="*/ 992838 w 1354474"/>
                <a:gd name="connsiteY90" fmla="*/ 1598035 h 3113734"/>
                <a:gd name="connsiteX91" fmla="*/ 1016191 w 1354474"/>
                <a:gd name="connsiteY91" fmla="*/ 1663424 h 3113734"/>
                <a:gd name="connsiteX92" fmla="*/ 1027089 w 1354474"/>
                <a:gd name="connsiteY92" fmla="*/ 1696118 h 3113734"/>
                <a:gd name="connsiteX93" fmla="*/ 1037988 w 1354474"/>
                <a:gd name="connsiteY93" fmla="*/ 1728812 h 3113734"/>
                <a:gd name="connsiteX94" fmla="*/ 1043437 w 1354474"/>
                <a:gd name="connsiteY94" fmla="*/ 1747495 h 3113734"/>
                <a:gd name="connsiteX95" fmla="*/ 1050442 w 1354474"/>
                <a:gd name="connsiteY95" fmla="*/ 1770848 h 3113734"/>
                <a:gd name="connsiteX96" fmla="*/ 1059784 w 1354474"/>
                <a:gd name="connsiteY96" fmla="*/ 1790309 h 3113734"/>
                <a:gd name="connsiteX97" fmla="*/ 1100262 w 1354474"/>
                <a:gd name="connsiteY97" fmla="*/ 1921085 h 3113734"/>
                <a:gd name="connsiteX98" fmla="*/ 1104933 w 1354474"/>
                <a:gd name="connsiteY98" fmla="*/ 1942103 h 3113734"/>
                <a:gd name="connsiteX99" fmla="*/ 1115053 w 1354474"/>
                <a:gd name="connsiteY99" fmla="*/ 1970127 h 3113734"/>
                <a:gd name="connsiteX100" fmla="*/ 1125172 w 1354474"/>
                <a:gd name="connsiteY100" fmla="*/ 1992701 h 3113734"/>
                <a:gd name="connsiteX101" fmla="*/ 1131400 w 1354474"/>
                <a:gd name="connsiteY101" fmla="*/ 2011384 h 3113734"/>
                <a:gd name="connsiteX102" fmla="*/ 1136849 w 1354474"/>
                <a:gd name="connsiteY102" fmla="*/ 2037072 h 3113734"/>
                <a:gd name="connsiteX103" fmla="*/ 1149304 w 1354474"/>
                <a:gd name="connsiteY103" fmla="*/ 2079886 h 3113734"/>
                <a:gd name="connsiteX104" fmla="*/ 1158645 w 1354474"/>
                <a:gd name="connsiteY104" fmla="*/ 2103239 h 3113734"/>
                <a:gd name="connsiteX105" fmla="*/ 1159423 w 1354474"/>
                <a:gd name="connsiteY105" fmla="*/ 2103239 h 3113734"/>
                <a:gd name="connsiteX106" fmla="*/ 1164872 w 1354474"/>
                <a:gd name="connsiteY106" fmla="*/ 2117251 h 3113734"/>
                <a:gd name="connsiteX107" fmla="*/ 1173435 w 1354474"/>
                <a:gd name="connsiteY107" fmla="*/ 2145274 h 3113734"/>
                <a:gd name="connsiteX108" fmla="*/ 1175770 w 1354474"/>
                <a:gd name="connsiteY108" fmla="*/ 2152280 h 3113734"/>
                <a:gd name="connsiteX109" fmla="*/ 1181998 w 1354474"/>
                <a:gd name="connsiteY109" fmla="*/ 2180304 h 3113734"/>
                <a:gd name="connsiteX110" fmla="*/ 1182776 w 1354474"/>
                <a:gd name="connsiteY110" fmla="*/ 2184975 h 3113734"/>
                <a:gd name="connsiteX111" fmla="*/ 1192896 w 1354474"/>
                <a:gd name="connsiteY111" fmla="*/ 2213777 h 3113734"/>
                <a:gd name="connsiteX112" fmla="*/ 1203015 w 1354474"/>
                <a:gd name="connsiteY112" fmla="*/ 2235573 h 3113734"/>
                <a:gd name="connsiteX113" fmla="*/ 1208465 w 1354474"/>
                <a:gd name="connsiteY113" fmla="*/ 2254255 h 3113734"/>
                <a:gd name="connsiteX114" fmla="*/ 1213913 w 1354474"/>
                <a:gd name="connsiteY114" fmla="*/ 2279165 h 3113734"/>
                <a:gd name="connsiteX115" fmla="*/ 1225590 w 1354474"/>
                <a:gd name="connsiteY115" fmla="*/ 2321979 h 3113734"/>
                <a:gd name="connsiteX116" fmla="*/ 1236488 w 1354474"/>
                <a:gd name="connsiteY116" fmla="*/ 2356230 h 3113734"/>
                <a:gd name="connsiteX117" fmla="*/ 1236488 w 1354474"/>
                <a:gd name="connsiteY117" fmla="*/ 2356230 h 3113734"/>
                <a:gd name="connsiteX118" fmla="*/ 1247386 w 1354474"/>
                <a:gd name="connsiteY118" fmla="*/ 2389702 h 3113734"/>
                <a:gd name="connsiteX119" fmla="*/ 1258284 w 1354474"/>
                <a:gd name="connsiteY119" fmla="*/ 2412277 h 3113734"/>
                <a:gd name="connsiteX120" fmla="*/ 1262955 w 1354474"/>
                <a:gd name="connsiteY120" fmla="*/ 2427067 h 3113734"/>
                <a:gd name="connsiteX121" fmla="*/ 1269182 w 1354474"/>
                <a:gd name="connsiteY121" fmla="*/ 2456648 h 3113734"/>
                <a:gd name="connsiteX122" fmla="*/ 1291757 w 1354474"/>
                <a:gd name="connsiteY122" fmla="*/ 2522036 h 3113734"/>
                <a:gd name="connsiteX123" fmla="*/ 1296427 w 1354474"/>
                <a:gd name="connsiteY123" fmla="*/ 2536827 h 3113734"/>
                <a:gd name="connsiteX124" fmla="*/ 1302655 w 1354474"/>
                <a:gd name="connsiteY124" fmla="*/ 2565628 h 3113734"/>
                <a:gd name="connsiteX125" fmla="*/ 1312775 w 1354474"/>
                <a:gd name="connsiteY125" fmla="*/ 2588203 h 3113734"/>
                <a:gd name="connsiteX126" fmla="*/ 1318224 w 1354474"/>
                <a:gd name="connsiteY126" fmla="*/ 2606886 h 3113734"/>
                <a:gd name="connsiteX127" fmla="*/ 1324451 w 1354474"/>
                <a:gd name="connsiteY127" fmla="*/ 2632574 h 3113734"/>
                <a:gd name="connsiteX128" fmla="*/ 1335349 w 1354474"/>
                <a:gd name="connsiteY128" fmla="*/ 2669939 h 3113734"/>
                <a:gd name="connsiteX129" fmla="*/ 1350139 w 1354474"/>
                <a:gd name="connsiteY129" fmla="*/ 2722094 h 3113734"/>
                <a:gd name="connsiteX130" fmla="*/ 1344690 w 1354474"/>
                <a:gd name="connsiteY130" fmla="*/ 2778919 h 3113734"/>
                <a:gd name="connsiteX131" fmla="*/ 1336128 w 1354474"/>
                <a:gd name="connsiteY131" fmla="*/ 2815506 h 3113734"/>
                <a:gd name="connsiteX132" fmla="*/ 1335349 w 1354474"/>
                <a:gd name="connsiteY132" fmla="*/ 2824847 h 3113734"/>
                <a:gd name="connsiteX133" fmla="*/ 1325230 w 1354474"/>
                <a:gd name="connsiteY133" fmla="*/ 2859098 h 3113734"/>
                <a:gd name="connsiteX134" fmla="*/ 1324451 w 1354474"/>
                <a:gd name="connsiteY134" fmla="*/ 2873888 h 3113734"/>
                <a:gd name="connsiteX135" fmla="*/ 1316667 w 1354474"/>
                <a:gd name="connsiteY135" fmla="*/ 2898020 h 3113734"/>
                <a:gd name="connsiteX136" fmla="*/ 1307325 w 1354474"/>
                <a:gd name="connsiteY136" fmla="*/ 2926043 h 3113734"/>
                <a:gd name="connsiteX137" fmla="*/ 1301877 w 1354474"/>
                <a:gd name="connsiteY137" fmla="*/ 2940055 h 3113734"/>
                <a:gd name="connsiteX138" fmla="*/ 1301098 w 1354474"/>
                <a:gd name="connsiteY138" fmla="*/ 2950175 h 3113734"/>
                <a:gd name="connsiteX139" fmla="*/ 1292535 w 1354474"/>
                <a:gd name="connsiteY139" fmla="*/ 2966522 h 3113734"/>
                <a:gd name="connsiteX140" fmla="*/ 1280859 w 1354474"/>
                <a:gd name="connsiteY140" fmla="*/ 2996881 h 3113734"/>
                <a:gd name="connsiteX141" fmla="*/ 1280080 w 1354474"/>
                <a:gd name="connsiteY141" fmla="*/ 3006222 h 3113734"/>
                <a:gd name="connsiteX142" fmla="*/ 1269182 w 1354474"/>
                <a:gd name="connsiteY142" fmla="*/ 3038916 h 3113734"/>
                <a:gd name="connsiteX143" fmla="*/ 1255171 w 1354474"/>
                <a:gd name="connsiteY143" fmla="*/ 3096520 h 3113734"/>
                <a:gd name="connsiteX144" fmla="*/ 1224812 w 1354474"/>
                <a:gd name="connsiteY144" fmla="*/ 3108197 h 3113734"/>
                <a:gd name="connsiteX145" fmla="*/ 1135292 w 1354474"/>
                <a:gd name="connsiteY145" fmla="*/ 3051371 h 3113734"/>
                <a:gd name="connsiteX146" fmla="*/ 1105711 w 1354474"/>
                <a:gd name="connsiteY146" fmla="*/ 3039695 h 3113734"/>
                <a:gd name="connsiteX147" fmla="*/ 1027089 w 1354474"/>
                <a:gd name="connsiteY147" fmla="*/ 2984426 h 3113734"/>
                <a:gd name="connsiteX148" fmla="*/ 993617 w 1354474"/>
                <a:gd name="connsiteY148" fmla="*/ 2963408 h 3113734"/>
                <a:gd name="connsiteX149" fmla="*/ 938348 w 1354474"/>
                <a:gd name="connsiteY149" fmla="*/ 2930714 h 3113734"/>
                <a:gd name="connsiteX150" fmla="*/ 916552 w 1354474"/>
                <a:gd name="connsiteY150" fmla="*/ 2919816 h 3113734"/>
                <a:gd name="connsiteX151" fmla="*/ 838709 w 1354474"/>
                <a:gd name="connsiteY151" fmla="*/ 2865325 h 3113734"/>
                <a:gd name="connsiteX152" fmla="*/ 828589 w 1354474"/>
                <a:gd name="connsiteY152" fmla="*/ 2842751 h 3113734"/>
                <a:gd name="connsiteX153" fmla="*/ 806014 w 1354474"/>
                <a:gd name="connsiteY153" fmla="*/ 2772692 h 3113734"/>
                <a:gd name="connsiteX154" fmla="*/ 795895 w 1354474"/>
                <a:gd name="connsiteY154" fmla="*/ 2743890 h 3113734"/>
                <a:gd name="connsiteX155" fmla="*/ 795116 w 1354474"/>
                <a:gd name="connsiteY155" fmla="*/ 2739998 h 3113734"/>
                <a:gd name="connsiteX156" fmla="*/ 782661 w 1354474"/>
                <a:gd name="connsiteY156" fmla="*/ 2703411 h 3113734"/>
                <a:gd name="connsiteX157" fmla="*/ 773320 w 1354474"/>
                <a:gd name="connsiteY157" fmla="*/ 2678501 h 3113734"/>
                <a:gd name="connsiteX158" fmla="*/ 773320 w 1354474"/>
                <a:gd name="connsiteY158" fmla="*/ 2678501 h 3113734"/>
                <a:gd name="connsiteX159" fmla="*/ 759308 w 1354474"/>
                <a:gd name="connsiteY159" fmla="*/ 2647364 h 3113734"/>
                <a:gd name="connsiteX160" fmla="*/ 756973 w 1354474"/>
                <a:gd name="connsiteY160" fmla="*/ 2636466 h 3113734"/>
                <a:gd name="connsiteX161" fmla="*/ 751524 w 1354474"/>
                <a:gd name="connsiteY161" fmla="*/ 2613113 h 3113734"/>
                <a:gd name="connsiteX162" fmla="*/ 741404 w 1354474"/>
                <a:gd name="connsiteY162" fmla="*/ 2591317 h 3113734"/>
                <a:gd name="connsiteX163" fmla="*/ 730506 w 1354474"/>
                <a:gd name="connsiteY163" fmla="*/ 2557844 h 3113734"/>
                <a:gd name="connsiteX164" fmla="*/ 718830 w 1354474"/>
                <a:gd name="connsiteY164" fmla="*/ 2515030 h 3113734"/>
                <a:gd name="connsiteX165" fmla="*/ 707932 w 1354474"/>
                <a:gd name="connsiteY165" fmla="*/ 2482336 h 3113734"/>
                <a:gd name="connsiteX166" fmla="*/ 707153 w 1354474"/>
                <a:gd name="connsiteY166" fmla="*/ 2472995 h 3113734"/>
                <a:gd name="connsiteX167" fmla="*/ 695477 w 1354474"/>
                <a:gd name="connsiteY167" fmla="*/ 2440301 h 3113734"/>
                <a:gd name="connsiteX168" fmla="*/ 686136 w 1354474"/>
                <a:gd name="connsiteY168" fmla="*/ 2416169 h 3113734"/>
                <a:gd name="connsiteX169" fmla="*/ 675238 w 1354474"/>
                <a:gd name="connsiteY169" fmla="*/ 2394373 h 3113734"/>
                <a:gd name="connsiteX170" fmla="*/ 669788 w 1354474"/>
                <a:gd name="connsiteY170" fmla="*/ 2376469 h 3113734"/>
                <a:gd name="connsiteX171" fmla="*/ 662783 w 1354474"/>
                <a:gd name="connsiteY171" fmla="*/ 2352338 h 3113734"/>
                <a:gd name="connsiteX172" fmla="*/ 654220 w 1354474"/>
                <a:gd name="connsiteY172" fmla="*/ 2328206 h 3113734"/>
                <a:gd name="connsiteX173" fmla="*/ 630867 w 1354474"/>
                <a:gd name="connsiteY173" fmla="*/ 2242578 h 3113734"/>
                <a:gd name="connsiteX174" fmla="*/ 619969 w 1354474"/>
                <a:gd name="connsiteY174" fmla="*/ 2209106 h 3113734"/>
                <a:gd name="connsiteX175" fmla="*/ 619969 w 1354474"/>
                <a:gd name="connsiteY175" fmla="*/ 2209106 h 3113734"/>
                <a:gd name="connsiteX176" fmla="*/ 609071 w 1354474"/>
                <a:gd name="connsiteY176" fmla="*/ 2175633 h 3113734"/>
                <a:gd name="connsiteX177" fmla="*/ 609071 w 1354474"/>
                <a:gd name="connsiteY177" fmla="*/ 2175633 h 3113734"/>
                <a:gd name="connsiteX178" fmla="*/ 597394 w 1354474"/>
                <a:gd name="connsiteY178" fmla="*/ 2145274 h 3113734"/>
                <a:gd name="connsiteX179" fmla="*/ 594280 w 1354474"/>
                <a:gd name="connsiteY179" fmla="*/ 2139047 h 3113734"/>
                <a:gd name="connsiteX180" fmla="*/ 584161 w 1354474"/>
                <a:gd name="connsiteY180" fmla="*/ 2112580 h 3113734"/>
                <a:gd name="connsiteX181" fmla="*/ 577155 w 1354474"/>
                <a:gd name="connsiteY181" fmla="*/ 2092341 h 3113734"/>
                <a:gd name="connsiteX182" fmla="*/ 576376 w 1354474"/>
                <a:gd name="connsiteY182" fmla="*/ 2087670 h 3113734"/>
                <a:gd name="connsiteX183" fmla="*/ 565478 w 1354474"/>
                <a:gd name="connsiteY183" fmla="*/ 2054976 h 3113734"/>
                <a:gd name="connsiteX184" fmla="*/ 553802 w 1354474"/>
                <a:gd name="connsiteY184" fmla="*/ 2011384 h 3113734"/>
                <a:gd name="connsiteX185" fmla="*/ 540568 w 1354474"/>
                <a:gd name="connsiteY185" fmla="*/ 1980247 h 3113734"/>
                <a:gd name="connsiteX186" fmla="*/ 538233 w 1354474"/>
                <a:gd name="connsiteY186" fmla="*/ 1969348 h 3113734"/>
                <a:gd name="connsiteX187" fmla="*/ 528892 w 1354474"/>
                <a:gd name="connsiteY187" fmla="*/ 1945995 h 3113734"/>
                <a:gd name="connsiteX188" fmla="*/ 527335 w 1354474"/>
                <a:gd name="connsiteY188" fmla="*/ 1938989 h 3113734"/>
                <a:gd name="connsiteX189" fmla="*/ 519551 w 1354474"/>
                <a:gd name="connsiteY189" fmla="*/ 1913301 h 3113734"/>
                <a:gd name="connsiteX190" fmla="*/ 517215 w 1354474"/>
                <a:gd name="connsiteY190" fmla="*/ 1906295 h 3113734"/>
                <a:gd name="connsiteX191" fmla="*/ 508653 w 1354474"/>
                <a:gd name="connsiteY191" fmla="*/ 1879828 h 3113734"/>
                <a:gd name="connsiteX192" fmla="*/ 506317 w 1354474"/>
                <a:gd name="connsiteY192" fmla="*/ 1872822 h 3113734"/>
                <a:gd name="connsiteX193" fmla="*/ 500090 w 1354474"/>
                <a:gd name="connsiteY193" fmla="*/ 1845577 h 3113734"/>
                <a:gd name="connsiteX194" fmla="*/ 489970 w 1354474"/>
                <a:gd name="connsiteY194" fmla="*/ 1823781 h 3113734"/>
                <a:gd name="connsiteX195" fmla="*/ 483743 w 1354474"/>
                <a:gd name="connsiteY195" fmla="*/ 1805877 h 3113734"/>
                <a:gd name="connsiteX196" fmla="*/ 478294 w 1354474"/>
                <a:gd name="connsiteY196" fmla="*/ 1780189 h 3113734"/>
                <a:gd name="connsiteX197" fmla="*/ 456498 w 1354474"/>
                <a:gd name="connsiteY197" fmla="*/ 1714022 h 3113734"/>
                <a:gd name="connsiteX198" fmla="*/ 451827 w 1354474"/>
                <a:gd name="connsiteY198" fmla="*/ 1699232 h 3113734"/>
                <a:gd name="connsiteX199" fmla="*/ 444821 w 1354474"/>
                <a:gd name="connsiteY199" fmla="*/ 1670430 h 3113734"/>
                <a:gd name="connsiteX200" fmla="*/ 444043 w 1354474"/>
                <a:gd name="connsiteY200" fmla="*/ 1670430 h 3113734"/>
                <a:gd name="connsiteX201" fmla="*/ 434702 w 1354474"/>
                <a:gd name="connsiteY201" fmla="*/ 1647077 h 3113734"/>
                <a:gd name="connsiteX202" fmla="*/ 433923 w 1354474"/>
                <a:gd name="connsiteY202" fmla="*/ 1647855 h 3113734"/>
                <a:gd name="connsiteX203" fmla="*/ 429252 w 1354474"/>
                <a:gd name="connsiteY203" fmla="*/ 1633065 h 3113734"/>
                <a:gd name="connsiteX204" fmla="*/ 423025 w 1354474"/>
                <a:gd name="connsiteY204" fmla="*/ 1603484 h 3113734"/>
                <a:gd name="connsiteX205" fmla="*/ 402007 w 1354474"/>
                <a:gd name="connsiteY205" fmla="*/ 1548216 h 3113734"/>
                <a:gd name="connsiteX206" fmla="*/ 391109 w 1354474"/>
                <a:gd name="connsiteY206" fmla="*/ 1513965 h 3113734"/>
                <a:gd name="connsiteX207" fmla="*/ 378654 w 1354474"/>
                <a:gd name="connsiteY207" fmla="*/ 1461031 h 3113734"/>
                <a:gd name="connsiteX208" fmla="*/ 365421 w 1354474"/>
                <a:gd name="connsiteY208" fmla="*/ 1422110 h 311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354474" h="3113734">
                  <a:moveTo>
                    <a:pt x="365421" y="1422110"/>
                  </a:moveTo>
                  <a:cubicBezTo>
                    <a:pt x="350631" y="1394086"/>
                    <a:pt x="350631" y="1361392"/>
                    <a:pt x="333505" y="1334147"/>
                  </a:cubicBezTo>
                  <a:cubicBezTo>
                    <a:pt x="326499" y="1329476"/>
                    <a:pt x="327278" y="1322470"/>
                    <a:pt x="327278" y="1316242"/>
                  </a:cubicBezTo>
                  <a:cubicBezTo>
                    <a:pt x="326499" y="1307680"/>
                    <a:pt x="328835" y="1298338"/>
                    <a:pt x="322607" y="1290554"/>
                  </a:cubicBezTo>
                  <a:cubicBezTo>
                    <a:pt x="315601" y="1268758"/>
                    <a:pt x="312487" y="1245405"/>
                    <a:pt x="300811" y="1224387"/>
                  </a:cubicBezTo>
                  <a:cubicBezTo>
                    <a:pt x="293027" y="1214268"/>
                    <a:pt x="296140" y="1201034"/>
                    <a:pt x="289913" y="1190136"/>
                  </a:cubicBezTo>
                  <a:cubicBezTo>
                    <a:pt x="289913" y="1187023"/>
                    <a:pt x="289134" y="1183909"/>
                    <a:pt x="289134" y="1180795"/>
                  </a:cubicBezTo>
                  <a:cubicBezTo>
                    <a:pt x="282129" y="1170676"/>
                    <a:pt x="284464" y="1157442"/>
                    <a:pt x="279015" y="1147323"/>
                  </a:cubicBezTo>
                  <a:cubicBezTo>
                    <a:pt x="278236" y="1144209"/>
                    <a:pt x="278236" y="1141095"/>
                    <a:pt x="277458" y="1137203"/>
                  </a:cubicBezTo>
                  <a:cubicBezTo>
                    <a:pt x="269674" y="1127083"/>
                    <a:pt x="274344" y="1113850"/>
                    <a:pt x="267338" y="1103730"/>
                  </a:cubicBezTo>
                  <a:cubicBezTo>
                    <a:pt x="266560" y="1088161"/>
                    <a:pt x="254883" y="1075707"/>
                    <a:pt x="255662" y="1060138"/>
                  </a:cubicBezTo>
                  <a:cubicBezTo>
                    <a:pt x="249434" y="1050018"/>
                    <a:pt x="253326" y="1036006"/>
                    <a:pt x="245542" y="1026665"/>
                  </a:cubicBezTo>
                  <a:cubicBezTo>
                    <a:pt x="245542" y="1023551"/>
                    <a:pt x="244764" y="1020437"/>
                    <a:pt x="244764" y="1017324"/>
                  </a:cubicBezTo>
                  <a:cubicBezTo>
                    <a:pt x="240871" y="1006426"/>
                    <a:pt x="240871" y="993971"/>
                    <a:pt x="233866" y="983073"/>
                  </a:cubicBezTo>
                  <a:lnTo>
                    <a:pt x="233866" y="983073"/>
                  </a:lnTo>
                  <a:cubicBezTo>
                    <a:pt x="227638" y="969061"/>
                    <a:pt x="232309" y="952714"/>
                    <a:pt x="222189" y="939481"/>
                  </a:cubicBezTo>
                  <a:lnTo>
                    <a:pt x="222189" y="939481"/>
                  </a:lnTo>
                  <a:cubicBezTo>
                    <a:pt x="213626" y="926247"/>
                    <a:pt x="222968" y="908343"/>
                    <a:pt x="210513" y="895888"/>
                  </a:cubicBezTo>
                  <a:cubicBezTo>
                    <a:pt x="207399" y="888104"/>
                    <a:pt x="203507" y="881098"/>
                    <a:pt x="200393" y="873314"/>
                  </a:cubicBezTo>
                  <a:cubicBezTo>
                    <a:pt x="197279" y="868643"/>
                    <a:pt x="195722" y="863973"/>
                    <a:pt x="195722" y="858523"/>
                  </a:cubicBezTo>
                  <a:cubicBezTo>
                    <a:pt x="194165" y="848404"/>
                    <a:pt x="198058" y="837506"/>
                    <a:pt x="190273" y="828943"/>
                  </a:cubicBezTo>
                  <a:lnTo>
                    <a:pt x="189495" y="829721"/>
                  </a:lnTo>
                  <a:cubicBezTo>
                    <a:pt x="183267" y="818823"/>
                    <a:pt x="184046" y="806368"/>
                    <a:pt x="180154" y="795470"/>
                  </a:cubicBezTo>
                  <a:cubicBezTo>
                    <a:pt x="177818" y="761998"/>
                    <a:pt x="166142" y="730082"/>
                    <a:pt x="156801" y="698166"/>
                  </a:cubicBezTo>
                  <a:cubicBezTo>
                    <a:pt x="151352" y="691939"/>
                    <a:pt x="151352" y="684933"/>
                    <a:pt x="151352" y="677148"/>
                  </a:cubicBezTo>
                  <a:cubicBezTo>
                    <a:pt x="151352" y="661580"/>
                    <a:pt x="152130" y="646011"/>
                    <a:pt x="142789" y="632778"/>
                  </a:cubicBezTo>
                  <a:cubicBezTo>
                    <a:pt x="141232" y="628885"/>
                    <a:pt x="140454" y="624215"/>
                    <a:pt x="140454" y="620323"/>
                  </a:cubicBezTo>
                  <a:cubicBezTo>
                    <a:pt x="138118" y="602419"/>
                    <a:pt x="145124" y="583736"/>
                    <a:pt x="135005" y="565833"/>
                  </a:cubicBezTo>
                  <a:cubicBezTo>
                    <a:pt x="120993" y="508228"/>
                    <a:pt x="122550" y="449846"/>
                    <a:pt x="124106" y="392242"/>
                  </a:cubicBezTo>
                  <a:cubicBezTo>
                    <a:pt x="130334" y="376673"/>
                    <a:pt x="131112" y="357991"/>
                    <a:pt x="145903" y="346314"/>
                  </a:cubicBezTo>
                  <a:cubicBezTo>
                    <a:pt x="147459" y="346314"/>
                    <a:pt x="149016" y="345536"/>
                    <a:pt x="150573" y="345536"/>
                  </a:cubicBezTo>
                  <a:cubicBezTo>
                    <a:pt x="164585" y="339308"/>
                    <a:pt x="164585" y="329189"/>
                    <a:pt x="156022" y="318291"/>
                  </a:cubicBezTo>
                  <a:cubicBezTo>
                    <a:pt x="113987" y="277812"/>
                    <a:pt x="73508" y="234998"/>
                    <a:pt x="25245" y="201525"/>
                  </a:cubicBezTo>
                  <a:cubicBezTo>
                    <a:pt x="22132" y="199190"/>
                    <a:pt x="19796" y="196855"/>
                    <a:pt x="18240" y="192963"/>
                  </a:cubicBezTo>
                  <a:cubicBezTo>
                    <a:pt x="2671" y="174280"/>
                    <a:pt x="-8227" y="154819"/>
                    <a:pt x="8120" y="131466"/>
                  </a:cubicBezTo>
                  <a:cubicBezTo>
                    <a:pt x="10455" y="123682"/>
                    <a:pt x="18240" y="119790"/>
                    <a:pt x="23688" y="115119"/>
                  </a:cubicBezTo>
                  <a:cubicBezTo>
                    <a:pt x="57161" y="80868"/>
                    <a:pt x="90634" y="45839"/>
                    <a:pt x="124106" y="11588"/>
                  </a:cubicBezTo>
                  <a:cubicBezTo>
                    <a:pt x="142010" y="-12544"/>
                    <a:pt x="154465" y="6917"/>
                    <a:pt x="167699" y="17037"/>
                  </a:cubicBezTo>
                  <a:cubicBezTo>
                    <a:pt x="188716" y="33384"/>
                    <a:pt x="210513" y="49731"/>
                    <a:pt x="234644" y="60629"/>
                  </a:cubicBezTo>
                  <a:cubicBezTo>
                    <a:pt x="275901" y="71527"/>
                    <a:pt x="285242" y="103443"/>
                    <a:pt x="285242" y="140808"/>
                  </a:cubicBezTo>
                  <a:cubicBezTo>
                    <a:pt x="285242" y="162604"/>
                    <a:pt x="285242" y="184400"/>
                    <a:pt x="293805" y="205418"/>
                  </a:cubicBezTo>
                  <a:cubicBezTo>
                    <a:pt x="297697" y="215537"/>
                    <a:pt x="293805" y="224878"/>
                    <a:pt x="292248" y="234998"/>
                  </a:cubicBezTo>
                  <a:cubicBezTo>
                    <a:pt x="290691" y="246675"/>
                    <a:pt x="290691" y="259130"/>
                    <a:pt x="299254" y="269249"/>
                  </a:cubicBezTo>
                  <a:cubicBezTo>
                    <a:pt x="315601" y="282483"/>
                    <a:pt x="336619" y="285596"/>
                    <a:pt x="354523" y="294938"/>
                  </a:cubicBezTo>
                  <a:cubicBezTo>
                    <a:pt x="427695" y="333859"/>
                    <a:pt x="483743" y="391463"/>
                    <a:pt x="531227" y="458409"/>
                  </a:cubicBezTo>
                  <a:cubicBezTo>
                    <a:pt x="534341" y="462301"/>
                    <a:pt x="535898" y="465414"/>
                    <a:pt x="540568" y="466971"/>
                  </a:cubicBezTo>
                  <a:cubicBezTo>
                    <a:pt x="549910" y="470864"/>
                    <a:pt x="546796" y="481762"/>
                    <a:pt x="553023" y="487989"/>
                  </a:cubicBezTo>
                  <a:lnTo>
                    <a:pt x="553023" y="488767"/>
                  </a:lnTo>
                  <a:cubicBezTo>
                    <a:pt x="561586" y="498887"/>
                    <a:pt x="567814" y="510564"/>
                    <a:pt x="574820" y="522240"/>
                  </a:cubicBezTo>
                  <a:cubicBezTo>
                    <a:pt x="588831" y="551821"/>
                    <a:pt x="608292" y="578287"/>
                    <a:pt x="619969" y="608646"/>
                  </a:cubicBezTo>
                  <a:cubicBezTo>
                    <a:pt x="626196" y="614874"/>
                    <a:pt x="622304" y="625772"/>
                    <a:pt x="630867" y="631221"/>
                  </a:cubicBezTo>
                  <a:lnTo>
                    <a:pt x="630867" y="631221"/>
                  </a:lnTo>
                  <a:cubicBezTo>
                    <a:pt x="636316" y="637448"/>
                    <a:pt x="636316" y="646011"/>
                    <a:pt x="641765" y="652238"/>
                  </a:cubicBezTo>
                  <a:cubicBezTo>
                    <a:pt x="644879" y="656909"/>
                    <a:pt x="648771" y="660801"/>
                    <a:pt x="651106" y="666250"/>
                  </a:cubicBezTo>
                  <a:cubicBezTo>
                    <a:pt x="658890" y="687268"/>
                    <a:pt x="666675" y="708286"/>
                    <a:pt x="674459" y="729304"/>
                  </a:cubicBezTo>
                  <a:cubicBezTo>
                    <a:pt x="678351" y="734753"/>
                    <a:pt x="679908" y="741758"/>
                    <a:pt x="684579" y="747207"/>
                  </a:cubicBezTo>
                  <a:cubicBezTo>
                    <a:pt x="685357" y="748764"/>
                    <a:pt x="685357" y="750321"/>
                    <a:pt x="685357" y="751878"/>
                  </a:cubicBezTo>
                  <a:cubicBezTo>
                    <a:pt x="690806" y="758884"/>
                    <a:pt x="690806" y="768225"/>
                    <a:pt x="698591" y="773674"/>
                  </a:cubicBezTo>
                  <a:cubicBezTo>
                    <a:pt x="700147" y="776010"/>
                    <a:pt x="700926" y="778345"/>
                    <a:pt x="700926" y="780680"/>
                  </a:cubicBezTo>
                  <a:cubicBezTo>
                    <a:pt x="703261" y="789243"/>
                    <a:pt x="697034" y="800919"/>
                    <a:pt x="707932" y="807147"/>
                  </a:cubicBezTo>
                  <a:cubicBezTo>
                    <a:pt x="720387" y="819602"/>
                    <a:pt x="721944" y="836727"/>
                    <a:pt x="728949" y="851518"/>
                  </a:cubicBezTo>
                  <a:cubicBezTo>
                    <a:pt x="735177" y="857745"/>
                    <a:pt x="732063" y="867865"/>
                    <a:pt x="739069" y="874092"/>
                  </a:cubicBezTo>
                  <a:lnTo>
                    <a:pt x="739847" y="874092"/>
                  </a:lnTo>
                  <a:cubicBezTo>
                    <a:pt x="744518" y="881098"/>
                    <a:pt x="744518" y="890439"/>
                    <a:pt x="749967" y="897445"/>
                  </a:cubicBezTo>
                  <a:cubicBezTo>
                    <a:pt x="747632" y="913014"/>
                    <a:pt x="761644" y="924690"/>
                    <a:pt x="762422" y="939481"/>
                  </a:cubicBezTo>
                  <a:cubicBezTo>
                    <a:pt x="768650" y="945708"/>
                    <a:pt x="765536" y="955828"/>
                    <a:pt x="772542" y="962055"/>
                  </a:cubicBezTo>
                  <a:cubicBezTo>
                    <a:pt x="780326" y="983851"/>
                    <a:pt x="788110" y="1005648"/>
                    <a:pt x="795895" y="1027444"/>
                  </a:cubicBezTo>
                  <a:cubicBezTo>
                    <a:pt x="802122" y="1033671"/>
                    <a:pt x="799008" y="1043791"/>
                    <a:pt x="805236" y="1050018"/>
                  </a:cubicBezTo>
                  <a:lnTo>
                    <a:pt x="806014" y="1050018"/>
                  </a:lnTo>
                  <a:cubicBezTo>
                    <a:pt x="810685" y="1055467"/>
                    <a:pt x="809906" y="1062473"/>
                    <a:pt x="811463" y="1068701"/>
                  </a:cubicBezTo>
                  <a:cubicBezTo>
                    <a:pt x="812242" y="1077264"/>
                    <a:pt x="811463" y="1086604"/>
                    <a:pt x="817691" y="1093610"/>
                  </a:cubicBezTo>
                  <a:cubicBezTo>
                    <a:pt x="823918" y="1103730"/>
                    <a:pt x="830146" y="1113071"/>
                    <a:pt x="828589" y="1125526"/>
                  </a:cubicBezTo>
                  <a:cubicBezTo>
                    <a:pt x="834038" y="1136424"/>
                    <a:pt x="829367" y="1150436"/>
                    <a:pt x="839487" y="1158999"/>
                  </a:cubicBezTo>
                  <a:cubicBezTo>
                    <a:pt x="842601" y="1162891"/>
                    <a:pt x="845714" y="1166783"/>
                    <a:pt x="848828" y="1170676"/>
                  </a:cubicBezTo>
                  <a:cubicBezTo>
                    <a:pt x="853499" y="1176124"/>
                    <a:pt x="852720" y="1183130"/>
                    <a:pt x="855056" y="1189358"/>
                  </a:cubicBezTo>
                  <a:cubicBezTo>
                    <a:pt x="854277" y="1198699"/>
                    <a:pt x="858948" y="1206483"/>
                    <a:pt x="864397" y="1213489"/>
                  </a:cubicBezTo>
                  <a:cubicBezTo>
                    <a:pt x="865954" y="1216603"/>
                    <a:pt x="865954" y="1220495"/>
                    <a:pt x="866732" y="1224387"/>
                  </a:cubicBezTo>
                  <a:cubicBezTo>
                    <a:pt x="865954" y="1232950"/>
                    <a:pt x="867510" y="1240735"/>
                    <a:pt x="874517" y="1246183"/>
                  </a:cubicBezTo>
                  <a:cubicBezTo>
                    <a:pt x="875295" y="1248519"/>
                    <a:pt x="876852" y="1250075"/>
                    <a:pt x="877630" y="1252411"/>
                  </a:cubicBezTo>
                  <a:cubicBezTo>
                    <a:pt x="877630" y="1261752"/>
                    <a:pt x="879965" y="1270315"/>
                    <a:pt x="885415" y="1278099"/>
                  </a:cubicBezTo>
                  <a:cubicBezTo>
                    <a:pt x="888528" y="1284327"/>
                    <a:pt x="890863" y="1291333"/>
                    <a:pt x="893977" y="1296781"/>
                  </a:cubicBezTo>
                  <a:cubicBezTo>
                    <a:pt x="908768" y="1341931"/>
                    <a:pt x="923558" y="1387858"/>
                    <a:pt x="939126" y="1433007"/>
                  </a:cubicBezTo>
                  <a:cubicBezTo>
                    <a:pt x="944576" y="1443127"/>
                    <a:pt x="943019" y="1455582"/>
                    <a:pt x="950024" y="1465702"/>
                  </a:cubicBezTo>
                  <a:lnTo>
                    <a:pt x="950024" y="1465702"/>
                  </a:lnTo>
                  <a:cubicBezTo>
                    <a:pt x="953917" y="1469594"/>
                    <a:pt x="955474" y="1475043"/>
                    <a:pt x="955474" y="1480492"/>
                  </a:cubicBezTo>
                  <a:cubicBezTo>
                    <a:pt x="957030" y="1489833"/>
                    <a:pt x="951581" y="1501510"/>
                    <a:pt x="961701" y="1509294"/>
                  </a:cubicBezTo>
                  <a:lnTo>
                    <a:pt x="961701" y="1509294"/>
                  </a:lnTo>
                  <a:cubicBezTo>
                    <a:pt x="967150" y="1517857"/>
                    <a:pt x="964815" y="1529533"/>
                    <a:pt x="971821" y="1537318"/>
                  </a:cubicBezTo>
                  <a:cubicBezTo>
                    <a:pt x="974934" y="1542767"/>
                    <a:pt x="978827" y="1548216"/>
                    <a:pt x="981940" y="1554443"/>
                  </a:cubicBezTo>
                  <a:cubicBezTo>
                    <a:pt x="988168" y="1559114"/>
                    <a:pt x="988168" y="1566120"/>
                    <a:pt x="988168" y="1572347"/>
                  </a:cubicBezTo>
                  <a:cubicBezTo>
                    <a:pt x="988946" y="1580910"/>
                    <a:pt x="986611" y="1590251"/>
                    <a:pt x="992838" y="1598035"/>
                  </a:cubicBezTo>
                  <a:cubicBezTo>
                    <a:pt x="1000623" y="1619831"/>
                    <a:pt x="1008407" y="1641628"/>
                    <a:pt x="1016191" y="1663424"/>
                  </a:cubicBezTo>
                  <a:cubicBezTo>
                    <a:pt x="1024754" y="1672765"/>
                    <a:pt x="1019305" y="1686777"/>
                    <a:pt x="1027089" y="1696118"/>
                  </a:cubicBezTo>
                  <a:cubicBezTo>
                    <a:pt x="1026311" y="1708573"/>
                    <a:pt x="1036431" y="1717136"/>
                    <a:pt x="1037988" y="1728812"/>
                  </a:cubicBezTo>
                  <a:cubicBezTo>
                    <a:pt x="1042658" y="1734261"/>
                    <a:pt x="1043437" y="1740489"/>
                    <a:pt x="1043437" y="1747495"/>
                  </a:cubicBezTo>
                  <a:cubicBezTo>
                    <a:pt x="1043437" y="1756057"/>
                    <a:pt x="1042658" y="1764620"/>
                    <a:pt x="1050442" y="1770848"/>
                  </a:cubicBezTo>
                  <a:cubicBezTo>
                    <a:pt x="1054335" y="1777075"/>
                    <a:pt x="1056670" y="1784081"/>
                    <a:pt x="1059784" y="1790309"/>
                  </a:cubicBezTo>
                  <a:cubicBezTo>
                    <a:pt x="1073017" y="1833901"/>
                    <a:pt x="1087029" y="1877493"/>
                    <a:pt x="1100262" y="1921085"/>
                  </a:cubicBezTo>
                  <a:cubicBezTo>
                    <a:pt x="1102598" y="1928091"/>
                    <a:pt x="1103376" y="1935097"/>
                    <a:pt x="1104933" y="1942103"/>
                  </a:cubicBezTo>
                  <a:cubicBezTo>
                    <a:pt x="1110382" y="1950666"/>
                    <a:pt x="1109603" y="1961564"/>
                    <a:pt x="1115053" y="1970127"/>
                  </a:cubicBezTo>
                  <a:cubicBezTo>
                    <a:pt x="1118166" y="1977911"/>
                    <a:pt x="1122058" y="1984917"/>
                    <a:pt x="1125172" y="1992701"/>
                  </a:cubicBezTo>
                  <a:cubicBezTo>
                    <a:pt x="1131400" y="1997372"/>
                    <a:pt x="1131400" y="2004378"/>
                    <a:pt x="1131400" y="2011384"/>
                  </a:cubicBezTo>
                  <a:cubicBezTo>
                    <a:pt x="1132178" y="2019946"/>
                    <a:pt x="1129064" y="2029288"/>
                    <a:pt x="1136849" y="2037072"/>
                  </a:cubicBezTo>
                  <a:cubicBezTo>
                    <a:pt x="1139962" y="2051862"/>
                    <a:pt x="1150082" y="2064317"/>
                    <a:pt x="1149304" y="2079886"/>
                  </a:cubicBezTo>
                  <a:cubicBezTo>
                    <a:pt x="1153974" y="2086892"/>
                    <a:pt x="1153974" y="2096233"/>
                    <a:pt x="1158645" y="2103239"/>
                  </a:cubicBezTo>
                  <a:lnTo>
                    <a:pt x="1159423" y="2103239"/>
                  </a:lnTo>
                  <a:cubicBezTo>
                    <a:pt x="1163315" y="2107131"/>
                    <a:pt x="1164872" y="2111802"/>
                    <a:pt x="1164872" y="2117251"/>
                  </a:cubicBezTo>
                  <a:cubicBezTo>
                    <a:pt x="1164094" y="2127370"/>
                    <a:pt x="1165651" y="2137490"/>
                    <a:pt x="1173435" y="2145274"/>
                  </a:cubicBezTo>
                  <a:cubicBezTo>
                    <a:pt x="1174214" y="2147610"/>
                    <a:pt x="1174992" y="2149945"/>
                    <a:pt x="1175770" y="2152280"/>
                  </a:cubicBezTo>
                  <a:cubicBezTo>
                    <a:pt x="1176549" y="2161622"/>
                    <a:pt x="1176549" y="2171741"/>
                    <a:pt x="1181998" y="2180304"/>
                  </a:cubicBezTo>
                  <a:cubicBezTo>
                    <a:pt x="1182776" y="2181861"/>
                    <a:pt x="1182776" y="2183418"/>
                    <a:pt x="1182776" y="2184975"/>
                  </a:cubicBezTo>
                  <a:cubicBezTo>
                    <a:pt x="1189004" y="2193537"/>
                    <a:pt x="1184333" y="2205992"/>
                    <a:pt x="1192896" y="2213777"/>
                  </a:cubicBezTo>
                  <a:cubicBezTo>
                    <a:pt x="1196010" y="2220782"/>
                    <a:pt x="1199902" y="2228567"/>
                    <a:pt x="1203015" y="2235573"/>
                  </a:cubicBezTo>
                  <a:cubicBezTo>
                    <a:pt x="1207686" y="2241022"/>
                    <a:pt x="1206908" y="2248027"/>
                    <a:pt x="1208465" y="2254255"/>
                  </a:cubicBezTo>
                  <a:cubicBezTo>
                    <a:pt x="1209243" y="2262818"/>
                    <a:pt x="1206129" y="2272159"/>
                    <a:pt x="1213913" y="2279165"/>
                  </a:cubicBezTo>
                  <a:cubicBezTo>
                    <a:pt x="1217027" y="2293955"/>
                    <a:pt x="1227147" y="2305632"/>
                    <a:pt x="1225590" y="2321979"/>
                  </a:cubicBezTo>
                  <a:cubicBezTo>
                    <a:pt x="1231818" y="2332098"/>
                    <a:pt x="1228704" y="2346110"/>
                    <a:pt x="1236488" y="2356230"/>
                  </a:cubicBezTo>
                  <a:lnTo>
                    <a:pt x="1236488" y="2356230"/>
                  </a:lnTo>
                  <a:cubicBezTo>
                    <a:pt x="1241937" y="2366349"/>
                    <a:pt x="1238045" y="2380361"/>
                    <a:pt x="1247386" y="2389702"/>
                  </a:cubicBezTo>
                  <a:cubicBezTo>
                    <a:pt x="1251278" y="2397487"/>
                    <a:pt x="1254392" y="2404493"/>
                    <a:pt x="1258284" y="2412277"/>
                  </a:cubicBezTo>
                  <a:cubicBezTo>
                    <a:pt x="1261398" y="2416948"/>
                    <a:pt x="1260619" y="2422397"/>
                    <a:pt x="1262955" y="2427067"/>
                  </a:cubicBezTo>
                  <a:cubicBezTo>
                    <a:pt x="1264512" y="2437187"/>
                    <a:pt x="1262176" y="2448085"/>
                    <a:pt x="1269182" y="2456648"/>
                  </a:cubicBezTo>
                  <a:cubicBezTo>
                    <a:pt x="1276967" y="2478444"/>
                    <a:pt x="1283972" y="2500240"/>
                    <a:pt x="1291757" y="2522036"/>
                  </a:cubicBezTo>
                  <a:cubicBezTo>
                    <a:pt x="1295649" y="2526707"/>
                    <a:pt x="1296427" y="2531377"/>
                    <a:pt x="1296427" y="2536827"/>
                  </a:cubicBezTo>
                  <a:cubicBezTo>
                    <a:pt x="1297984" y="2546946"/>
                    <a:pt x="1292535" y="2557844"/>
                    <a:pt x="1302655" y="2565628"/>
                  </a:cubicBezTo>
                  <a:cubicBezTo>
                    <a:pt x="1308882" y="2571856"/>
                    <a:pt x="1311218" y="2579640"/>
                    <a:pt x="1312775" y="2588203"/>
                  </a:cubicBezTo>
                  <a:cubicBezTo>
                    <a:pt x="1316667" y="2593652"/>
                    <a:pt x="1316667" y="2600658"/>
                    <a:pt x="1318224" y="2606886"/>
                  </a:cubicBezTo>
                  <a:cubicBezTo>
                    <a:pt x="1319002" y="2615448"/>
                    <a:pt x="1319002" y="2624790"/>
                    <a:pt x="1324451" y="2632574"/>
                  </a:cubicBezTo>
                  <a:cubicBezTo>
                    <a:pt x="1330679" y="2644250"/>
                    <a:pt x="1336128" y="2655927"/>
                    <a:pt x="1335349" y="2669939"/>
                  </a:cubicBezTo>
                  <a:cubicBezTo>
                    <a:pt x="1339241" y="2687064"/>
                    <a:pt x="1343133" y="2704968"/>
                    <a:pt x="1350139" y="2722094"/>
                  </a:cubicBezTo>
                  <a:cubicBezTo>
                    <a:pt x="1357924" y="2741555"/>
                    <a:pt x="1357145" y="2761015"/>
                    <a:pt x="1344690" y="2778919"/>
                  </a:cubicBezTo>
                  <a:cubicBezTo>
                    <a:pt x="1336906" y="2789818"/>
                    <a:pt x="1337685" y="2803051"/>
                    <a:pt x="1336128" y="2815506"/>
                  </a:cubicBezTo>
                  <a:cubicBezTo>
                    <a:pt x="1336128" y="2818619"/>
                    <a:pt x="1335349" y="2821733"/>
                    <a:pt x="1335349" y="2824847"/>
                  </a:cubicBezTo>
                  <a:cubicBezTo>
                    <a:pt x="1327565" y="2834967"/>
                    <a:pt x="1328343" y="2847421"/>
                    <a:pt x="1325230" y="2859098"/>
                  </a:cubicBezTo>
                  <a:cubicBezTo>
                    <a:pt x="1325230" y="2863769"/>
                    <a:pt x="1324451" y="2869217"/>
                    <a:pt x="1324451" y="2873888"/>
                  </a:cubicBezTo>
                  <a:cubicBezTo>
                    <a:pt x="1319780" y="2881673"/>
                    <a:pt x="1320559" y="2890235"/>
                    <a:pt x="1316667" y="2898020"/>
                  </a:cubicBezTo>
                  <a:cubicBezTo>
                    <a:pt x="1312775" y="2907361"/>
                    <a:pt x="1307325" y="2915923"/>
                    <a:pt x="1307325" y="2926043"/>
                  </a:cubicBezTo>
                  <a:cubicBezTo>
                    <a:pt x="1306547" y="2931492"/>
                    <a:pt x="1304990" y="2936163"/>
                    <a:pt x="1301877" y="2940055"/>
                  </a:cubicBezTo>
                  <a:cubicBezTo>
                    <a:pt x="1301877" y="2943169"/>
                    <a:pt x="1301098" y="2947061"/>
                    <a:pt x="1301098" y="2950175"/>
                  </a:cubicBezTo>
                  <a:cubicBezTo>
                    <a:pt x="1297984" y="2955624"/>
                    <a:pt x="1296427" y="2961851"/>
                    <a:pt x="1292535" y="2966522"/>
                  </a:cubicBezTo>
                  <a:cubicBezTo>
                    <a:pt x="1285529" y="2975085"/>
                    <a:pt x="1285529" y="2986761"/>
                    <a:pt x="1280859" y="2996881"/>
                  </a:cubicBezTo>
                  <a:cubicBezTo>
                    <a:pt x="1280859" y="2999995"/>
                    <a:pt x="1280080" y="3003108"/>
                    <a:pt x="1280080" y="3006222"/>
                  </a:cubicBezTo>
                  <a:cubicBezTo>
                    <a:pt x="1271518" y="3015563"/>
                    <a:pt x="1275410" y="3028796"/>
                    <a:pt x="1269182" y="3038916"/>
                  </a:cubicBezTo>
                  <a:cubicBezTo>
                    <a:pt x="1264512" y="3058377"/>
                    <a:pt x="1261398" y="3077838"/>
                    <a:pt x="1255171" y="3096520"/>
                  </a:cubicBezTo>
                  <a:cubicBezTo>
                    <a:pt x="1250500" y="3112089"/>
                    <a:pt x="1243494" y="3121430"/>
                    <a:pt x="1224812" y="3108197"/>
                  </a:cubicBezTo>
                  <a:cubicBezTo>
                    <a:pt x="1196010" y="3087958"/>
                    <a:pt x="1165651" y="3070054"/>
                    <a:pt x="1135292" y="3051371"/>
                  </a:cubicBezTo>
                  <a:cubicBezTo>
                    <a:pt x="1125951" y="3045922"/>
                    <a:pt x="1117388" y="3038916"/>
                    <a:pt x="1105711" y="3039695"/>
                  </a:cubicBezTo>
                  <a:cubicBezTo>
                    <a:pt x="1085472" y="3012449"/>
                    <a:pt x="1051999" y="3004665"/>
                    <a:pt x="1027089" y="2984426"/>
                  </a:cubicBezTo>
                  <a:cubicBezTo>
                    <a:pt x="1016970" y="2975085"/>
                    <a:pt x="1006072" y="2968857"/>
                    <a:pt x="993617" y="2963408"/>
                  </a:cubicBezTo>
                  <a:cubicBezTo>
                    <a:pt x="974934" y="2952510"/>
                    <a:pt x="957030" y="2941612"/>
                    <a:pt x="938348" y="2930714"/>
                  </a:cubicBezTo>
                  <a:cubicBezTo>
                    <a:pt x="932899" y="2923708"/>
                    <a:pt x="923558" y="2923708"/>
                    <a:pt x="916552" y="2919816"/>
                  </a:cubicBezTo>
                  <a:cubicBezTo>
                    <a:pt x="890863" y="2901912"/>
                    <a:pt x="865175" y="2884008"/>
                    <a:pt x="838709" y="2865325"/>
                  </a:cubicBezTo>
                  <a:cubicBezTo>
                    <a:pt x="832481" y="2859098"/>
                    <a:pt x="833259" y="2849757"/>
                    <a:pt x="828589" y="2842751"/>
                  </a:cubicBezTo>
                  <a:cubicBezTo>
                    <a:pt x="820804" y="2819398"/>
                    <a:pt x="813020" y="2796045"/>
                    <a:pt x="806014" y="2772692"/>
                  </a:cubicBezTo>
                  <a:cubicBezTo>
                    <a:pt x="801344" y="2763351"/>
                    <a:pt x="801344" y="2753231"/>
                    <a:pt x="795895" y="2743890"/>
                  </a:cubicBezTo>
                  <a:cubicBezTo>
                    <a:pt x="795116" y="2742333"/>
                    <a:pt x="794338" y="2741555"/>
                    <a:pt x="795116" y="2739998"/>
                  </a:cubicBezTo>
                  <a:cubicBezTo>
                    <a:pt x="788889" y="2728321"/>
                    <a:pt x="791224" y="2714309"/>
                    <a:pt x="782661" y="2703411"/>
                  </a:cubicBezTo>
                  <a:cubicBezTo>
                    <a:pt x="777991" y="2695627"/>
                    <a:pt x="780326" y="2685507"/>
                    <a:pt x="773320" y="2678501"/>
                  </a:cubicBezTo>
                  <a:lnTo>
                    <a:pt x="773320" y="2678501"/>
                  </a:lnTo>
                  <a:cubicBezTo>
                    <a:pt x="767871" y="2668382"/>
                    <a:pt x="769428" y="2655148"/>
                    <a:pt x="759308" y="2647364"/>
                  </a:cubicBezTo>
                  <a:cubicBezTo>
                    <a:pt x="757752" y="2644250"/>
                    <a:pt x="756973" y="2640358"/>
                    <a:pt x="756973" y="2636466"/>
                  </a:cubicBezTo>
                  <a:cubicBezTo>
                    <a:pt x="756195" y="2628682"/>
                    <a:pt x="758530" y="2619340"/>
                    <a:pt x="751524" y="2613113"/>
                  </a:cubicBezTo>
                  <a:cubicBezTo>
                    <a:pt x="748410" y="2606107"/>
                    <a:pt x="744518" y="2598323"/>
                    <a:pt x="741404" y="2591317"/>
                  </a:cubicBezTo>
                  <a:cubicBezTo>
                    <a:pt x="734399" y="2581197"/>
                    <a:pt x="735177" y="2568742"/>
                    <a:pt x="730506" y="2557844"/>
                  </a:cubicBezTo>
                  <a:cubicBezTo>
                    <a:pt x="732842" y="2542275"/>
                    <a:pt x="718830" y="2530599"/>
                    <a:pt x="718830" y="2515030"/>
                  </a:cubicBezTo>
                  <a:cubicBezTo>
                    <a:pt x="713381" y="2504911"/>
                    <a:pt x="714159" y="2492456"/>
                    <a:pt x="707932" y="2482336"/>
                  </a:cubicBezTo>
                  <a:cubicBezTo>
                    <a:pt x="707932" y="2479222"/>
                    <a:pt x="707153" y="2476108"/>
                    <a:pt x="707153" y="2472995"/>
                  </a:cubicBezTo>
                  <a:cubicBezTo>
                    <a:pt x="702483" y="2462097"/>
                    <a:pt x="703261" y="2449642"/>
                    <a:pt x="695477" y="2440301"/>
                  </a:cubicBezTo>
                  <a:cubicBezTo>
                    <a:pt x="690028" y="2433295"/>
                    <a:pt x="693920" y="2422397"/>
                    <a:pt x="686136" y="2416169"/>
                  </a:cubicBezTo>
                  <a:cubicBezTo>
                    <a:pt x="683800" y="2408385"/>
                    <a:pt x="681465" y="2400601"/>
                    <a:pt x="675238" y="2394373"/>
                  </a:cubicBezTo>
                  <a:cubicBezTo>
                    <a:pt x="669010" y="2389702"/>
                    <a:pt x="669788" y="2382696"/>
                    <a:pt x="669788" y="2376469"/>
                  </a:cubicBezTo>
                  <a:cubicBezTo>
                    <a:pt x="669788" y="2367906"/>
                    <a:pt x="670567" y="2358565"/>
                    <a:pt x="662783" y="2352338"/>
                  </a:cubicBezTo>
                  <a:cubicBezTo>
                    <a:pt x="658112" y="2344553"/>
                    <a:pt x="657333" y="2335990"/>
                    <a:pt x="654220" y="2328206"/>
                  </a:cubicBezTo>
                  <a:cubicBezTo>
                    <a:pt x="646435" y="2299404"/>
                    <a:pt x="638651" y="2271380"/>
                    <a:pt x="630867" y="2242578"/>
                  </a:cubicBezTo>
                  <a:cubicBezTo>
                    <a:pt x="624639" y="2232459"/>
                    <a:pt x="627753" y="2218447"/>
                    <a:pt x="619969" y="2209106"/>
                  </a:cubicBezTo>
                  <a:lnTo>
                    <a:pt x="619969" y="2209106"/>
                  </a:lnTo>
                  <a:cubicBezTo>
                    <a:pt x="614520" y="2198986"/>
                    <a:pt x="618412" y="2184975"/>
                    <a:pt x="609071" y="2175633"/>
                  </a:cubicBezTo>
                  <a:lnTo>
                    <a:pt x="609071" y="2175633"/>
                  </a:lnTo>
                  <a:cubicBezTo>
                    <a:pt x="603622" y="2166292"/>
                    <a:pt x="607514" y="2153058"/>
                    <a:pt x="597394" y="2145274"/>
                  </a:cubicBezTo>
                  <a:cubicBezTo>
                    <a:pt x="595837" y="2142939"/>
                    <a:pt x="595059" y="2141382"/>
                    <a:pt x="594280" y="2139047"/>
                  </a:cubicBezTo>
                  <a:cubicBezTo>
                    <a:pt x="592724" y="2129705"/>
                    <a:pt x="589610" y="2121143"/>
                    <a:pt x="584161" y="2112580"/>
                  </a:cubicBezTo>
                  <a:cubicBezTo>
                    <a:pt x="580269" y="2106352"/>
                    <a:pt x="580269" y="2098568"/>
                    <a:pt x="577155" y="2092341"/>
                  </a:cubicBezTo>
                  <a:cubicBezTo>
                    <a:pt x="577933" y="2090784"/>
                    <a:pt x="577933" y="2089227"/>
                    <a:pt x="576376" y="2087670"/>
                  </a:cubicBezTo>
                  <a:cubicBezTo>
                    <a:pt x="568592" y="2078329"/>
                    <a:pt x="572484" y="2064317"/>
                    <a:pt x="565478" y="2054976"/>
                  </a:cubicBezTo>
                  <a:cubicBezTo>
                    <a:pt x="566257" y="2039407"/>
                    <a:pt x="552245" y="2027731"/>
                    <a:pt x="553802" y="2011384"/>
                  </a:cubicBezTo>
                  <a:cubicBezTo>
                    <a:pt x="549910" y="2000486"/>
                    <a:pt x="549131" y="1988809"/>
                    <a:pt x="540568" y="1980247"/>
                  </a:cubicBezTo>
                  <a:cubicBezTo>
                    <a:pt x="539012" y="1977133"/>
                    <a:pt x="538233" y="1973240"/>
                    <a:pt x="538233" y="1969348"/>
                  </a:cubicBezTo>
                  <a:cubicBezTo>
                    <a:pt x="539012" y="1960007"/>
                    <a:pt x="534341" y="1953001"/>
                    <a:pt x="528892" y="1945995"/>
                  </a:cubicBezTo>
                  <a:cubicBezTo>
                    <a:pt x="528114" y="1943660"/>
                    <a:pt x="527335" y="1941325"/>
                    <a:pt x="527335" y="1938989"/>
                  </a:cubicBezTo>
                  <a:cubicBezTo>
                    <a:pt x="527335" y="1929648"/>
                    <a:pt x="528114" y="1919528"/>
                    <a:pt x="519551" y="1913301"/>
                  </a:cubicBezTo>
                  <a:cubicBezTo>
                    <a:pt x="517994" y="1910966"/>
                    <a:pt x="517215" y="1908631"/>
                    <a:pt x="517215" y="1906295"/>
                  </a:cubicBezTo>
                  <a:cubicBezTo>
                    <a:pt x="517215" y="1896175"/>
                    <a:pt x="516437" y="1886834"/>
                    <a:pt x="508653" y="1879828"/>
                  </a:cubicBezTo>
                  <a:cubicBezTo>
                    <a:pt x="507874" y="1877493"/>
                    <a:pt x="506317" y="1875158"/>
                    <a:pt x="506317" y="1872822"/>
                  </a:cubicBezTo>
                  <a:cubicBezTo>
                    <a:pt x="504761" y="1863481"/>
                    <a:pt x="508653" y="1853361"/>
                    <a:pt x="500090" y="1845577"/>
                  </a:cubicBezTo>
                  <a:cubicBezTo>
                    <a:pt x="496976" y="1838572"/>
                    <a:pt x="493084" y="1830787"/>
                    <a:pt x="489970" y="1823781"/>
                  </a:cubicBezTo>
                  <a:cubicBezTo>
                    <a:pt x="485300" y="1819111"/>
                    <a:pt x="486078" y="1812105"/>
                    <a:pt x="483743" y="1805877"/>
                  </a:cubicBezTo>
                  <a:cubicBezTo>
                    <a:pt x="482964" y="1797315"/>
                    <a:pt x="482964" y="1787973"/>
                    <a:pt x="478294" y="1780189"/>
                  </a:cubicBezTo>
                  <a:cubicBezTo>
                    <a:pt x="471288" y="1758393"/>
                    <a:pt x="463503" y="1736596"/>
                    <a:pt x="456498" y="1714022"/>
                  </a:cubicBezTo>
                  <a:cubicBezTo>
                    <a:pt x="453384" y="1710130"/>
                    <a:pt x="454162" y="1703903"/>
                    <a:pt x="451827" y="1699232"/>
                  </a:cubicBezTo>
                  <a:cubicBezTo>
                    <a:pt x="450270" y="1689112"/>
                    <a:pt x="451827" y="1678993"/>
                    <a:pt x="444821" y="1670430"/>
                  </a:cubicBezTo>
                  <a:lnTo>
                    <a:pt x="444043" y="1670430"/>
                  </a:lnTo>
                  <a:cubicBezTo>
                    <a:pt x="440150" y="1663424"/>
                    <a:pt x="440150" y="1654083"/>
                    <a:pt x="434702" y="1647077"/>
                  </a:cubicBezTo>
                  <a:lnTo>
                    <a:pt x="433923" y="1647855"/>
                  </a:lnTo>
                  <a:cubicBezTo>
                    <a:pt x="430031" y="1643963"/>
                    <a:pt x="430809" y="1637736"/>
                    <a:pt x="429252" y="1633065"/>
                  </a:cubicBezTo>
                  <a:cubicBezTo>
                    <a:pt x="427695" y="1622945"/>
                    <a:pt x="428474" y="1612826"/>
                    <a:pt x="423025" y="1603484"/>
                  </a:cubicBezTo>
                  <a:cubicBezTo>
                    <a:pt x="412905" y="1586359"/>
                    <a:pt x="414462" y="1564563"/>
                    <a:pt x="402007" y="1548216"/>
                  </a:cubicBezTo>
                  <a:cubicBezTo>
                    <a:pt x="395001" y="1538096"/>
                    <a:pt x="397337" y="1524863"/>
                    <a:pt x="391109" y="1513965"/>
                  </a:cubicBezTo>
                  <a:cubicBezTo>
                    <a:pt x="392666" y="1495282"/>
                    <a:pt x="377876" y="1479713"/>
                    <a:pt x="378654" y="1461031"/>
                  </a:cubicBezTo>
                  <a:cubicBezTo>
                    <a:pt x="371648" y="1444684"/>
                    <a:pt x="372427" y="1432229"/>
                    <a:pt x="365421" y="1422110"/>
                  </a:cubicBezTo>
                  <a:close/>
                </a:path>
              </a:pathLst>
            </a:custGeom>
            <a:solidFill>
              <a:schemeClr val="accent2"/>
            </a:solidFill>
            <a:ln w="7773" cap="flat">
              <a:noFill/>
              <a:prstDash val="solid"/>
              <a:miter/>
            </a:ln>
          </p:spPr>
          <p:txBody>
            <a:bodyPr rtlCol="0" anchor="ctr"/>
            <a:lstStyle/>
            <a:p>
              <a:pPr algn="r" rtl="1"/>
              <a:endParaRPr lang="en-US">
                <a:cs typeface="B Nazanin" panose="00000700000000000000" pitchFamily="2" charset="-78"/>
              </a:endParaRPr>
            </a:p>
          </p:txBody>
        </p:sp>
      </p:grpSp>
      <p:sp>
        <p:nvSpPr>
          <p:cNvPr id="108" name="TextBox 107">
            <a:extLst>
              <a:ext uri="{FF2B5EF4-FFF2-40B4-BE49-F238E27FC236}">
                <a16:creationId xmlns:a16="http://schemas.microsoft.com/office/drawing/2014/main" id="{F10D6C7A-7531-467C-ABD2-E1FE9903B651}"/>
              </a:ext>
            </a:extLst>
          </p:cNvPr>
          <p:cNvSpPr txBox="1"/>
          <p:nvPr/>
        </p:nvSpPr>
        <p:spPr>
          <a:xfrm>
            <a:off x="4688448" y="5030195"/>
            <a:ext cx="4198426" cy="769441"/>
          </a:xfrm>
          <a:prstGeom prst="rect">
            <a:avLst/>
          </a:prstGeom>
          <a:noFill/>
        </p:spPr>
        <p:txBody>
          <a:bodyPr wrap="square" rtlCol="0" anchor="ctr">
            <a:spAutoFit/>
          </a:bodyPr>
          <a:lstStyle/>
          <a:p>
            <a:pPr algn="dist" rtl="1"/>
            <a:r>
              <a:rPr lang="fa-IR" altLang="ko-KR" sz="4400" b="1" dirty="0">
                <a:solidFill>
                  <a:schemeClr val="tx1">
                    <a:lumMod val="75000"/>
                    <a:lumOff val="25000"/>
                  </a:schemeClr>
                </a:solidFill>
                <a:latin typeface="+mj-lt"/>
                <a:cs typeface="B Nazanin" panose="00000700000000000000" pitchFamily="2" charset="-78"/>
              </a:rPr>
              <a:t>عالی</a:t>
            </a:r>
            <a:endParaRPr lang="en-US" altLang="ko-KR" sz="4400" b="1" dirty="0">
              <a:solidFill>
                <a:schemeClr val="tx1">
                  <a:lumMod val="75000"/>
                  <a:lumOff val="25000"/>
                </a:schemeClr>
              </a:solidFill>
              <a:latin typeface="+mj-lt"/>
              <a:cs typeface="B Nazanin" panose="00000700000000000000" pitchFamily="2" charset="-78"/>
            </a:endParaRPr>
          </a:p>
        </p:txBody>
      </p:sp>
      <p:sp>
        <p:nvSpPr>
          <p:cNvPr id="109" name="TextBox 108">
            <a:extLst>
              <a:ext uri="{FF2B5EF4-FFF2-40B4-BE49-F238E27FC236}">
                <a16:creationId xmlns:a16="http://schemas.microsoft.com/office/drawing/2014/main" id="{72800C2B-0F27-4D86-85BC-CB32D86B0A6C}"/>
              </a:ext>
            </a:extLst>
          </p:cNvPr>
          <p:cNvSpPr txBox="1"/>
          <p:nvPr/>
        </p:nvSpPr>
        <p:spPr>
          <a:xfrm>
            <a:off x="4688448" y="5677357"/>
            <a:ext cx="4198426" cy="584775"/>
          </a:xfrm>
          <a:prstGeom prst="rect">
            <a:avLst/>
          </a:prstGeom>
          <a:noFill/>
        </p:spPr>
        <p:txBody>
          <a:bodyPr wrap="square" rtlCol="0" anchor="ctr">
            <a:spAutoFit/>
          </a:bodyPr>
          <a:lstStyle/>
          <a:p>
            <a:pPr algn="dist" rtl="1"/>
            <a:r>
              <a:rPr lang="fa-IR" altLang="ko-KR" sz="3200" b="1" dirty="0">
                <a:solidFill>
                  <a:schemeClr val="tx1">
                    <a:lumMod val="75000"/>
                    <a:lumOff val="25000"/>
                  </a:schemeClr>
                </a:solidFill>
                <a:cs typeface="B Nazanin" panose="00000700000000000000" pitchFamily="2" charset="-78"/>
              </a:rPr>
              <a:t>ارائه</a:t>
            </a:r>
            <a:endParaRPr lang="ko-KR" altLang="en-US" sz="3200" b="1" dirty="0">
              <a:solidFill>
                <a:schemeClr val="tx1">
                  <a:lumMod val="75000"/>
                  <a:lumOff val="25000"/>
                </a:schemeClr>
              </a:solidFill>
              <a:cs typeface="B Nazanin" panose="00000700000000000000" pitchFamily="2" charset="-78"/>
            </a:endParaRPr>
          </a:p>
        </p:txBody>
      </p:sp>
    </p:spTree>
    <p:extLst>
      <p:ext uri="{BB962C8B-B14F-4D97-AF65-F5344CB8AC3E}">
        <p14:creationId xmlns:p14="http://schemas.microsoft.com/office/powerpoint/2010/main" val="342313347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Cover and End Slide Master">
  <a:themeElements>
    <a:clrScheme name="ALLPPT-SOCCER SPORTS">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ntents Slide Master">
  <a:themeElements>
    <a:clrScheme name="ALLPPT-SOCCER SPORTS">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ection Break Slide Master">
  <a:themeElements>
    <a:clrScheme name="ALLPPT-SOCCER SPORTS">
      <a:dk1>
        <a:sysClr val="windowText" lastClr="000000"/>
      </a:dk1>
      <a:lt1>
        <a:sysClr val="window" lastClr="FFFFFF"/>
      </a:lt1>
      <a:dk2>
        <a:srgbClr val="44546A"/>
      </a:dk2>
      <a:lt2>
        <a:srgbClr val="E7E6E6"/>
      </a:lt2>
      <a:accent1>
        <a:srgbClr val="5A9BD5"/>
      </a:accent1>
      <a:accent2>
        <a:srgbClr val="224A90"/>
      </a:accent2>
      <a:accent3>
        <a:srgbClr val="010A4F"/>
      </a:accent3>
      <a:accent4>
        <a:srgbClr val="5A9BD5"/>
      </a:accent4>
      <a:accent5>
        <a:srgbClr val="224A90"/>
      </a:accent5>
      <a:accent6>
        <a:srgbClr val="010A4F"/>
      </a:accent6>
      <a:hlink>
        <a:srgbClr val="262626"/>
      </a:hlink>
      <a:folHlink>
        <a:srgbClr val="262626"/>
      </a:folHlink>
    </a:clrScheme>
    <a:fontScheme name="ALLPPT FONT">
      <a:majorFont>
        <a:latin typeface="Arial"/>
        <a:ea typeface="Arial Unicode MS"/>
        <a:cs typeface=""/>
      </a:majorFont>
      <a:minorFont>
        <a:latin typeface="Arial"/>
        <a:ea typeface="Arial Unicode MS"/>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6780</Words>
  <Application>Microsoft Office PowerPoint</Application>
  <PresentationFormat>Widescreen</PresentationFormat>
  <Paragraphs>593</Paragraphs>
  <Slides>61</Slides>
  <Notes>13</Notes>
  <HiddenSlides>0</HiddenSlides>
  <MMClips>0</MMClips>
  <ScaleCrop>false</ScaleCrop>
  <HeadingPairs>
    <vt:vector size="6" baseType="variant">
      <vt:variant>
        <vt:lpstr>Fonts Used</vt:lpstr>
      </vt:variant>
      <vt:variant>
        <vt:i4>7</vt:i4>
      </vt:variant>
      <vt:variant>
        <vt:lpstr>Theme</vt:lpstr>
      </vt:variant>
      <vt:variant>
        <vt:i4>3</vt:i4>
      </vt:variant>
      <vt:variant>
        <vt:lpstr>Slide Titles</vt:lpstr>
      </vt:variant>
      <vt:variant>
        <vt:i4>61</vt:i4>
      </vt:variant>
    </vt:vector>
  </HeadingPairs>
  <TitlesOfParts>
    <vt:vector size="71" baseType="lpstr">
      <vt:lpstr>Aldhabi</vt:lpstr>
      <vt:lpstr>Amatic SC</vt:lpstr>
      <vt:lpstr>Arial</vt:lpstr>
      <vt:lpstr>Calibri</vt:lpstr>
      <vt:lpstr>Calibri Light</vt:lpstr>
      <vt:lpstr>Roboto Medium</vt:lpstr>
      <vt:lpstr>Wingdings</vt:lpstr>
      <vt:lpstr>Cover and End Slide Master</vt:lpstr>
      <vt:lpstr>Contents Slide Master</vt:lpstr>
      <vt:lpstr>Section Break Slide Master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ارائه نمونه کارها</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1</cp:revision>
  <dcterms:created xsi:type="dcterms:W3CDTF">2023-05-13T12:44:14Z</dcterms:created>
  <dcterms:modified xsi:type="dcterms:W3CDTF">2023-05-13T18:23:35Z</dcterms:modified>
</cp:coreProperties>
</file>