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 id="2147483679" r:id="rId3"/>
  </p:sldMasterIdLst>
  <p:notesMasterIdLst>
    <p:notesMasterId r:id="rId43"/>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Lst>
  <p:sldSz cx="9144000" cy="5143500" type="screen16x9"/>
  <p:notesSz cx="6858000" cy="9144000"/>
  <p:embeddedFontLst>
    <p:embeddedFont>
      <p:font typeface="Zen Antique" panose="020B0604020202020204" charset="-128"/>
      <p:regular r:id="rId44"/>
    </p:embeddedFont>
    <p:embeddedFont>
      <p:font typeface="Amatic SC" panose="00000500000000000000" pitchFamily="2" charset="-79"/>
      <p:regular r:id="rId45"/>
      <p:bold r:id="rId46"/>
    </p:embeddedFont>
    <p:embeddedFont>
      <p:font typeface="B Nazanin" panose="00000700000000000000" pitchFamily="2" charset="-78"/>
      <p:bold r:id="rId47"/>
    </p:embeddedFont>
    <p:embeddedFont>
      <p:font typeface="Bebas Neue" panose="020B0606020202050201" pitchFamily="34" charset="0"/>
      <p:regular r:id="rId48"/>
    </p:embeddedFont>
    <p:embeddedFont>
      <p:font typeface="Calibri" panose="020F0502020204030204" pitchFamily="34" charset="0"/>
      <p:regular r:id="rId49"/>
      <p:bold r:id="rId50"/>
      <p:italic r:id="rId51"/>
      <p:boldItalic r:id="rId52"/>
    </p:embeddedFont>
    <p:embeddedFont>
      <p:font typeface="IBM Plex Sans" panose="020B0503050203000203" pitchFamily="34" charset="0"/>
      <p:regular r:id="rId53"/>
      <p:bold r:id="rId54"/>
      <p:italic r:id="rId55"/>
      <p:boldItalic r:id="rId56"/>
    </p:embeddedFont>
    <p:embeddedFont>
      <p:font typeface="Proxima Nova" panose="020B0604020202020204" charset="0"/>
      <p:regular r:id="rId57"/>
      <p:bold r:id="rId58"/>
      <p:italic r:id="rId59"/>
      <p:boldItalic r:id="rId60"/>
    </p:embeddedFont>
    <p:embeddedFont>
      <p:font typeface="Roboto Medium" panose="02000000000000000000" pitchFamily="2" charset="0"/>
      <p:regular r:id="rId61"/>
      <p:bold r:id="rId62"/>
      <p:italic r:id="rId63"/>
      <p:boldItalic r:id="rId6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8FD9BE0-02E9-4B86-8328-77CC9A569D80}">
  <a:tblStyle styleId="{C8FD9BE0-02E9-4B86-8328-77CC9A569D8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C33D6ED8-4DB3-4F16-AD3B-D66E16FF38D4}"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font" Target="fonts/font4.fntdata"/><Relationship Id="rId50" Type="http://schemas.openxmlformats.org/officeDocument/2006/relationships/font" Target="fonts/font7.fntdata"/><Relationship Id="rId55" Type="http://schemas.openxmlformats.org/officeDocument/2006/relationships/font" Target="fonts/font12.fntdata"/><Relationship Id="rId63" Type="http://schemas.openxmlformats.org/officeDocument/2006/relationships/font" Target="fonts/font20.fntdata"/><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font" Target="fonts/font18.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8" Type="http://schemas.openxmlformats.org/officeDocument/2006/relationships/slide" Target="slides/slide5.xml"/><Relationship Id="rId51" Type="http://schemas.openxmlformats.org/officeDocument/2006/relationships/font" Target="fonts/font8.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1.fntdata"/><Relationship Id="rId62"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19cee8a0d2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 name="Google Shape;182;g19cee8a0d2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1596ac391d5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 name="Google Shape;295;g1596ac391d5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g13bad402257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13bad402257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9cee8a0d21_0_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 name="Google Shape;307;g19cee8a0d21_0_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14807ab4593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14807ab4593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
        <p:cNvGrpSpPr/>
        <p:nvPr/>
      </p:nvGrpSpPr>
      <p:grpSpPr>
        <a:xfrm>
          <a:off x="0" y="0"/>
          <a:ext cx="0" cy="0"/>
          <a:chOff x="0" y="0"/>
          <a:chExt cx="0" cy="0"/>
        </a:xfrm>
      </p:grpSpPr>
      <p:sp>
        <p:nvSpPr>
          <p:cNvPr id="328" name="Google Shape;328;g13b99f811a4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 name="Google Shape;329;g13b99f811a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14807ab4593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14807ab4593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13bad402257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13bad402257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g13b49936e2d_0_1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8" name="Google Shape;368;g13b49936e2d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19e0a3ad5b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19e0a3ad5b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19e0a3ad5bd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19e0a3ad5bd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g13bad40225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 name="Google Shape;189;g13bad40225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
        <p:cNvGrpSpPr/>
        <p:nvPr/>
      </p:nvGrpSpPr>
      <p:grpSpPr>
        <a:xfrm>
          <a:off x="0" y="0"/>
          <a:ext cx="0" cy="0"/>
          <a:chOff x="0" y="0"/>
          <a:chExt cx="0" cy="0"/>
        </a:xfrm>
      </p:grpSpPr>
      <p:sp>
        <p:nvSpPr>
          <p:cNvPr id="417" name="Google Shape;417;g19e0a3ad5bd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 name="Google Shape;418;g19e0a3ad5bd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
        <p:cNvGrpSpPr/>
        <p:nvPr/>
      </p:nvGrpSpPr>
      <p:grpSpPr>
        <a:xfrm>
          <a:off x="0" y="0"/>
          <a:ext cx="0" cy="0"/>
          <a:chOff x="0" y="0"/>
          <a:chExt cx="0" cy="0"/>
        </a:xfrm>
      </p:grpSpPr>
      <p:sp>
        <p:nvSpPr>
          <p:cNvPr id="423" name="Google Shape;423;g13b99f811a4_0_1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 name="Google Shape;424;g13b99f811a4_0_1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13bad402257_0_230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13bad402257_0_230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13bad402257_0_23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13bad402257_0_23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g15a56c83c31_0_39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 name="Google Shape;467;g15a56c83c31_0_3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
        <p:cNvGrpSpPr/>
        <p:nvPr/>
      </p:nvGrpSpPr>
      <p:grpSpPr>
        <a:xfrm>
          <a:off x="0" y="0"/>
          <a:ext cx="0" cy="0"/>
          <a:chOff x="0" y="0"/>
          <a:chExt cx="0" cy="0"/>
        </a:xfrm>
      </p:grpSpPr>
      <p:sp>
        <p:nvSpPr>
          <p:cNvPr id="472" name="Google Shape;472;g15a56c83c31_0_3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 name="Google Shape;473;g15a56c83c31_0_3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15a56c83c31_0_4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15a56c83c31_0_4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1a1af1c7d1c_0_8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1a1af1c7d1c_0_8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
        <p:cNvGrpSpPr/>
        <p:nvPr/>
      </p:nvGrpSpPr>
      <p:grpSpPr>
        <a:xfrm>
          <a:off x="0" y="0"/>
          <a:ext cx="0" cy="0"/>
          <a:chOff x="0" y="0"/>
          <a:chExt cx="0" cy="0"/>
        </a:xfrm>
      </p:grpSpPr>
      <p:sp>
        <p:nvSpPr>
          <p:cNvPr id="847" name="Google Shape;847;g1a1af1c7d1c_0_87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 name="Google Shape;848;g1a1af1c7d1c_0_8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0"/>
        <p:cNvGrpSpPr/>
        <p:nvPr/>
      </p:nvGrpSpPr>
      <p:grpSpPr>
        <a:xfrm>
          <a:off x="0" y="0"/>
          <a:ext cx="0" cy="0"/>
          <a:chOff x="0" y="0"/>
          <a:chExt cx="0" cy="0"/>
        </a:xfrm>
      </p:grpSpPr>
      <p:sp>
        <p:nvSpPr>
          <p:cNvPr id="6761" name="Google Shape;6761;g1a1af1c7d1c_0_14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2" name="Google Shape;6762;g1a1af1c7d1c_0_14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9cee8a0d21_0_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9cee8a0d21_0_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7"/>
        <p:cNvGrpSpPr/>
        <p:nvPr/>
      </p:nvGrpSpPr>
      <p:grpSpPr>
        <a:xfrm>
          <a:off x="0" y="0"/>
          <a:ext cx="0" cy="0"/>
          <a:chOff x="0" y="0"/>
          <a:chExt cx="0" cy="0"/>
        </a:xfrm>
      </p:grpSpPr>
      <p:sp>
        <p:nvSpPr>
          <p:cNvPr id="7188" name="Google Shape;7188;g1a1af1c7d1c_0_15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9" name="Google Shape;7189;g1a1af1c7d1c_0_15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0"/>
        <p:cNvGrpSpPr/>
        <p:nvPr/>
      </p:nvGrpSpPr>
      <p:grpSpPr>
        <a:xfrm>
          <a:off x="0" y="0"/>
          <a:ext cx="0" cy="0"/>
          <a:chOff x="0" y="0"/>
          <a:chExt cx="0" cy="0"/>
        </a:xfrm>
      </p:grpSpPr>
      <p:sp>
        <p:nvSpPr>
          <p:cNvPr id="7351" name="Google Shape;7351;g1a1af1c7d1c_0_152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2" name="Google Shape;7352;g1a1af1c7d1c_0_15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2"/>
        <p:cNvGrpSpPr/>
        <p:nvPr/>
      </p:nvGrpSpPr>
      <p:grpSpPr>
        <a:xfrm>
          <a:off x="0" y="0"/>
          <a:ext cx="0" cy="0"/>
          <a:chOff x="0" y="0"/>
          <a:chExt cx="0" cy="0"/>
        </a:xfrm>
      </p:grpSpPr>
      <p:sp>
        <p:nvSpPr>
          <p:cNvPr id="7753" name="Google Shape;7753;g1a1af1c7d1c_0_156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4" name="Google Shape;7754;g1a1af1c7d1c_0_15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3"/>
        <p:cNvGrpSpPr/>
        <p:nvPr/>
      </p:nvGrpSpPr>
      <p:grpSpPr>
        <a:xfrm>
          <a:off x="0" y="0"/>
          <a:ext cx="0" cy="0"/>
          <a:chOff x="0" y="0"/>
          <a:chExt cx="0" cy="0"/>
        </a:xfrm>
      </p:grpSpPr>
      <p:sp>
        <p:nvSpPr>
          <p:cNvPr id="8124" name="Google Shape;8124;g1a1af1c7d1c_0_16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5" name="Google Shape;8125;g1a1af1c7d1c_0_16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5"/>
        <p:cNvGrpSpPr/>
        <p:nvPr/>
      </p:nvGrpSpPr>
      <p:grpSpPr>
        <a:xfrm>
          <a:off x="0" y="0"/>
          <a:ext cx="0" cy="0"/>
          <a:chOff x="0" y="0"/>
          <a:chExt cx="0" cy="0"/>
        </a:xfrm>
      </p:grpSpPr>
      <p:sp>
        <p:nvSpPr>
          <p:cNvPr id="8506" name="Google Shape;8506;g1a1af1c7d1c_0_16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7" name="Google Shape;8507;g1a1af1c7d1c_0_16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6"/>
        <p:cNvGrpSpPr/>
        <p:nvPr/>
      </p:nvGrpSpPr>
      <p:grpSpPr>
        <a:xfrm>
          <a:off x="0" y="0"/>
          <a:ext cx="0" cy="0"/>
          <a:chOff x="0" y="0"/>
          <a:chExt cx="0" cy="0"/>
        </a:xfrm>
      </p:grpSpPr>
      <p:sp>
        <p:nvSpPr>
          <p:cNvPr id="8937" name="Google Shape;8937;g1a1af1c7d1c_0_168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8" name="Google Shape;8938;g1a1af1c7d1c_0_168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9"/>
        <p:cNvGrpSpPr/>
        <p:nvPr/>
      </p:nvGrpSpPr>
      <p:grpSpPr>
        <a:xfrm>
          <a:off x="0" y="0"/>
          <a:ext cx="0" cy="0"/>
          <a:chOff x="0" y="0"/>
          <a:chExt cx="0" cy="0"/>
        </a:xfrm>
      </p:grpSpPr>
      <p:sp>
        <p:nvSpPr>
          <p:cNvPr id="9730" name="Google Shape;9730;g1a1af1c7d1c_0_176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1" name="Google Shape;9731;g1a1af1c7d1c_0_176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0"/>
        <p:cNvGrpSpPr/>
        <p:nvPr/>
      </p:nvGrpSpPr>
      <p:grpSpPr>
        <a:xfrm>
          <a:off x="0" y="0"/>
          <a:ext cx="0" cy="0"/>
          <a:chOff x="0" y="0"/>
          <a:chExt cx="0" cy="0"/>
        </a:xfrm>
      </p:grpSpPr>
      <p:sp>
        <p:nvSpPr>
          <p:cNvPr id="10471" name="Google Shape;10471;g1a1af1c7d1c_0_18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2" name="Google Shape;10472;g1a1af1c7d1c_0_18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3"/>
        <p:cNvGrpSpPr/>
        <p:nvPr/>
      </p:nvGrpSpPr>
      <p:grpSpPr>
        <a:xfrm>
          <a:off x="0" y="0"/>
          <a:ext cx="0" cy="0"/>
          <a:chOff x="0" y="0"/>
          <a:chExt cx="0" cy="0"/>
        </a:xfrm>
      </p:grpSpPr>
      <p:sp>
        <p:nvSpPr>
          <p:cNvPr id="11164" name="Google Shape;11164;g1a1af1c7d1c_0_190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5" name="Google Shape;11165;g1a1af1c7d1c_0_190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5"/>
        <p:cNvGrpSpPr/>
        <p:nvPr/>
      </p:nvGrpSpPr>
      <p:grpSpPr>
        <a:xfrm>
          <a:off x="0" y="0"/>
          <a:ext cx="0" cy="0"/>
          <a:chOff x="0" y="0"/>
          <a:chExt cx="0" cy="0"/>
        </a:xfrm>
      </p:grpSpPr>
      <p:sp>
        <p:nvSpPr>
          <p:cNvPr id="11466" name="Google Shape;11466;g1a1af1c7d1c_0_193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7" name="Google Shape;11467;g1a1af1c7d1c_0_19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13bad402257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13bad402257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1ab4fc31b7a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1ab4fc31b7a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13b49936e2d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13b49936e2d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g17f2948463c_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g17f2948463c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1596ac391d5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 name="Google Shape;275;g1596ac391d5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13bad40225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13bad40225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09600" y="1158350"/>
            <a:ext cx="3862500" cy="2379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9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09625" y="3537875"/>
            <a:ext cx="3862500" cy="4473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pic>
        <p:nvPicPr>
          <p:cNvPr id="11" name="Google Shape;11;p2"/>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2" name="Google Shape;12;p2"/>
          <p:cNvSpPr/>
          <p:nvPr/>
        </p:nvSpPr>
        <p:spPr>
          <a:xfrm>
            <a:off x="707550" y="53610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3"/>
        <p:cNvGrpSpPr/>
        <p:nvPr/>
      </p:nvGrpSpPr>
      <p:grpSpPr>
        <a:xfrm>
          <a:off x="0" y="0"/>
          <a:ext cx="0" cy="0"/>
          <a:chOff x="0" y="0"/>
          <a:chExt cx="0" cy="0"/>
        </a:xfrm>
      </p:grpSpPr>
      <p:sp>
        <p:nvSpPr>
          <p:cNvPr id="54" name="Google Shape;54;p11"/>
          <p:cNvSpPr txBox="1">
            <a:spLocks noGrp="1"/>
          </p:cNvSpPr>
          <p:nvPr>
            <p:ph type="title" hasCustomPrompt="1"/>
          </p:nvPr>
        </p:nvSpPr>
        <p:spPr>
          <a:xfrm>
            <a:off x="3438525" y="1591950"/>
            <a:ext cx="4995900" cy="151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9600"/>
              <a:buNone/>
              <a:defRPr sz="9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55" name="Google Shape;55;p11"/>
          <p:cNvSpPr txBox="1">
            <a:spLocks noGrp="1"/>
          </p:cNvSpPr>
          <p:nvPr>
            <p:ph type="subTitle" idx="1"/>
          </p:nvPr>
        </p:nvSpPr>
        <p:spPr>
          <a:xfrm>
            <a:off x="3438525" y="3103050"/>
            <a:ext cx="4995900" cy="448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56" name="Google Shape;56;p11"/>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57" name="Google Shape;57;p11"/>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9"/>
        <p:cNvGrpSpPr/>
        <p:nvPr/>
      </p:nvGrpSpPr>
      <p:grpSpPr>
        <a:xfrm>
          <a:off x="0" y="0"/>
          <a:ext cx="0" cy="0"/>
          <a:chOff x="0" y="0"/>
          <a:chExt cx="0" cy="0"/>
        </a:xfrm>
      </p:grpSpPr>
      <p:sp>
        <p:nvSpPr>
          <p:cNvPr id="60" name="Google Shape;60;p13"/>
          <p:cNvSpPr txBox="1">
            <a:spLocks noGrp="1"/>
          </p:cNvSpPr>
          <p:nvPr>
            <p:ph type="title"/>
          </p:nvPr>
        </p:nvSpPr>
        <p:spPr>
          <a:xfrm>
            <a:off x="720000" y="532925"/>
            <a:ext cx="7704000" cy="58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accent2"/>
              </a:buClr>
              <a:buSzPts val="3100"/>
              <a:buNone/>
              <a:defRPr>
                <a:solidFill>
                  <a:schemeClr val="accent2"/>
                </a:solidFill>
              </a:defRPr>
            </a:lvl1pPr>
            <a:lvl2pPr lvl="1" algn="ctr" rtl="0">
              <a:spcBef>
                <a:spcPts val="0"/>
              </a:spcBef>
              <a:spcAft>
                <a:spcPts val="0"/>
              </a:spcAft>
              <a:buClr>
                <a:schemeClr val="accent2"/>
              </a:buClr>
              <a:buSzPts val="3100"/>
              <a:buNone/>
              <a:defRPr sz="3100">
                <a:solidFill>
                  <a:schemeClr val="accent2"/>
                </a:solidFill>
              </a:defRPr>
            </a:lvl2pPr>
            <a:lvl3pPr lvl="2" algn="ctr" rtl="0">
              <a:spcBef>
                <a:spcPts val="0"/>
              </a:spcBef>
              <a:spcAft>
                <a:spcPts val="0"/>
              </a:spcAft>
              <a:buClr>
                <a:schemeClr val="accent2"/>
              </a:buClr>
              <a:buSzPts val="3100"/>
              <a:buNone/>
              <a:defRPr sz="3100">
                <a:solidFill>
                  <a:schemeClr val="accent2"/>
                </a:solidFill>
              </a:defRPr>
            </a:lvl3pPr>
            <a:lvl4pPr lvl="3" algn="ctr" rtl="0">
              <a:spcBef>
                <a:spcPts val="0"/>
              </a:spcBef>
              <a:spcAft>
                <a:spcPts val="0"/>
              </a:spcAft>
              <a:buClr>
                <a:schemeClr val="accent2"/>
              </a:buClr>
              <a:buSzPts val="3100"/>
              <a:buNone/>
              <a:defRPr sz="3100">
                <a:solidFill>
                  <a:schemeClr val="accent2"/>
                </a:solidFill>
              </a:defRPr>
            </a:lvl4pPr>
            <a:lvl5pPr lvl="4" algn="ctr" rtl="0">
              <a:spcBef>
                <a:spcPts val="0"/>
              </a:spcBef>
              <a:spcAft>
                <a:spcPts val="0"/>
              </a:spcAft>
              <a:buClr>
                <a:schemeClr val="accent2"/>
              </a:buClr>
              <a:buSzPts val="3100"/>
              <a:buNone/>
              <a:defRPr sz="3100">
                <a:solidFill>
                  <a:schemeClr val="accent2"/>
                </a:solidFill>
              </a:defRPr>
            </a:lvl5pPr>
            <a:lvl6pPr lvl="5" algn="ctr" rtl="0">
              <a:spcBef>
                <a:spcPts val="0"/>
              </a:spcBef>
              <a:spcAft>
                <a:spcPts val="0"/>
              </a:spcAft>
              <a:buClr>
                <a:schemeClr val="accent2"/>
              </a:buClr>
              <a:buSzPts val="3100"/>
              <a:buNone/>
              <a:defRPr sz="3100">
                <a:solidFill>
                  <a:schemeClr val="accent2"/>
                </a:solidFill>
              </a:defRPr>
            </a:lvl6pPr>
            <a:lvl7pPr lvl="6" algn="ctr" rtl="0">
              <a:spcBef>
                <a:spcPts val="0"/>
              </a:spcBef>
              <a:spcAft>
                <a:spcPts val="0"/>
              </a:spcAft>
              <a:buClr>
                <a:schemeClr val="accent2"/>
              </a:buClr>
              <a:buSzPts val="3100"/>
              <a:buNone/>
              <a:defRPr sz="3100">
                <a:solidFill>
                  <a:schemeClr val="accent2"/>
                </a:solidFill>
              </a:defRPr>
            </a:lvl7pPr>
            <a:lvl8pPr lvl="7" algn="ctr" rtl="0">
              <a:spcBef>
                <a:spcPts val="0"/>
              </a:spcBef>
              <a:spcAft>
                <a:spcPts val="0"/>
              </a:spcAft>
              <a:buClr>
                <a:schemeClr val="accent2"/>
              </a:buClr>
              <a:buSzPts val="3100"/>
              <a:buNone/>
              <a:defRPr sz="3100">
                <a:solidFill>
                  <a:schemeClr val="accent2"/>
                </a:solidFill>
              </a:defRPr>
            </a:lvl8pPr>
            <a:lvl9pPr lvl="8" algn="ctr" rtl="0">
              <a:spcBef>
                <a:spcPts val="0"/>
              </a:spcBef>
              <a:spcAft>
                <a:spcPts val="0"/>
              </a:spcAft>
              <a:buClr>
                <a:schemeClr val="accent2"/>
              </a:buClr>
              <a:buSzPts val="3100"/>
              <a:buNone/>
              <a:defRPr sz="3100">
                <a:solidFill>
                  <a:schemeClr val="accent2"/>
                </a:solidFill>
              </a:defRPr>
            </a:lvl9pPr>
          </a:lstStyle>
          <a:p>
            <a:endParaRPr/>
          </a:p>
        </p:txBody>
      </p:sp>
      <p:sp>
        <p:nvSpPr>
          <p:cNvPr id="61" name="Google Shape;61;p13"/>
          <p:cNvSpPr txBox="1">
            <a:spLocks noGrp="1"/>
          </p:cNvSpPr>
          <p:nvPr>
            <p:ph type="title" idx="2" hasCustomPrompt="1"/>
          </p:nvPr>
        </p:nvSpPr>
        <p:spPr>
          <a:xfrm>
            <a:off x="3553392" y="1363001"/>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62" name="Google Shape;62;p13"/>
          <p:cNvSpPr txBox="1">
            <a:spLocks noGrp="1"/>
          </p:cNvSpPr>
          <p:nvPr>
            <p:ph type="subTitle" idx="1"/>
          </p:nvPr>
        </p:nvSpPr>
        <p:spPr>
          <a:xfrm>
            <a:off x="1294575" y="1816225"/>
            <a:ext cx="2258700" cy="58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63" name="Google Shape;63;p13"/>
          <p:cNvSpPr txBox="1">
            <a:spLocks noGrp="1"/>
          </p:cNvSpPr>
          <p:nvPr>
            <p:ph type="title" idx="3" hasCustomPrompt="1"/>
          </p:nvPr>
        </p:nvSpPr>
        <p:spPr>
          <a:xfrm>
            <a:off x="4737209" y="1363001"/>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64" name="Google Shape;64;p13"/>
          <p:cNvSpPr txBox="1">
            <a:spLocks noGrp="1"/>
          </p:cNvSpPr>
          <p:nvPr>
            <p:ph type="subTitle" idx="4"/>
          </p:nvPr>
        </p:nvSpPr>
        <p:spPr>
          <a:xfrm>
            <a:off x="5590700" y="1816225"/>
            <a:ext cx="2258700" cy="58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65" name="Google Shape;65;p13"/>
          <p:cNvSpPr txBox="1">
            <a:spLocks noGrp="1"/>
          </p:cNvSpPr>
          <p:nvPr>
            <p:ph type="title" idx="5" hasCustomPrompt="1"/>
          </p:nvPr>
        </p:nvSpPr>
        <p:spPr>
          <a:xfrm>
            <a:off x="3553392" y="2467312"/>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66" name="Google Shape;66;p13"/>
          <p:cNvSpPr txBox="1">
            <a:spLocks noGrp="1"/>
          </p:cNvSpPr>
          <p:nvPr>
            <p:ph type="subTitle" idx="6"/>
          </p:nvPr>
        </p:nvSpPr>
        <p:spPr>
          <a:xfrm>
            <a:off x="1294575" y="2922488"/>
            <a:ext cx="2258700" cy="579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67" name="Google Shape;67;p13"/>
          <p:cNvSpPr txBox="1">
            <a:spLocks noGrp="1"/>
          </p:cNvSpPr>
          <p:nvPr>
            <p:ph type="title" idx="7" hasCustomPrompt="1"/>
          </p:nvPr>
        </p:nvSpPr>
        <p:spPr>
          <a:xfrm>
            <a:off x="4737209" y="2468550"/>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68" name="Google Shape;68;p13"/>
          <p:cNvSpPr txBox="1">
            <a:spLocks noGrp="1"/>
          </p:cNvSpPr>
          <p:nvPr>
            <p:ph type="subTitle" idx="8"/>
          </p:nvPr>
        </p:nvSpPr>
        <p:spPr>
          <a:xfrm>
            <a:off x="5590700" y="2922488"/>
            <a:ext cx="2258700" cy="579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69" name="Google Shape;69;p13"/>
          <p:cNvSpPr txBox="1">
            <a:spLocks noGrp="1"/>
          </p:cNvSpPr>
          <p:nvPr>
            <p:ph type="title" idx="9" hasCustomPrompt="1"/>
          </p:nvPr>
        </p:nvSpPr>
        <p:spPr>
          <a:xfrm>
            <a:off x="3553392" y="3571626"/>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70" name="Google Shape;70;p13"/>
          <p:cNvSpPr txBox="1">
            <a:spLocks noGrp="1"/>
          </p:cNvSpPr>
          <p:nvPr>
            <p:ph type="subTitle" idx="13"/>
          </p:nvPr>
        </p:nvSpPr>
        <p:spPr>
          <a:xfrm>
            <a:off x="1294575" y="4027550"/>
            <a:ext cx="2258700" cy="58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1" name="Google Shape;71;p13"/>
          <p:cNvSpPr txBox="1">
            <a:spLocks noGrp="1"/>
          </p:cNvSpPr>
          <p:nvPr>
            <p:ph type="title" idx="14" hasCustomPrompt="1"/>
          </p:nvPr>
        </p:nvSpPr>
        <p:spPr>
          <a:xfrm>
            <a:off x="4737209" y="3574099"/>
            <a:ext cx="853200" cy="1034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2600"/>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a:r>
              <a:t>xx%</a:t>
            </a:r>
          </a:p>
        </p:txBody>
      </p:sp>
      <p:sp>
        <p:nvSpPr>
          <p:cNvPr id="72" name="Google Shape;72;p13"/>
          <p:cNvSpPr txBox="1">
            <a:spLocks noGrp="1"/>
          </p:cNvSpPr>
          <p:nvPr>
            <p:ph type="subTitle" idx="15"/>
          </p:nvPr>
        </p:nvSpPr>
        <p:spPr>
          <a:xfrm>
            <a:off x="5590700" y="4027550"/>
            <a:ext cx="2258700" cy="58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3" name="Google Shape;73;p13"/>
          <p:cNvSpPr txBox="1">
            <a:spLocks noGrp="1"/>
          </p:cNvSpPr>
          <p:nvPr>
            <p:ph type="subTitle" idx="16"/>
          </p:nvPr>
        </p:nvSpPr>
        <p:spPr>
          <a:xfrm>
            <a:off x="1294600" y="1363000"/>
            <a:ext cx="2258700" cy="4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4" name="Google Shape;74;p13"/>
          <p:cNvSpPr txBox="1">
            <a:spLocks noGrp="1"/>
          </p:cNvSpPr>
          <p:nvPr>
            <p:ph type="subTitle" idx="17"/>
          </p:nvPr>
        </p:nvSpPr>
        <p:spPr>
          <a:xfrm>
            <a:off x="1294600" y="2469628"/>
            <a:ext cx="2258700" cy="4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5" name="Google Shape;75;p13"/>
          <p:cNvSpPr txBox="1">
            <a:spLocks noGrp="1"/>
          </p:cNvSpPr>
          <p:nvPr>
            <p:ph type="subTitle" idx="18"/>
          </p:nvPr>
        </p:nvSpPr>
        <p:spPr>
          <a:xfrm>
            <a:off x="1294600" y="3571625"/>
            <a:ext cx="2258700" cy="456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6" name="Google Shape;76;p13"/>
          <p:cNvSpPr txBox="1">
            <a:spLocks noGrp="1"/>
          </p:cNvSpPr>
          <p:nvPr>
            <p:ph type="subTitle" idx="19"/>
          </p:nvPr>
        </p:nvSpPr>
        <p:spPr>
          <a:xfrm>
            <a:off x="5590700" y="1363000"/>
            <a:ext cx="2258700" cy="4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7" name="Google Shape;77;p13"/>
          <p:cNvSpPr txBox="1">
            <a:spLocks noGrp="1"/>
          </p:cNvSpPr>
          <p:nvPr>
            <p:ph type="subTitle" idx="20"/>
          </p:nvPr>
        </p:nvSpPr>
        <p:spPr>
          <a:xfrm>
            <a:off x="5590700" y="2467313"/>
            <a:ext cx="2258700" cy="4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78" name="Google Shape;78;p13"/>
          <p:cNvSpPr txBox="1">
            <a:spLocks noGrp="1"/>
          </p:cNvSpPr>
          <p:nvPr>
            <p:ph type="subTitle" idx="21"/>
          </p:nvPr>
        </p:nvSpPr>
        <p:spPr>
          <a:xfrm>
            <a:off x="5590700" y="3571626"/>
            <a:ext cx="2258700" cy="456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pic>
        <p:nvPicPr>
          <p:cNvPr id="79" name="Google Shape;79;p13"/>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80" name="Google Shape;80;p13"/>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6">
    <p:spTree>
      <p:nvGrpSpPr>
        <p:cNvPr id="1" name="Shape 81"/>
        <p:cNvGrpSpPr/>
        <p:nvPr/>
      </p:nvGrpSpPr>
      <p:grpSpPr>
        <a:xfrm>
          <a:off x="0" y="0"/>
          <a:ext cx="0" cy="0"/>
          <a:chOff x="0" y="0"/>
          <a:chExt cx="0" cy="0"/>
        </a:xfrm>
      </p:grpSpPr>
      <p:sp>
        <p:nvSpPr>
          <p:cNvPr id="82" name="Google Shape;82;p14"/>
          <p:cNvSpPr txBox="1">
            <a:spLocks noGrp="1"/>
          </p:cNvSpPr>
          <p:nvPr>
            <p:ph type="subTitle" idx="1"/>
          </p:nvPr>
        </p:nvSpPr>
        <p:spPr>
          <a:xfrm>
            <a:off x="1889400" y="4054825"/>
            <a:ext cx="5365200" cy="55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3" name="Google Shape;83;p14"/>
          <p:cNvSpPr txBox="1">
            <a:spLocks noGrp="1"/>
          </p:cNvSpPr>
          <p:nvPr>
            <p:ph type="title"/>
          </p:nvPr>
        </p:nvSpPr>
        <p:spPr>
          <a:xfrm>
            <a:off x="1889400" y="3460525"/>
            <a:ext cx="5365200" cy="594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84" name="Google Shape;84;p14"/>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85" name="Google Shape;85;p14"/>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4"/>
          <p:cNvSpPr>
            <a:spLocks noGrp="1"/>
          </p:cNvSpPr>
          <p:nvPr>
            <p:ph type="pic" idx="2"/>
          </p:nvPr>
        </p:nvSpPr>
        <p:spPr>
          <a:xfrm>
            <a:off x="1266637" y="538175"/>
            <a:ext cx="3170700" cy="2400300"/>
          </a:xfrm>
          <a:prstGeom prst="rect">
            <a:avLst/>
          </a:prstGeom>
          <a:noFill/>
          <a:ln w="19050" cap="flat" cmpd="sng">
            <a:solidFill>
              <a:schemeClr val="dk1"/>
            </a:solidFill>
            <a:prstDash val="solid"/>
            <a:round/>
            <a:headEnd type="none" w="sm" len="sm"/>
            <a:tailEnd type="none" w="sm" len="sm"/>
          </a:ln>
        </p:spPr>
      </p:sp>
      <p:sp>
        <p:nvSpPr>
          <p:cNvPr id="87" name="Google Shape;87;p14"/>
          <p:cNvSpPr>
            <a:spLocks noGrp="1"/>
          </p:cNvSpPr>
          <p:nvPr>
            <p:ph type="pic" idx="3"/>
          </p:nvPr>
        </p:nvSpPr>
        <p:spPr>
          <a:xfrm>
            <a:off x="4706792" y="538175"/>
            <a:ext cx="3170700" cy="2400300"/>
          </a:xfrm>
          <a:prstGeom prst="rect">
            <a:avLst/>
          </a:prstGeom>
          <a:noFill/>
          <a:ln w="19050"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7">
    <p:spTree>
      <p:nvGrpSpPr>
        <p:cNvPr id="1" name="Shape 88"/>
        <p:cNvGrpSpPr/>
        <p:nvPr/>
      </p:nvGrpSpPr>
      <p:grpSpPr>
        <a:xfrm>
          <a:off x="0" y="0"/>
          <a:ext cx="0" cy="0"/>
          <a:chOff x="0" y="0"/>
          <a:chExt cx="0" cy="0"/>
        </a:xfrm>
      </p:grpSpPr>
      <p:sp>
        <p:nvSpPr>
          <p:cNvPr id="89" name="Google Shape;89;p15"/>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sz="3500"/>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90" name="Google Shape;90;p15"/>
          <p:cNvSpPr txBox="1">
            <a:spLocks noGrp="1"/>
          </p:cNvSpPr>
          <p:nvPr>
            <p:ph type="subTitle" idx="1"/>
          </p:nvPr>
        </p:nvSpPr>
        <p:spPr>
          <a:xfrm>
            <a:off x="720000" y="1114025"/>
            <a:ext cx="4446300" cy="1219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400"/>
            </a:lvl1pPr>
            <a:lvl2pPr lvl="1" algn="ctr" rtl="0">
              <a:lnSpc>
                <a:spcPct val="100000"/>
              </a:lnSpc>
              <a:spcBef>
                <a:spcPts val="0"/>
              </a:spcBef>
              <a:spcAft>
                <a:spcPts val="0"/>
              </a:spcAft>
              <a:buSzPts val="1200"/>
              <a:buChar char="○"/>
              <a:defRPr/>
            </a:lvl2pPr>
            <a:lvl3pPr lvl="2" algn="ctr" rtl="0">
              <a:lnSpc>
                <a:spcPct val="100000"/>
              </a:lnSpc>
              <a:spcBef>
                <a:spcPts val="0"/>
              </a:spcBef>
              <a:spcAft>
                <a:spcPts val="0"/>
              </a:spcAft>
              <a:buSzPts val="1200"/>
              <a:buChar char="■"/>
              <a:defRPr/>
            </a:lvl3pPr>
            <a:lvl4pPr lvl="3" algn="ctr" rtl="0">
              <a:lnSpc>
                <a:spcPct val="100000"/>
              </a:lnSpc>
              <a:spcBef>
                <a:spcPts val="0"/>
              </a:spcBef>
              <a:spcAft>
                <a:spcPts val="0"/>
              </a:spcAft>
              <a:buSzPts val="1200"/>
              <a:buChar char="●"/>
              <a:defRPr/>
            </a:lvl4pPr>
            <a:lvl5pPr lvl="4" algn="ctr" rtl="0">
              <a:lnSpc>
                <a:spcPct val="100000"/>
              </a:lnSpc>
              <a:spcBef>
                <a:spcPts val="0"/>
              </a:spcBef>
              <a:spcAft>
                <a:spcPts val="0"/>
              </a:spcAft>
              <a:buSzPts val="1200"/>
              <a:buChar char="○"/>
              <a:defRPr/>
            </a:lvl5pPr>
            <a:lvl6pPr lvl="5" algn="ctr" rtl="0">
              <a:lnSpc>
                <a:spcPct val="100000"/>
              </a:lnSpc>
              <a:spcBef>
                <a:spcPts val="0"/>
              </a:spcBef>
              <a:spcAft>
                <a:spcPts val="0"/>
              </a:spcAft>
              <a:buSzPts val="1200"/>
              <a:buChar char="■"/>
              <a:defRPr/>
            </a:lvl6pPr>
            <a:lvl7pPr lvl="6" algn="ctr" rtl="0">
              <a:lnSpc>
                <a:spcPct val="100000"/>
              </a:lnSpc>
              <a:spcBef>
                <a:spcPts val="0"/>
              </a:spcBef>
              <a:spcAft>
                <a:spcPts val="0"/>
              </a:spcAft>
              <a:buSzPts val="1200"/>
              <a:buChar char="●"/>
              <a:defRPr/>
            </a:lvl7pPr>
            <a:lvl8pPr lvl="7" algn="ctr" rtl="0">
              <a:lnSpc>
                <a:spcPct val="100000"/>
              </a:lnSpc>
              <a:spcBef>
                <a:spcPts val="0"/>
              </a:spcBef>
              <a:spcAft>
                <a:spcPts val="0"/>
              </a:spcAft>
              <a:buSzPts val="1200"/>
              <a:buChar char="○"/>
              <a:defRPr/>
            </a:lvl8pPr>
            <a:lvl9pPr lvl="8" algn="ctr" rtl="0">
              <a:lnSpc>
                <a:spcPct val="100000"/>
              </a:lnSpc>
              <a:spcBef>
                <a:spcPts val="0"/>
              </a:spcBef>
              <a:spcAft>
                <a:spcPts val="0"/>
              </a:spcAft>
              <a:buSzPts val="1200"/>
              <a:buChar char="■"/>
              <a:defRPr/>
            </a:lvl9pPr>
          </a:lstStyle>
          <a:p>
            <a:endParaRPr/>
          </a:p>
        </p:txBody>
      </p:sp>
      <p:pic>
        <p:nvPicPr>
          <p:cNvPr id="91" name="Google Shape;91;p15"/>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92" name="Google Shape;92;p15"/>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8">
    <p:spTree>
      <p:nvGrpSpPr>
        <p:cNvPr id="1" name="Shape 93"/>
        <p:cNvGrpSpPr/>
        <p:nvPr/>
      </p:nvGrpSpPr>
      <p:grpSpPr>
        <a:xfrm>
          <a:off x="0" y="0"/>
          <a:ext cx="0" cy="0"/>
          <a:chOff x="0" y="0"/>
          <a:chExt cx="0" cy="0"/>
        </a:xfrm>
      </p:grpSpPr>
      <p:sp>
        <p:nvSpPr>
          <p:cNvPr id="94" name="Google Shape;94;p16"/>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95" name="Google Shape;95;p16"/>
          <p:cNvSpPr txBox="1">
            <a:spLocks noGrp="1"/>
          </p:cNvSpPr>
          <p:nvPr>
            <p:ph type="subTitle" idx="1"/>
          </p:nvPr>
        </p:nvSpPr>
        <p:spPr>
          <a:xfrm>
            <a:off x="720000" y="1114025"/>
            <a:ext cx="7080900" cy="2820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400"/>
            </a:lvl1pPr>
            <a:lvl2pPr lvl="1" algn="ctr" rtl="0">
              <a:lnSpc>
                <a:spcPct val="100000"/>
              </a:lnSpc>
              <a:spcBef>
                <a:spcPts val="0"/>
              </a:spcBef>
              <a:spcAft>
                <a:spcPts val="0"/>
              </a:spcAft>
              <a:buSzPts val="1200"/>
              <a:buChar char="○"/>
              <a:defRPr/>
            </a:lvl2pPr>
            <a:lvl3pPr lvl="2" algn="ctr" rtl="0">
              <a:lnSpc>
                <a:spcPct val="100000"/>
              </a:lnSpc>
              <a:spcBef>
                <a:spcPts val="0"/>
              </a:spcBef>
              <a:spcAft>
                <a:spcPts val="0"/>
              </a:spcAft>
              <a:buSzPts val="1200"/>
              <a:buChar char="■"/>
              <a:defRPr/>
            </a:lvl3pPr>
            <a:lvl4pPr lvl="3" algn="ctr" rtl="0">
              <a:lnSpc>
                <a:spcPct val="100000"/>
              </a:lnSpc>
              <a:spcBef>
                <a:spcPts val="0"/>
              </a:spcBef>
              <a:spcAft>
                <a:spcPts val="0"/>
              </a:spcAft>
              <a:buSzPts val="1200"/>
              <a:buChar char="●"/>
              <a:defRPr/>
            </a:lvl4pPr>
            <a:lvl5pPr lvl="4" algn="ctr" rtl="0">
              <a:lnSpc>
                <a:spcPct val="100000"/>
              </a:lnSpc>
              <a:spcBef>
                <a:spcPts val="0"/>
              </a:spcBef>
              <a:spcAft>
                <a:spcPts val="0"/>
              </a:spcAft>
              <a:buSzPts val="1200"/>
              <a:buChar char="○"/>
              <a:defRPr/>
            </a:lvl5pPr>
            <a:lvl6pPr lvl="5" algn="ctr" rtl="0">
              <a:lnSpc>
                <a:spcPct val="100000"/>
              </a:lnSpc>
              <a:spcBef>
                <a:spcPts val="0"/>
              </a:spcBef>
              <a:spcAft>
                <a:spcPts val="0"/>
              </a:spcAft>
              <a:buSzPts val="1200"/>
              <a:buChar char="■"/>
              <a:defRPr/>
            </a:lvl6pPr>
            <a:lvl7pPr lvl="6" algn="ctr" rtl="0">
              <a:lnSpc>
                <a:spcPct val="100000"/>
              </a:lnSpc>
              <a:spcBef>
                <a:spcPts val="0"/>
              </a:spcBef>
              <a:spcAft>
                <a:spcPts val="0"/>
              </a:spcAft>
              <a:buSzPts val="1200"/>
              <a:buChar char="●"/>
              <a:defRPr/>
            </a:lvl7pPr>
            <a:lvl8pPr lvl="7" algn="ctr" rtl="0">
              <a:lnSpc>
                <a:spcPct val="100000"/>
              </a:lnSpc>
              <a:spcBef>
                <a:spcPts val="0"/>
              </a:spcBef>
              <a:spcAft>
                <a:spcPts val="0"/>
              </a:spcAft>
              <a:buSzPts val="1200"/>
              <a:buChar char="○"/>
              <a:defRPr/>
            </a:lvl8pPr>
            <a:lvl9pPr lvl="8" algn="ctr" rtl="0">
              <a:lnSpc>
                <a:spcPct val="100000"/>
              </a:lnSpc>
              <a:spcBef>
                <a:spcPts val="0"/>
              </a:spcBef>
              <a:spcAft>
                <a:spcPts val="0"/>
              </a:spcAft>
              <a:buSzPts val="1200"/>
              <a:buChar char="■"/>
              <a:defRPr/>
            </a:lvl9pPr>
          </a:lstStyle>
          <a:p>
            <a:endParaRPr/>
          </a:p>
        </p:txBody>
      </p:sp>
      <p:pic>
        <p:nvPicPr>
          <p:cNvPr id="96" name="Google Shape;96;p16"/>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97" name="Google Shape;97;p16"/>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98"/>
        <p:cNvGrpSpPr/>
        <p:nvPr/>
      </p:nvGrpSpPr>
      <p:grpSpPr>
        <a:xfrm>
          <a:off x="0" y="0"/>
          <a:ext cx="0" cy="0"/>
          <a:chOff x="0" y="0"/>
          <a:chExt cx="0" cy="0"/>
        </a:xfrm>
      </p:grpSpPr>
      <p:pic>
        <p:nvPicPr>
          <p:cNvPr id="99" name="Google Shape;99;p17"/>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00" name="Google Shape;100;p17"/>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7"/>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102" name="Google Shape;102;p17"/>
          <p:cNvSpPr txBox="1">
            <a:spLocks noGrp="1"/>
          </p:cNvSpPr>
          <p:nvPr>
            <p:ph type="subTitle" idx="1"/>
          </p:nvPr>
        </p:nvSpPr>
        <p:spPr>
          <a:xfrm>
            <a:off x="709600" y="1455725"/>
            <a:ext cx="7704000" cy="1792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a:lvl1pPr>
            <a:lvl2pPr lvl="1" algn="ctr" rtl="0">
              <a:lnSpc>
                <a:spcPct val="100000"/>
              </a:lnSpc>
              <a:spcBef>
                <a:spcPts val="0"/>
              </a:spcBef>
              <a:spcAft>
                <a:spcPts val="0"/>
              </a:spcAft>
              <a:buSzPts val="1200"/>
              <a:buChar char="○"/>
              <a:defRPr/>
            </a:lvl2pPr>
            <a:lvl3pPr lvl="2" algn="ctr" rtl="0">
              <a:lnSpc>
                <a:spcPct val="100000"/>
              </a:lnSpc>
              <a:spcBef>
                <a:spcPts val="0"/>
              </a:spcBef>
              <a:spcAft>
                <a:spcPts val="0"/>
              </a:spcAft>
              <a:buSzPts val="1200"/>
              <a:buChar char="■"/>
              <a:defRPr/>
            </a:lvl3pPr>
            <a:lvl4pPr lvl="3" algn="ctr" rtl="0">
              <a:lnSpc>
                <a:spcPct val="100000"/>
              </a:lnSpc>
              <a:spcBef>
                <a:spcPts val="0"/>
              </a:spcBef>
              <a:spcAft>
                <a:spcPts val="0"/>
              </a:spcAft>
              <a:buSzPts val="1200"/>
              <a:buChar char="●"/>
              <a:defRPr/>
            </a:lvl4pPr>
            <a:lvl5pPr lvl="4" algn="ctr" rtl="0">
              <a:lnSpc>
                <a:spcPct val="100000"/>
              </a:lnSpc>
              <a:spcBef>
                <a:spcPts val="0"/>
              </a:spcBef>
              <a:spcAft>
                <a:spcPts val="0"/>
              </a:spcAft>
              <a:buSzPts val="1200"/>
              <a:buChar char="○"/>
              <a:defRPr/>
            </a:lvl5pPr>
            <a:lvl6pPr lvl="5" algn="ctr" rtl="0">
              <a:lnSpc>
                <a:spcPct val="100000"/>
              </a:lnSpc>
              <a:spcBef>
                <a:spcPts val="0"/>
              </a:spcBef>
              <a:spcAft>
                <a:spcPts val="0"/>
              </a:spcAft>
              <a:buSzPts val="1200"/>
              <a:buChar char="■"/>
              <a:defRPr/>
            </a:lvl6pPr>
            <a:lvl7pPr lvl="6" algn="ctr" rtl="0">
              <a:lnSpc>
                <a:spcPct val="100000"/>
              </a:lnSpc>
              <a:spcBef>
                <a:spcPts val="0"/>
              </a:spcBef>
              <a:spcAft>
                <a:spcPts val="0"/>
              </a:spcAft>
              <a:buSzPts val="1200"/>
              <a:buChar char="●"/>
              <a:defRPr/>
            </a:lvl7pPr>
            <a:lvl8pPr lvl="7" algn="ctr" rtl="0">
              <a:lnSpc>
                <a:spcPct val="100000"/>
              </a:lnSpc>
              <a:spcBef>
                <a:spcPts val="0"/>
              </a:spcBef>
              <a:spcAft>
                <a:spcPts val="0"/>
              </a:spcAft>
              <a:buSzPts val="1200"/>
              <a:buChar char="○"/>
              <a:defRPr/>
            </a:lvl8pPr>
            <a:lvl9pPr lvl="8" algn="ctr" rtl="0">
              <a:lnSpc>
                <a:spcPct val="100000"/>
              </a:lnSpc>
              <a:spcBef>
                <a:spcPts val="0"/>
              </a:spcBef>
              <a:spcAft>
                <a:spcPts val="0"/>
              </a:spcAft>
              <a:buSzPts val="1200"/>
              <a:buChar char="■"/>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CUSTOM_18">
    <p:spTree>
      <p:nvGrpSpPr>
        <p:cNvPr id="1" name="Shape 103"/>
        <p:cNvGrpSpPr/>
        <p:nvPr/>
      </p:nvGrpSpPr>
      <p:grpSpPr>
        <a:xfrm>
          <a:off x="0" y="0"/>
          <a:ext cx="0" cy="0"/>
          <a:chOff x="0" y="0"/>
          <a:chExt cx="0" cy="0"/>
        </a:xfrm>
      </p:grpSpPr>
      <p:sp>
        <p:nvSpPr>
          <p:cNvPr id="104" name="Google Shape;104;p18"/>
          <p:cNvSpPr txBox="1">
            <a:spLocks noGrp="1"/>
          </p:cNvSpPr>
          <p:nvPr>
            <p:ph type="subTitle" idx="1"/>
          </p:nvPr>
        </p:nvSpPr>
        <p:spPr>
          <a:xfrm>
            <a:off x="709600" y="2494350"/>
            <a:ext cx="3119400" cy="749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05" name="Google Shape;105;p18"/>
          <p:cNvSpPr txBox="1">
            <a:spLocks noGrp="1"/>
          </p:cNvSpPr>
          <p:nvPr>
            <p:ph type="title"/>
          </p:nvPr>
        </p:nvSpPr>
        <p:spPr>
          <a:xfrm>
            <a:off x="709600" y="1900050"/>
            <a:ext cx="3119400" cy="594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06" name="Google Shape;106;p18"/>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07" name="Google Shape;107;p18"/>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8"/>
          <p:cNvSpPr>
            <a:spLocks noGrp="1"/>
          </p:cNvSpPr>
          <p:nvPr>
            <p:ph type="pic" idx="2"/>
          </p:nvPr>
        </p:nvSpPr>
        <p:spPr>
          <a:xfrm>
            <a:off x="4038600" y="713150"/>
            <a:ext cx="4395900" cy="3717300"/>
          </a:xfrm>
          <a:prstGeom prst="rect">
            <a:avLst/>
          </a:prstGeom>
          <a:noFill/>
          <a:ln w="19050" cap="flat" cmpd="sng">
            <a:solidFill>
              <a:schemeClr val="dk1"/>
            </a:solidFill>
            <a:prstDash val="solid"/>
            <a:round/>
            <a:headEnd type="none" w="sm" len="sm"/>
            <a:tailEnd type="none" w="sm" len="sm"/>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5">
  <p:cSld name="ONE_COLUMN_TEXT_1">
    <p:spTree>
      <p:nvGrpSpPr>
        <p:cNvPr id="1" name="Shape 109"/>
        <p:cNvGrpSpPr/>
        <p:nvPr/>
      </p:nvGrpSpPr>
      <p:grpSpPr>
        <a:xfrm>
          <a:off x="0" y="0"/>
          <a:ext cx="0" cy="0"/>
          <a:chOff x="0" y="0"/>
          <a:chExt cx="0" cy="0"/>
        </a:xfrm>
      </p:grpSpPr>
      <p:pic>
        <p:nvPicPr>
          <p:cNvPr id="110" name="Google Shape;110;p19"/>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11" name="Google Shape;111;p19"/>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9"/>
          <p:cNvSpPr txBox="1">
            <a:spLocks noGrp="1"/>
          </p:cNvSpPr>
          <p:nvPr>
            <p:ph type="body" idx="1"/>
          </p:nvPr>
        </p:nvSpPr>
        <p:spPr>
          <a:xfrm>
            <a:off x="705625" y="2213230"/>
            <a:ext cx="4299900" cy="1783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rtl="0">
              <a:lnSpc>
                <a:spcPct val="100000"/>
              </a:lnSpc>
              <a:spcBef>
                <a:spcPts val="1000"/>
              </a:spcBef>
              <a:spcAft>
                <a:spcPts val="0"/>
              </a:spcAft>
              <a:buSzPts val="1400"/>
              <a:buAutoNum type="arabicPeriod"/>
              <a:defRPr/>
            </a:lvl1pPr>
            <a:lvl2pPr marL="914400" lvl="1" indent="-304800" rtl="0">
              <a:lnSpc>
                <a:spcPct val="115000"/>
              </a:lnSpc>
              <a:spcBef>
                <a:spcPts val="0"/>
              </a:spcBef>
              <a:spcAft>
                <a:spcPts val="0"/>
              </a:spcAft>
              <a:buSzPts val="1200"/>
              <a:buAutoNum type="alphaLcPeriod"/>
              <a:defRPr/>
            </a:lvl2pPr>
            <a:lvl3pPr marL="1371600" lvl="2" indent="-304800" rtl="0">
              <a:lnSpc>
                <a:spcPct val="115000"/>
              </a:lnSpc>
              <a:spcBef>
                <a:spcPts val="0"/>
              </a:spcBef>
              <a:spcAft>
                <a:spcPts val="0"/>
              </a:spcAft>
              <a:buSzPts val="1200"/>
              <a:buAutoNum type="romanLcPeriod"/>
              <a:defRPr/>
            </a:lvl3pPr>
            <a:lvl4pPr marL="1828800" lvl="3" indent="-304800" rtl="0">
              <a:lnSpc>
                <a:spcPct val="115000"/>
              </a:lnSpc>
              <a:spcBef>
                <a:spcPts val="0"/>
              </a:spcBef>
              <a:spcAft>
                <a:spcPts val="0"/>
              </a:spcAft>
              <a:buSzPts val="1200"/>
              <a:buAutoNum type="arabicPeriod"/>
              <a:defRPr/>
            </a:lvl4pPr>
            <a:lvl5pPr marL="2286000" lvl="4" indent="-304800" rtl="0">
              <a:lnSpc>
                <a:spcPct val="115000"/>
              </a:lnSpc>
              <a:spcBef>
                <a:spcPts val="0"/>
              </a:spcBef>
              <a:spcAft>
                <a:spcPts val="0"/>
              </a:spcAft>
              <a:buSzPts val="1200"/>
              <a:buAutoNum type="alphaLcPeriod"/>
              <a:defRPr/>
            </a:lvl5pPr>
            <a:lvl6pPr marL="2743200" lvl="5" indent="-304800" rtl="0">
              <a:lnSpc>
                <a:spcPct val="115000"/>
              </a:lnSpc>
              <a:spcBef>
                <a:spcPts val="0"/>
              </a:spcBef>
              <a:spcAft>
                <a:spcPts val="0"/>
              </a:spcAft>
              <a:buSzPts val="1200"/>
              <a:buAutoNum type="romanLcPeriod"/>
              <a:defRPr/>
            </a:lvl6pPr>
            <a:lvl7pPr marL="3200400" lvl="6" indent="-304800" rtl="0">
              <a:lnSpc>
                <a:spcPct val="115000"/>
              </a:lnSpc>
              <a:spcBef>
                <a:spcPts val="0"/>
              </a:spcBef>
              <a:spcAft>
                <a:spcPts val="0"/>
              </a:spcAft>
              <a:buSzPts val="1200"/>
              <a:buAutoNum type="arabicPeriod"/>
              <a:defRPr/>
            </a:lvl7pPr>
            <a:lvl8pPr marL="3657600" lvl="7" indent="-304800" rtl="0">
              <a:lnSpc>
                <a:spcPct val="115000"/>
              </a:lnSpc>
              <a:spcBef>
                <a:spcPts val="0"/>
              </a:spcBef>
              <a:spcAft>
                <a:spcPts val="0"/>
              </a:spcAft>
              <a:buSzPts val="1200"/>
              <a:buAutoNum type="alphaLcPeriod"/>
              <a:defRPr/>
            </a:lvl8pPr>
            <a:lvl9pPr marL="4114800" lvl="8" indent="-304800" rtl="0">
              <a:lnSpc>
                <a:spcPct val="115000"/>
              </a:lnSpc>
              <a:spcBef>
                <a:spcPts val="0"/>
              </a:spcBef>
              <a:spcAft>
                <a:spcPts val="0"/>
              </a:spcAft>
              <a:buSzPts val="1200"/>
              <a:buAutoNum type="romanLcPeriod"/>
              <a:defRPr/>
            </a:lvl9pPr>
          </a:lstStyle>
          <a:p>
            <a:endParaRPr/>
          </a:p>
        </p:txBody>
      </p:sp>
      <p:sp>
        <p:nvSpPr>
          <p:cNvPr id="113" name="Google Shape;113;p19"/>
          <p:cNvSpPr txBox="1">
            <a:spLocks noGrp="1"/>
          </p:cNvSpPr>
          <p:nvPr>
            <p:ph type="title"/>
          </p:nvPr>
        </p:nvSpPr>
        <p:spPr>
          <a:xfrm>
            <a:off x="705625" y="1146450"/>
            <a:ext cx="4299900" cy="1066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114" name="Google Shape;114;p19"/>
          <p:cNvSpPr>
            <a:spLocks noGrp="1"/>
          </p:cNvSpPr>
          <p:nvPr>
            <p:ph type="pic" idx="2"/>
          </p:nvPr>
        </p:nvSpPr>
        <p:spPr>
          <a:xfrm>
            <a:off x="5659300" y="1146450"/>
            <a:ext cx="2775300" cy="2850600"/>
          </a:xfrm>
          <a:prstGeom prst="rect">
            <a:avLst/>
          </a:prstGeom>
          <a:noFill/>
          <a:ln w="19050" cap="flat" cmpd="sng">
            <a:solidFill>
              <a:schemeClr val="dk1"/>
            </a:solidFill>
            <a:prstDash val="solid"/>
            <a:round/>
            <a:headEnd type="none" w="sm" len="sm"/>
            <a:tailEnd type="none" w="sm" len="sm"/>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5"/>
        <p:cNvGrpSpPr/>
        <p:nvPr/>
      </p:nvGrpSpPr>
      <p:grpSpPr>
        <a:xfrm>
          <a:off x="0" y="0"/>
          <a:ext cx="0" cy="0"/>
          <a:chOff x="0" y="0"/>
          <a:chExt cx="0" cy="0"/>
        </a:xfrm>
      </p:grpSpPr>
      <p:sp>
        <p:nvSpPr>
          <p:cNvPr id="116" name="Google Shape;116;p20"/>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sz="3500"/>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117" name="Google Shape;117;p20"/>
          <p:cNvSpPr txBox="1">
            <a:spLocks noGrp="1"/>
          </p:cNvSpPr>
          <p:nvPr>
            <p:ph type="subTitle" idx="1"/>
          </p:nvPr>
        </p:nvSpPr>
        <p:spPr>
          <a:xfrm>
            <a:off x="4802527" y="1114025"/>
            <a:ext cx="22644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118" name="Google Shape;118;p20"/>
          <p:cNvSpPr txBox="1">
            <a:spLocks noGrp="1"/>
          </p:cNvSpPr>
          <p:nvPr>
            <p:ph type="subTitle" idx="2"/>
          </p:nvPr>
        </p:nvSpPr>
        <p:spPr>
          <a:xfrm>
            <a:off x="4802950" y="1598402"/>
            <a:ext cx="2267400" cy="735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19" name="Google Shape;119;p20"/>
          <p:cNvSpPr txBox="1">
            <a:spLocks noGrp="1"/>
          </p:cNvSpPr>
          <p:nvPr>
            <p:ph type="subTitle" idx="3"/>
          </p:nvPr>
        </p:nvSpPr>
        <p:spPr>
          <a:xfrm>
            <a:off x="3440550" y="3870028"/>
            <a:ext cx="2264400" cy="735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0" name="Google Shape;120;p20"/>
          <p:cNvSpPr txBox="1">
            <a:spLocks noGrp="1"/>
          </p:cNvSpPr>
          <p:nvPr>
            <p:ph type="subTitle" idx="4"/>
          </p:nvPr>
        </p:nvSpPr>
        <p:spPr>
          <a:xfrm>
            <a:off x="6168321" y="3870024"/>
            <a:ext cx="2264400" cy="735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1" name="Google Shape;121;p20"/>
          <p:cNvSpPr txBox="1">
            <a:spLocks noGrp="1"/>
          </p:cNvSpPr>
          <p:nvPr>
            <p:ph type="subTitle" idx="5"/>
          </p:nvPr>
        </p:nvSpPr>
        <p:spPr>
          <a:xfrm>
            <a:off x="3438225" y="3385602"/>
            <a:ext cx="22644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122" name="Google Shape;122;p20"/>
          <p:cNvSpPr txBox="1">
            <a:spLocks noGrp="1"/>
          </p:cNvSpPr>
          <p:nvPr>
            <p:ph type="subTitle" idx="6"/>
          </p:nvPr>
        </p:nvSpPr>
        <p:spPr>
          <a:xfrm>
            <a:off x="6166829" y="3385602"/>
            <a:ext cx="22644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pic>
        <p:nvPicPr>
          <p:cNvPr id="123" name="Google Shape;123;p20"/>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24" name="Google Shape;124;p20"/>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pic>
        <p:nvPicPr>
          <p:cNvPr id="14" name="Google Shape;14;p3"/>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5" name="Google Shape;15;p3"/>
          <p:cNvSpPr/>
          <p:nvPr/>
        </p:nvSpPr>
        <p:spPr>
          <a:xfrm>
            <a:off x="707550" y="53610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txBox="1">
            <a:spLocks noGrp="1"/>
          </p:cNvSpPr>
          <p:nvPr>
            <p:ph type="title"/>
          </p:nvPr>
        </p:nvSpPr>
        <p:spPr>
          <a:xfrm>
            <a:off x="2352700" y="538175"/>
            <a:ext cx="6081900" cy="1182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4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709600" y="538175"/>
            <a:ext cx="1643100" cy="1588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6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2352700" y="1721150"/>
            <a:ext cx="6081900" cy="405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25"/>
        <p:cNvGrpSpPr/>
        <p:nvPr/>
      </p:nvGrpSpPr>
      <p:grpSpPr>
        <a:xfrm>
          <a:off x="0" y="0"/>
          <a:ext cx="0" cy="0"/>
          <a:chOff x="0" y="0"/>
          <a:chExt cx="0" cy="0"/>
        </a:xfrm>
      </p:grpSpPr>
      <p:sp>
        <p:nvSpPr>
          <p:cNvPr id="126" name="Google Shape;126;p21"/>
          <p:cNvSpPr txBox="1">
            <a:spLocks noGrp="1"/>
          </p:cNvSpPr>
          <p:nvPr>
            <p:ph type="title"/>
          </p:nvPr>
        </p:nvSpPr>
        <p:spPr>
          <a:xfrm>
            <a:off x="720000" y="532925"/>
            <a:ext cx="7704000" cy="585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accent2"/>
              </a:buClr>
              <a:buSzPts val="3100"/>
              <a:buNone/>
              <a:defRPr/>
            </a:lvl1pPr>
            <a:lvl2pPr lvl="1" algn="ctr" rtl="0">
              <a:spcBef>
                <a:spcPts val="0"/>
              </a:spcBef>
              <a:spcAft>
                <a:spcPts val="0"/>
              </a:spcAft>
              <a:buClr>
                <a:schemeClr val="accent2"/>
              </a:buClr>
              <a:buSzPts val="3100"/>
              <a:buNone/>
              <a:defRPr sz="3100">
                <a:solidFill>
                  <a:schemeClr val="accent2"/>
                </a:solidFill>
              </a:defRPr>
            </a:lvl2pPr>
            <a:lvl3pPr lvl="2" algn="ctr" rtl="0">
              <a:spcBef>
                <a:spcPts val="0"/>
              </a:spcBef>
              <a:spcAft>
                <a:spcPts val="0"/>
              </a:spcAft>
              <a:buClr>
                <a:schemeClr val="accent2"/>
              </a:buClr>
              <a:buSzPts val="3100"/>
              <a:buNone/>
              <a:defRPr sz="3100">
                <a:solidFill>
                  <a:schemeClr val="accent2"/>
                </a:solidFill>
              </a:defRPr>
            </a:lvl3pPr>
            <a:lvl4pPr lvl="3" algn="ctr" rtl="0">
              <a:spcBef>
                <a:spcPts val="0"/>
              </a:spcBef>
              <a:spcAft>
                <a:spcPts val="0"/>
              </a:spcAft>
              <a:buClr>
                <a:schemeClr val="accent2"/>
              </a:buClr>
              <a:buSzPts val="3100"/>
              <a:buNone/>
              <a:defRPr sz="3100">
                <a:solidFill>
                  <a:schemeClr val="accent2"/>
                </a:solidFill>
              </a:defRPr>
            </a:lvl4pPr>
            <a:lvl5pPr lvl="4" algn="ctr" rtl="0">
              <a:spcBef>
                <a:spcPts val="0"/>
              </a:spcBef>
              <a:spcAft>
                <a:spcPts val="0"/>
              </a:spcAft>
              <a:buClr>
                <a:schemeClr val="accent2"/>
              </a:buClr>
              <a:buSzPts val="3100"/>
              <a:buNone/>
              <a:defRPr sz="3100">
                <a:solidFill>
                  <a:schemeClr val="accent2"/>
                </a:solidFill>
              </a:defRPr>
            </a:lvl5pPr>
            <a:lvl6pPr lvl="5" algn="ctr" rtl="0">
              <a:spcBef>
                <a:spcPts val="0"/>
              </a:spcBef>
              <a:spcAft>
                <a:spcPts val="0"/>
              </a:spcAft>
              <a:buClr>
                <a:schemeClr val="accent2"/>
              </a:buClr>
              <a:buSzPts val="3100"/>
              <a:buNone/>
              <a:defRPr sz="3100">
                <a:solidFill>
                  <a:schemeClr val="accent2"/>
                </a:solidFill>
              </a:defRPr>
            </a:lvl6pPr>
            <a:lvl7pPr lvl="6" algn="ctr" rtl="0">
              <a:spcBef>
                <a:spcPts val="0"/>
              </a:spcBef>
              <a:spcAft>
                <a:spcPts val="0"/>
              </a:spcAft>
              <a:buClr>
                <a:schemeClr val="accent2"/>
              </a:buClr>
              <a:buSzPts val="3100"/>
              <a:buNone/>
              <a:defRPr sz="3100">
                <a:solidFill>
                  <a:schemeClr val="accent2"/>
                </a:solidFill>
              </a:defRPr>
            </a:lvl7pPr>
            <a:lvl8pPr lvl="7" algn="ctr" rtl="0">
              <a:spcBef>
                <a:spcPts val="0"/>
              </a:spcBef>
              <a:spcAft>
                <a:spcPts val="0"/>
              </a:spcAft>
              <a:buClr>
                <a:schemeClr val="accent2"/>
              </a:buClr>
              <a:buSzPts val="3100"/>
              <a:buNone/>
              <a:defRPr sz="3100">
                <a:solidFill>
                  <a:schemeClr val="accent2"/>
                </a:solidFill>
              </a:defRPr>
            </a:lvl8pPr>
            <a:lvl9pPr lvl="8" algn="ctr" rtl="0">
              <a:spcBef>
                <a:spcPts val="0"/>
              </a:spcBef>
              <a:spcAft>
                <a:spcPts val="0"/>
              </a:spcAft>
              <a:buClr>
                <a:schemeClr val="accent2"/>
              </a:buClr>
              <a:buSzPts val="3100"/>
              <a:buNone/>
              <a:defRPr sz="3100">
                <a:solidFill>
                  <a:schemeClr val="accent2"/>
                </a:solidFill>
              </a:defRPr>
            </a:lvl9pPr>
          </a:lstStyle>
          <a:p>
            <a:endParaRPr/>
          </a:p>
        </p:txBody>
      </p:sp>
      <p:sp>
        <p:nvSpPr>
          <p:cNvPr id="127" name="Google Shape;127;p21"/>
          <p:cNvSpPr txBox="1">
            <a:spLocks noGrp="1"/>
          </p:cNvSpPr>
          <p:nvPr>
            <p:ph type="subTitle" idx="1"/>
          </p:nvPr>
        </p:nvSpPr>
        <p:spPr>
          <a:xfrm>
            <a:off x="720000" y="1118225"/>
            <a:ext cx="28371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128" name="Google Shape;128;p21"/>
          <p:cNvSpPr txBox="1">
            <a:spLocks noGrp="1"/>
          </p:cNvSpPr>
          <p:nvPr>
            <p:ph type="subTitle" idx="2"/>
          </p:nvPr>
        </p:nvSpPr>
        <p:spPr>
          <a:xfrm>
            <a:off x="720000" y="1602725"/>
            <a:ext cx="2837100" cy="1044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AutoNum type="arabicPeriod"/>
              <a:defRPr/>
            </a:lvl1pPr>
            <a:lvl2pPr lvl="1" algn="ctr" rtl="0">
              <a:lnSpc>
                <a:spcPct val="100000"/>
              </a:lnSpc>
              <a:spcBef>
                <a:spcPts val="100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sp>
        <p:nvSpPr>
          <p:cNvPr id="129" name="Google Shape;129;p21"/>
          <p:cNvSpPr txBox="1">
            <a:spLocks noGrp="1"/>
          </p:cNvSpPr>
          <p:nvPr>
            <p:ph type="subTitle" idx="3"/>
          </p:nvPr>
        </p:nvSpPr>
        <p:spPr>
          <a:xfrm>
            <a:off x="3714171" y="1602725"/>
            <a:ext cx="2838900" cy="1043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AutoNum type="arabicPeriod"/>
              <a:defRPr/>
            </a:lvl1pPr>
            <a:lvl2pPr lvl="1" algn="ctr" rtl="0">
              <a:lnSpc>
                <a:spcPct val="100000"/>
              </a:lnSpc>
              <a:spcBef>
                <a:spcPts val="100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sp>
        <p:nvSpPr>
          <p:cNvPr id="130" name="Google Shape;130;p21"/>
          <p:cNvSpPr txBox="1">
            <a:spLocks noGrp="1"/>
          </p:cNvSpPr>
          <p:nvPr>
            <p:ph type="subTitle" idx="4"/>
          </p:nvPr>
        </p:nvSpPr>
        <p:spPr>
          <a:xfrm>
            <a:off x="720000" y="3561325"/>
            <a:ext cx="2837100" cy="1044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AutoNum type="arabicPeriod"/>
              <a:defRPr/>
            </a:lvl1pPr>
            <a:lvl2pPr lvl="1" algn="ctr" rtl="0">
              <a:lnSpc>
                <a:spcPct val="100000"/>
              </a:lnSpc>
              <a:spcBef>
                <a:spcPts val="100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sp>
        <p:nvSpPr>
          <p:cNvPr id="131" name="Google Shape;131;p21"/>
          <p:cNvSpPr txBox="1">
            <a:spLocks noGrp="1"/>
          </p:cNvSpPr>
          <p:nvPr>
            <p:ph type="subTitle" idx="5"/>
          </p:nvPr>
        </p:nvSpPr>
        <p:spPr>
          <a:xfrm>
            <a:off x="3715144" y="3561325"/>
            <a:ext cx="2837100" cy="1044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SzPts val="1400"/>
              <a:buAutoNum type="arabicPeriod"/>
              <a:defRPr/>
            </a:lvl1pPr>
            <a:lvl2pPr lvl="1" algn="ctr" rtl="0">
              <a:lnSpc>
                <a:spcPct val="100000"/>
              </a:lnSpc>
              <a:spcBef>
                <a:spcPts val="100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sp>
        <p:nvSpPr>
          <p:cNvPr id="132" name="Google Shape;132;p21"/>
          <p:cNvSpPr txBox="1">
            <a:spLocks noGrp="1"/>
          </p:cNvSpPr>
          <p:nvPr>
            <p:ph type="subTitle" idx="6"/>
          </p:nvPr>
        </p:nvSpPr>
        <p:spPr>
          <a:xfrm>
            <a:off x="720000" y="3076825"/>
            <a:ext cx="28371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133" name="Google Shape;133;p21"/>
          <p:cNvSpPr txBox="1">
            <a:spLocks noGrp="1"/>
          </p:cNvSpPr>
          <p:nvPr>
            <p:ph type="subTitle" idx="7"/>
          </p:nvPr>
        </p:nvSpPr>
        <p:spPr>
          <a:xfrm>
            <a:off x="3715138" y="1118225"/>
            <a:ext cx="28371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134" name="Google Shape;134;p21"/>
          <p:cNvSpPr txBox="1">
            <a:spLocks noGrp="1"/>
          </p:cNvSpPr>
          <p:nvPr>
            <p:ph type="subTitle" idx="8"/>
          </p:nvPr>
        </p:nvSpPr>
        <p:spPr>
          <a:xfrm>
            <a:off x="3715138" y="3076825"/>
            <a:ext cx="28371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pic>
        <p:nvPicPr>
          <p:cNvPr id="135" name="Google Shape;135;p21"/>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36" name="Google Shape;136;p21"/>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37"/>
        <p:cNvGrpSpPr/>
        <p:nvPr/>
      </p:nvGrpSpPr>
      <p:grpSpPr>
        <a:xfrm>
          <a:off x="0" y="0"/>
          <a:ext cx="0" cy="0"/>
          <a:chOff x="0" y="0"/>
          <a:chExt cx="0" cy="0"/>
        </a:xfrm>
      </p:grpSpPr>
      <p:sp>
        <p:nvSpPr>
          <p:cNvPr id="138" name="Google Shape;138;p22"/>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139" name="Google Shape;139;p22"/>
          <p:cNvSpPr txBox="1">
            <a:spLocks noGrp="1"/>
          </p:cNvSpPr>
          <p:nvPr>
            <p:ph type="subTitle" idx="1"/>
          </p:nvPr>
        </p:nvSpPr>
        <p:spPr>
          <a:xfrm>
            <a:off x="709605" y="1689354"/>
            <a:ext cx="2091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0" name="Google Shape;140;p22"/>
          <p:cNvSpPr txBox="1">
            <a:spLocks noGrp="1"/>
          </p:cNvSpPr>
          <p:nvPr>
            <p:ph type="subTitle" idx="2"/>
          </p:nvPr>
        </p:nvSpPr>
        <p:spPr>
          <a:xfrm>
            <a:off x="6341900" y="3961154"/>
            <a:ext cx="2091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1" name="Google Shape;141;p22"/>
          <p:cNvSpPr txBox="1">
            <a:spLocks noGrp="1"/>
          </p:cNvSpPr>
          <p:nvPr>
            <p:ph type="subTitle" idx="3"/>
          </p:nvPr>
        </p:nvSpPr>
        <p:spPr>
          <a:xfrm>
            <a:off x="6340400" y="1689354"/>
            <a:ext cx="2094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2" name="Google Shape;142;p22"/>
          <p:cNvSpPr txBox="1">
            <a:spLocks noGrp="1"/>
          </p:cNvSpPr>
          <p:nvPr>
            <p:ph type="subTitle" idx="4"/>
          </p:nvPr>
        </p:nvSpPr>
        <p:spPr>
          <a:xfrm>
            <a:off x="709605" y="2825250"/>
            <a:ext cx="2091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3" name="Google Shape;143;p22"/>
          <p:cNvSpPr txBox="1">
            <a:spLocks noGrp="1"/>
          </p:cNvSpPr>
          <p:nvPr>
            <p:ph type="subTitle" idx="5"/>
          </p:nvPr>
        </p:nvSpPr>
        <p:spPr>
          <a:xfrm>
            <a:off x="709602" y="3961150"/>
            <a:ext cx="2091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4" name="Google Shape;144;p22"/>
          <p:cNvSpPr txBox="1">
            <a:spLocks noGrp="1"/>
          </p:cNvSpPr>
          <p:nvPr>
            <p:ph type="subTitle" idx="6"/>
          </p:nvPr>
        </p:nvSpPr>
        <p:spPr>
          <a:xfrm>
            <a:off x="6340400" y="2825254"/>
            <a:ext cx="2094000" cy="539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5" name="Google Shape;145;p22"/>
          <p:cNvSpPr txBox="1">
            <a:spLocks noGrp="1"/>
          </p:cNvSpPr>
          <p:nvPr>
            <p:ph type="subTitle" idx="7"/>
          </p:nvPr>
        </p:nvSpPr>
        <p:spPr>
          <a:xfrm>
            <a:off x="709605" y="1204841"/>
            <a:ext cx="2091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sp>
        <p:nvSpPr>
          <p:cNvPr id="146" name="Google Shape;146;p22"/>
          <p:cNvSpPr txBox="1">
            <a:spLocks noGrp="1"/>
          </p:cNvSpPr>
          <p:nvPr>
            <p:ph type="subTitle" idx="8"/>
          </p:nvPr>
        </p:nvSpPr>
        <p:spPr>
          <a:xfrm>
            <a:off x="6341900" y="3476641"/>
            <a:ext cx="2091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sp>
        <p:nvSpPr>
          <p:cNvPr id="147" name="Google Shape;147;p22"/>
          <p:cNvSpPr txBox="1">
            <a:spLocks noGrp="1"/>
          </p:cNvSpPr>
          <p:nvPr>
            <p:ph type="subTitle" idx="9"/>
          </p:nvPr>
        </p:nvSpPr>
        <p:spPr>
          <a:xfrm>
            <a:off x="6340400" y="1204841"/>
            <a:ext cx="2094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sp>
        <p:nvSpPr>
          <p:cNvPr id="148" name="Google Shape;148;p22"/>
          <p:cNvSpPr txBox="1">
            <a:spLocks noGrp="1"/>
          </p:cNvSpPr>
          <p:nvPr>
            <p:ph type="subTitle" idx="13"/>
          </p:nvPr>
        </p:nvSpPr>
        <p:spPr>
          <a:xfrm>
            <a:off x="709605" y="2340749"/>
            <a:ext cx="2091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sp>
        <p:nvSpPr>
          <p:cNvPr id="149" name="Google Shape;149;p22"/>
          <p:cNvSpPr txBox="1">
            <a:spLocks noGrp="1"/>
          </p:cNvSpPr>
          <p:nvPr>
            <p:ph type="subTitle" idx="14"/>
          </p:nvPr>
        </p:nvSpPr>
        <p:spPr>
          <a:xfrm>
            <a:off x="709600" y="3476649"/>
            <a:ext cx="2091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sp>
        <p:nvSpPr>
          <p:cNvPr id="150" name="Google Shape;150;p22"/>
          <p:cNvSpPr txBox="1">
            <a:spLocks noGrp="1"/>
          </p:cNvSpPr>
          <p:nvPr>
            <p:ph type="subTitle" idx="15"/>
          </p:nvPr>
        </p:nvSpPr>
        <p:spPr>
          <a:xfrm>
            <a:off x="6340400" y="2340749"/>
            <a:ext cx="2094000" cy="484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2200"/>
              <a:buFont typeface="Bebas Neue"/>
              <a:buNone/>
              <a:defRPr sz="2000"/>
            </a:lvl1pPr>
            <a:lvl2pPr lvl="1"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2pPr>
            <a:lvl3pPr lvl="2"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3pPr>
            <a:lvl4pPr lvl="3"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4pPr>
            <a:lvl5pPr lvl="4"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5pPr>
            <a:lvl6pPr lvl="5"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6pPr>
            <a:lvl7pPr lvl="6"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7pPr>
            <a:lvl8pPr lvl="7"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8pPr>
            <a:lvl9pPr lvl="8" algn="ctr" rtl="0">
              <a:lnSpc>
                <a:spcPct val="100000"/>
              </a:lnSpc>
              <a:spcBef>
                <a:spcPts val="0"/>
              </a:spcBef>
              <a:spcAft>
                <a:spcPts val="0"/>
              </a:spcAft>
              <a:buClr>
                <a:schemeClr val="accent2"/>
              </a:buClr>
              <a:buSzPts val="2200"/>
              <a:buFont typeface="Bebas Neue"/>
              <a:buNone/>
              <a:defRPr sz="2200">
                <a:solidFill>
                  <a:schemeClr val="accent2"/>
                </a:solidFill>
                <a:latin typeface="Bebas Neue"/>
                <a:ea typeface="Bebas Neue"/>
                <a:cs typeface="Bebas Neue"/>
                <a:sym typeface="Bebas Neue"/>
              </a:defRPr>
            </a:lvl9pPr>
          </a:lstStyle>
          <a:p>
            <a:endParaRPr/>
          </a:p>
        </p:txBody>
      </p:sp>
      <p:pic>
        <p:nvPicPr>
          <p:cNvPr id="151" name="Google Shape;151;p22"/>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52" name="Google Shape;152;p22"/>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53"/>
        <p:cNvGrpSpPr/>
        <p:nvPr/>
      </p:nvGrpSpPr>
      <p:grpSpPr>
        <a:xfrm>
          <a:off x="0" y="0"/>
          <a:ext cx="0" cy="0"/>
          <a:chOff x="0" y="0"/>
          <a:chExt cx="0" cy="0"/>
        </a:xfrm>
      </p:grpSpPr>
      <p:pic>
        <p:nvPicPr>
          <p:cNvPr id="154" name="Google Shape;154;p23"/>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155" name="Google Shape;155;p23"/>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3"/>
          <p:cNvSpPr txBox="1">
            <a:spLocks noGrp="1"/>
          </p:cNvSpPr>
          <p:nvPr>
            <p:ph type="ctrTitle"/>
          </p:nvPr>
        </p:nvSpPr>
        <p:spPr>
          <a:xfrm>
            <a:off x="2721496" y="538175"/>
            <a:ext cx="3701100" cy="811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5200"/>
              <a:buNone/>
              <a:defRPr sz="5200"/>
            </a:lvl1pPr>
            <a:lvl2pPr lvl="1" algn="ctr" rtl="0">
              <a:spcBef>
                <a:spcPts val="0"/>
              </a:spcBef>
              <a:spcAft>
                <a:spcPts val="0"/>
              </a:spcAft>
              <a:buClr>
                <a:schemeClr val="accent2"/>
              </a:buClr>
              <a:buSzPts val="5200"/>
              <a:buNone/>
              <a:defRPr sz="5200">
                <a:solidFill>
                  <a:schemeClr val="accent2"/>
                </a:solidFill>
              </a:defRPr>
            </a:lvl2pPr>
            <a:lvl3pPr lvl="2" algn="ctr" rtl="0">
              <a:spcBef>
                <a:spcPts val="0"/>
              </a:spcBef>
              <a:spcAft>
                <a:spcPts val="0"/>
              </a:spcAft>
              <a:buClr>
                <a:schemeClr val="accent2"/>
              </a:buClr>
              <a:buSzPts val="5200"/>
              <a:buNone/>
              <a:defRPr sz="5200">
                <a:solidFill>
                  <a:schemeClr val="accent2"/>
                </a:solidFill>
              </a:defRPr>
            </a:lvl3pPr>
            <a:lvl4pPr lvl="3" algn="ctr" rtl="0">
              <a:spcBef>
                <a:spcPts val="0"/>
              </a:spcBef>
              <a:spcAft>
                <a:spcPts val="0"/>
              </a:spcAft>
              <a:buClr>
                <a:schemeClr val="accent2"/>
              </a:buClr>
              <a:buSzPts val="5200"/>
              <a:buNone/>
              <a:defRPr sz="5200">
                <a:solidFill>
                  <a:schemeClr val="accent2"/>
                </a:solidFill>
              </a:defRPr>
            </a:lvl4pPr>
            <a:lvl5pPr lvl="4" algn="ctr" rtl="0">
              <a:spcBef>
                <a:spcPts val="0"/>
              </a:spcBef>
              <a:spcAft>
                <a:spcPts val="0"/>
              </a:spcAft>
              <a:buClr>
                <a:schemeClr val="accent2"/>
              </a:buClr>
              <a:buSzPts val="5200"/>
              <a:buNone/>
              <a:defRPr sz="5200">
                <a:solidFill>
                  <a:schemeClr val="accent2"/>
                </a:solidFill>
              </a:defRPr>
            </a:lvl5pPr>
            <a:lvl6pPr lvl="5" algn="ctr" rtl="0">
              <a:spcBef>
                <a:spcPts val="0"/>
              </a:spcBef>
              <a:spcAft>
                <a:spcPts val="0"/>
              </a:spcAft>
              <a:buClr>
                <a:schemeClr val="accent2"/>
              </a:buClr>
              <a:buSzPts val="5200"/>
              <a:buNone/>
              <a:defRPr sz="5200">
                <a:solidFill>
                  <a:schemeClr val="accent2"/>
                </a:solidFill>
              </a:defRPr>
            </a:lvl6pPr>
            <a:lvl7pPr lvl="6" algn="ctr" rtl="0">
              <a:spcBef>
                <a:spcPts val="0"/>
              </a:spcBef>
              <a:spcAft>
                <a:spcPts val="0"/>
              </a:spcAft>
              <a:buClr>
                <a:schemeClr val="accent2"/>
              </a:buClr>
              <a:buSzPts val="5200"/>
              <a:buNone/>
              <a:defRPr sz="5200">
                <a:solidFill>
                  <a:schemeClr val="accent2"/>
                </a:solidFill>
              </a:defRPr>
            </a:lvl7pPr>
            <a:lvl8pPr lvl="7" algn="ctr" rtl="0">
              <a:spcBef>
                <a:spcPts val="0"/>
              </a:spcBef>
              <a:spcAft>
                <a:spcPts val="0"/>
              </a:spcAft>
              <a:buClr>
                <a:schemeClr val="accent2"/>
              </a:buClr>
              <a:buSzPts val="5200"/>
              <a:buNone/>
              <a:defRPr sz="5200">
                <a:solidFill>
                  <a:schemeClr val="accent2"/>
                </a:solidFill>
              </a:defRPr>
            </a:lvl8pPr>
            <a:lvl9pPr lvl="8" algn="ctr" rtl="0">
              <a:spcBef>
                <a:spcPts val="0"/>
              </a:spcBef>
              <a:spcAft>
                <a:spcPts val="0"/>
              </a:spcAft>
              <a:buClr>
                <a:schemeClr val="accent2"/>
              </a:buClr>
              <a:buSzPts val="5200"/>
              <a:buNone/>
              <a:defRPr sz="5200">
                <a:solidFill>
                  <a:schemeClr val="accent2"/>
                </a:solidFill>
              </a:defRPr>
            </a:lvl9pPr>
          </a:lstStyle>
          <a:p>
            <a:endParaRPr/>
          </a:p>
        </p:txBody>
      </p:sp>
      <p:sp>
        <p:nvSpPr>
          <p:cNvPr id="157" name="Google Shape;157;p23"/>
          <p:cNvSpPr txBox="1">
            <a:spLocks noGrp="1"/>
          </p:cNvSpPr>
          <p:nvPr>
            <p:ph type="subTitle" idx="1"/>
          </p:nvPr>
        </p:nvSpPr>
        <p:spPr>
          <a:xfrm>
            <a:off x="2717285" y="1350069"/>
            <a:ext cx="3709800" cy="1228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58" name="Google Shape;158;p23"/>
          <p:cNvSpPr txBox="1"/>
          <p:nvPr/>
        </p:nvSpPr>
        <p:spPr>
          <a:xfrm>
            <a:off x="2715600" y="3671300"/>
            <a:ext cx="3712800" cy="9342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IBM Plex Sans"/>
                <a:ea typeface="IBM Plex Sans"/>
                <a:cs typeface="IBM Plex Sans"/>
                <a:sym typeface="IBM Plex Sans"/>
              </a:rPr>
              <a:t>CREDITS: This presentation template was created by </a:t>
            </a:r>
            <a:r>
              <a:rPr lang="en" sz="1200" b="1">
                <a:solidFill>
                  <a:schemeClr val="hlink"/>
                </a:solidFill>
                <a:uFill>
                  <a:noFill/>
                </a:uFill>
                <a:latin typeface="IBM Plex Sans"/>
                <a:ea typeface="IBM Plex Sans"/>
                <a:cs typeface="IBM Plex Sans"/>
                <a:sym typeface="IBM Plex Sans"/>
                <a:hlinkClick r:id="rId3"/>
              </a:rPr>
              <a:t>Slidesgo</a:t>
            </a:r>
            <a:r>
              <a:rPr lang="en" sz="1200">
                <a:solidFill>
                  <a:schemeClr val="dk1"/>
                </a:solidFill>
                <a:latin typeface="IBM Plex Sans"/>
                <a:ea typeface="IBM Plex Sans"/>
                <a:cs typeface="IBM Plex Sans"/>
                <a:sym typeface="IBM Plex Sans"/>
              </a:rPr>
              <a:t>, including icons by </a:t>
            </a:r>
            <a:r>
              <a:rPr lang="en" sz="1200" b="1">
                <a:solidFill>
                  <a:schemeClr val="dk1"/>
                </a:solidFill>
                <a:uFill>
                  <a:noFill/>
                </a:uFill>
                <a:latin typeface="IBM Plex Sans"/>
                <a:ea typeface="IBM Plex Sans"/>
                <a:cs typeface="IBM Plex Sans"/>
                <a:sym typeface="IBM Plex Sans"/>
                <a:hlinkClick r:id="rId4">
                  <a:extLst>
                    <a:ext uri="{A12FA001-AC4F-418D-AE19-62706E023703}">
                      <ahyp:hlinkClr xmlns:ahyp="http://schemas.microsoft.com/office/drawing/2018/hyperlinkcolor" val="tx"/>
                    </a:ext>
                  </a:extLst>
                </a:hlinkClick>
              </a:rPr>
              <a:t>Flaticon</a:t>
            </a:r>
            <a:r>
              <a:rPr lang="en" sz="1200">
                <a:solidFill>
                  <a:schemeClr val="dk1"/>
                </a:solidFill>
                <a:latin typeface="IBM Plex Sans"/>
                <a:ea typeface="IBM Plex Sans"/>
                <a:cs typeface="IBM Plex Sans"/>
                <a:sym typeface="IBM Plex Sans"/>
              </a:rPr>
              <a:t>, infographics &amp; images by </a:t>
            </a:r>
            <a:r>
              <a:rPr lang="en" sz="1200" b="1">
                <a:solidFill>
                  <a:schemeClr val="dk1"/>
                </a:solidFill>
                <a:uFill>
                  <a:noFill/>
                </a:uFill>
                <a:latin typeface="IBM Plex Sans"/>
                <a:ea typeface="IBM Plex Sans"/>
                <a:cs typeface="IBM Plex Sans"/>
                <a:sym typeface="IBM Plex Sans"/>
                <a:hlinkClick r:id="rId5">
                  <a:extLst>
                    <a:ext uri="{A12FA001-AC4F-418D-AE19-62706E023703}">
                      <ahyp:hlinkClr xmlns:ahyp="http://schemas.microsoft.com/office/drawing/2018/hyperlinkcolor" val="tx"/>
                    </a:ext>
                  </a:extLst>
                </a:hlinkClick>
              </a:rPr>
              <a:t>Freepik</a:t>
            </a:r>
            <a:endParaRPr sz="1200" b="1">
              <a:solidFill>
                <a:schemeClr val="dk1"/>
              </a:solidFill>
              <a:latin typeface="IBM Plex Sans"/>
              <a:ea typeface="IBM Plex Sans"/>
              <a:cs typeface="IBM Plex Sans"/>
              <a:sym typeface="IBM Plex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blip>
          <a:srcRect b="10"/>
          <a:stretch/>
        </p:blipFill>
        <p:spPr>
          <a:xfrm>
            <a:off x="0" y="-5700"/>
            <a:ext cx="9144000" cy="5143449"/>
          </a:xfrm>
          <a:prstGeom prst="rect">
            <a:avLst/>
          </a:prstGeom>
          <a:noFill/>
          <a:ln>
            <a:noFill/>
          </a:ln>
        </p:spPr>
      </p:pic>
      <p:sp>
        <p:nvSpPr>
          <p:cNvPr id="161" name="Google Shape;161;p24"/>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CUSTOM_1">
    <p:spTree>
      <p:nvGrpSpPr>
        <p:cNvPr id="1" name="Shape 162"/>
        <p:cNvGrpSpPr/>
        <p:nvPr/>
      </p:nvGrpSpPr>
      <p:grpSpPr>
        <a:xfrm>
          <a:off x="0" y="0"/>
          <a:ext cx="0" cy="0"/>
          <a:chOff x="0" y="0"/>
          <a:chExt cx="0" cy="0"/>
        </a:xfrm>
      </p:grpSpPr>
      <p:pic>
        <p:nvPicPr>
          <p:cNvPr id="163" name="Google Shape;163;p25"/>
          <p:cNvPicPr preferRelativeResize="0"/>
          <p:nvPr/>
        </p:nvPicPr>
        <p:blipFill>
          <a:blip r:embed="rId2">
            <a:alphaModFix/>
          </a:blip>
          <a:stretch>
            <a:fillRect/>
          </a:stretch>
        </p:blipFill>
        <p:spPr>
          <a:xfrm>
            <a:off x="164100" y="152400"/>
            <a:ext cx="4838700" cy="4838700"/>
          </a:xfrm>
          <a:prstGeom prst="rect">
            <a:avLst/>
          </a:prstGeom>
          <a:noFill/>
          <a:ln>
            <a:noFill/>
          </a:ln>
        </p:spPr>
      </p:pic>
      <p:sp>
        <p:nvSpPr>
          <p:cNvPr id="164" name="Google Shape;164;p25"/>
          <p:cNvSpPr/>
          <p:nvPr/>
        </p:nvSpPr>
        <p:spPr>
          <a:xfrm>
            <a:off x="164100" y="152400"/>
            <a:ext cx="4838700" cy="48387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5"/>
          <p:cNvSpPr/>
          <p:nvPr/>
        </p:nvSpPr>
        <p:spPr>
          <a:xfrm>
            <a:off x="5002800" y="152400"/>
            <a:ext cx="3977100" cy="48387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2">
  <p:cSld name="CUSTOM_2">
    <p:spTree>
      <p:nvGrpSpPr>
        <p:cNvPr id="1" name="Shape 166"/>
        <p:cNvGrpSpPr/>
        <p:nvPr/>
      </p:nvGrpSpPr>
      <p:grpSpPr>
        <a:xfrm>
          <a:off x="0" y="0"/>
          <a:ext cx="0" cy="0"/>
          <a:chOff x="0" y="0"/>
          <a:chExt cx="0" cy="0"/>
        </a:xfrm>
      </p:grpSpPr>
      <p:pic>
        <p:nvPicPr>
          <p:cNvPr id="167" name="Google Shape;167;p26"/>
          <p:cNvPicPr preferRelativeResize="0"/>
          <p:nvPr/>
        </p:nvPicPr>
        <p:blipFill>
          <a:blip r:embed="rId2">
            <a:alphaModFix/>
          </a:blip>
          <a:stretch>
            <a:fillRect/>
          </a:stretch>
        </p:blipFill>
        <p:spPr>
          <a:xfrm>
            <a:off x="-159775" y="-89875"/>
            <a:ext cx="9463550" cy="532325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2"/>
        <p:cNvGrpSpPr/>
        <p:nvPr/>
      </p:nvGrpSpPr>
      <p:grpSpPr>
        <a:xfrm>
          <a:off x="0" y="0"/>
          <a:ext cx="0" cy="0"/>
          <a:chOff x="0" y="0"/>
          <a:chExt cx="0" cy="0"/>
        </a:xfrm>
      </p:grpSpPr>
      <p:sp>
        <p:nvSpPr>
          <p:cNvPr id="173" name="Google Shape;173;p29"/>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7"/>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8"/>
        <p:cNvGrpSpPr/>
        <p:nvPr/>
      </p:nvGrpSpPr>
      <p:grpSpPr>
        <a:xfrm>
          <a:off x="0" y="0"/>
          <a:ext cx="0" cy="0"/>
          <a:chOff x="0" y="0"/>
          <a:chExt cx="0" cy="0"/>
        </a:xfrm>
      </p:grpSpPr>
      <p:sp>
        <p:nvSpPr>
          <p:cNvPr id="179" name="Google Shape;179;p3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sp>
        <p:nvSpPr>
          <p:cNvPr id="20" name="Google Shape;20;p4"/>
          <p:cNvSpPr txBox="1">
            <a:spLocks noGrp="1"/>
          </p:cNvSpPr>
          <p:nvPr>
            <p:ph type="body" idx="1"/>
          </p:nvPr>
        </p:nvSpPr>
        <p:spPr>
          <a:xfrm>
            <a:off x="720000" y="1238200"/>
            <a:ext cx="7704000" cy="3714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a:lvl1pPr>
            <a:lvl2pPr marL="914400" lvl="1" indent="-304800" rtl="0">
              <a:lnSpc>
                <a:spcPct val="115000"/>
              </a:lnSpc>
              <a:spcBef>
                <a:spcPts val="230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21" name="Google Shape;21;p4"/>
          <p:cNvSpPr txBox="1">
            <a:spLocks noGrp="1"/>
          </p:cNvSpPr>
          <p:nvPr>
            <p:ph type="title"/>
          </p:nvPr>
        </p:nvSpPr>
        <p:spPr>
          <a:xfrm>
            <a:off x="720000" y="532925"/>
            <a:ext cx="7704000" cy="58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22" name="Google Shape;22;p4"/>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 name="Google Shape;23;p4"/>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pic>
        <p:nvPicPr>
          <p:cNvPr id="25" name="Google Shape;25;p5"/>
          <p:cNvPicPr preferRelativeResize="0"/>
          <p:nvPr/>
        </p:nvPicPr>
        <p:blipFill rotWithShape="1">
          <a:blip r:embed="rId2">
            <a:alphaModFix/>
          </a:blip>
          <a:srcRect l="1276" t="1992" r="1276" b="2212"/>
          <a:stretch/>
        </p:blipFill>
        <p:spPr>
          <a:xfrm>
            <a:off x="-78535" y="-5725"/>
            <a:ext cx="9301070" cy="5143449"/>
          </a:xfrm>
          <a:prstGeom prst="rect">
            <a:avLst/>
          </a:prstGeom>
          <a:noFill/>
          <a:ln>
            <a:noFill/>
          </a:ln>
        </p:spPr>
      </p:pic>
      <p:sp>
        <p:nvSpPr>
          <p:cNvPr id="26" name="Google Shape;26;p5"/>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5"/>
          <p:cNvSpPr txBox="1">
            <a:spLocks noGrp="1"/>
          </p:cNvSpPr>
          <p:nvPr>
            <p:ph type="subTitle" idx="1"/>
          </p:nvPr>
        </p:nvSpPr>
        <p:spPr>
          <a:xfrm>
            <a:off x="709601" y="1818463"/>
            <a:ext cx="2727300" cy="454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28" name="Google Shape;28;p5"/>
          <p:cNvSpPr txBox="1">
            <a:spLocks noGrp="1"/>
          </p:cNvSpPr>
          <p:nvPr>
            <p:ph type="subTitle" idx="2"/>
          </p:nvPr>
        </p:nvSpPr>
        <p:spPr>
          <a:xfrm>
            <a:off x="709600" y="2275349"/>
            <a:ext cx="2727300" cy="154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AutoNum type="arabicPeriod"/>
              <a:defRPr b="0">
                <a:solidFill>
                  <a:schemeClr val="dk1"/>
                </a:solidFill>
              </a:defRPr>
            </a:lvl1pPr>
            <a:lvl2pPr lvl="1" algn="ctr" rtl="0">
              <a:lnSpc>
                <a:spcPct val="100000"/>
              </a:lnSpc>
              <a:spcBef>
                <a:spcPts val="0"/>
              </a:spcBef>
              <a:spcAft>
                <a:spcPts val="0"/>
              </a:spcAft>
              <a:buClr>
                <a:schemeClr val="dk1"/>
              </a:buClr>
              <a:buSzPts val="1200"/>
              <a:buAutoNum type="alphaLcPeriod"/>
              <a:defRPr b="0">
                <a:solidFill>
                  <a:schemeClr val="dk1"/>
                </a:solidFill>
              </a:defRPr>
            </a:lvl2pPr>
            <a:lvl3pPr lvl="2" algn="ctr" rtl="0">
              <a:lnSpc>
                <a:spcPct val="100000"/>
              </a:lnSpc>
              <a:spcBef>
                <a:spcPts val="0"/>
              </a:spcBef>
              <a:spcAft>
                <a:spcPts val="0"/>
              </a:spcAft>
              <a:buClr>
                <a:schemeClr val="dk1"/>
              </a:buClr>
              <a:buSzPts val="1200"/>
              <a:buAutoNum type="romanLcPeriod"/>
              <a:defRPr b="0">
                <a:solidFill>
                  <a:schemeClr val="dk1"/>
                </a:solidFill>
              </a:defRPr>
            </a:lvl3pPr>
            <a:lvl4pPr lvl="3" algn="ctr" rtl="0">
              <a:lnSpc>
                <a:spcPct val="100000"/>
              </a:lnSpc>
              <a:spcBef>
                <a:spcPts val="0"/>
              </a:spcBef>
              <a:spcAft>
                <a:spcPts val="0"/>
              </a:spcAft>
              <a:buClr>
                <a:schemeClr val="dk1"/>
              </a:buClr>
              <a:buSzPts val="1200"/>
              <a:buAutoNum type="arabicPeriod"/>
              <a:defRPr b="0">
                <a:solidFill>
                  <a:schemeClr val="dk1"/>
                </a:solidFill>
              </a:defRPr>
            </a:lvl4pPr>
            <a:lvl5pPr lvl="4" algn="ctr" rtl="0">
              <a:lnSpc>
                <a:spcPct val="100000"/>
              </a:lnSpc>
              <a:spcBef>
                <a:spcPts val="0"/>
              </a:spcBef>
              <a:spcAft>
                <a:spcPts val="0"/>
              </a:spcAft>
              <a:buClr>
                <a:schemeClr val="dk1"/>
              </a:buClr>
              <a:buSzPts val="1200"/>
              <a:buAutoNum type="alphaLcPeriod"/>
              <a:defRPr b="0">
                <a:solidFill>
                  <a:schemeClr val="dk1"/>
                </a:solidFill>
              </a:defRPr>
            </a:lvl5pPr>
            <a:lvl6pPr lvl="5" algn="ctr" rtl="0">
              <a:lnSpc>
                <a:spcPct val="100000"/>
              </a:lnSpc>
              <a:spcBef>
                <a:spcPts val="0"/>
              </a:spcBef>
              <a:spcAft>
                <a:spcPts val="0"/>
              </a:spcAft>
              <a:buClr>
                <a:schemeClr val="dk1"/>
              </a:buClr>
              <a:buSzPts val="1200"/>
              <a:buAutoNum type="romanLcPeriod"/>
              <a:defRPr b="0">
                <a:solidFill>
                  <a:schemeClr val="dk1"/>
                </a:solidFill>
              </a:defRPr>
            </a:lvl6pPr>
            <a:lvl7pPr lvl="6" algn="ctr" rtl="0">
              <a:lnSpc>
                <a:spcPct val="100000"/>
              </a:lnSpc>
              <a:spcBef>
                <a:spcPts val="0"/>
              </a:spcBef>
              <a:spcAft>
                <a:spcPts val="0"/>
              </a:spcAft>
              <a:buClr>
                <a:schemeClr val="dk1"/>
              </a:buClr>
              <a:buSzPts val="1200"/>
              <a:buAutoNum type="arabicPeriod"/>
              <a:defRPr b="0">
                <a:solidFill>
                  <a:schemeClr val="dk1"/>
                </a:solidFill>
              </a:defRPr>
            </a:lvl7pPr>
            <a:lvl8pPr lvl="7" algn="ctr" rtl="0">
              <a:lnSpc>
                <a:spcPct val="100000"/>
              </a:lnSpc>
              <a:spcBef>
                <a:spcPts val="0"/>
              </a:spcBef>
              <a:spcAft>
                <a:spcPts val="0"/>
              </a:spcAft>
              <a:buClr>
                <a:schemeClr val="dk1"/>
              </a:buClr>
              <a:buSzPts val="1200"/>
              <a:buAutoNum type="alphaLcPeriod"/>
              <a:defRPr b="0">
                <a:solidFill>
                  <a:schemeClr val="dk1"/>
                </a:solidFill>
              </a:defRPr>
            </a:lvl8pPr>
            <a:lvl9pPr lvl="8" algn="ctr" rtl="0">
              <a:lnSpc>
                <a:spcPct val="100000"/>
              </a:lnSpc>
              <a:spcBef>
                <a:spcPts val="0"/>
              </a:spcBef>
              <a:spcAft>
                <a:spcPts val="0"/>
              </a:spcAft>
              <a:buClr>
                <a:schemeClr val="dk1"/>
              </a:buClr>
              <a:buSzPts val="1200"/>
              <a:buAutoNum type="romanLcPeriod"/>
              <a:defRPr b="0">
                <a:solidFill>
                  <a:schemeClr val="dk1"/>
                </a:solidFill>
              </a:defRPr>
            </a:lvl9pPr>
          </a:lstStyle>
          <a:p>
            <a:endParaRPr/>
          </a:p>
        </p:txBody>
      </p:sp>
      <p:sp>
        <p:nvSpPr>
          <p:cNvPr id="29" name="Google Shape;29;p5"/>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
        <p:nvSpPr>
          <p:cNvPr id="30" name="Google Shape;30;p5"/>
          <p:cNvSpPr txBox="1">
            <a:spLocks noGrp="1"/>
          </p:cNvSpPr>
          <p:nvPr>
            <p:ph type="subTitle" idx="3"/>
          </p:nvPr>
        </p:nvSpPr>
        <p:spPr>
          <a:xfrm>
            <a:off x="5707226" y="1818463"/>
            <a:ext cx="2727300" cy="454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2"/>
              </a:buClr>
              <a:buSzPts val="2200"/>
              <a:buFont typeface="Zen Antique"/>
              <a:buNone/>
              <a:defRPr sz="2000"/>
            </a:lvl1pPr>
            <a:lvl2pPr lvl="1"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2pPr>
            <a:lvl3pPr lvl="2"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3pPr>
            <a:lvl4pPr lvl="3"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4pPr>
            <a:lvl5pPr lvl="4"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5pPr>
            <a:lvl6pPr lvl="5"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6pPr>
            <a:lvl7pPr lvl="6"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7pPr>
            <a:lvl8pPr lvl="7"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8pPr>
            <a:lvl9pPr lvl="8" algn="ctr" rtl="0">
              <a:lnSpc>
                <a:spcPct val="100000"/>
              </a:lnSpc>
              <a:spcBef>
                <a:spcPts val="0"/>
              </a:spcBef>
              <a:spcAft>
                <a:spcPts val="0"/>
              </a:spcAft>
              <a:buClr>
                <a:schemeClr val="accent2"/>
              </a:buClr>
              <a:buSzPts val="2200"/>
              <a:buFont typeface="Zen Antique"/>
              <a:buNone/>
              <a:defRPr sz="2200">
                <a:solidFill>
                  <a:schemeClr val="accent2"/>
                </a:solidFill>
                <a:latin typeface="Zen Antique"/>
                <a:ea typeface="Zen Antique"/>
                <a:cs typeface="Zen Antique"/>
                <a:sym typeface="Zen Antique"/>
              </a:defRPr>
            </a:lvl9pPr>
          </a:lstStyle>
          <a:p>
            <a:endParaRPr/>
          </a:p>
        </p:txBody>
      </p:sp>
      <p:sp>
        <p:nvSpPr>
          <p:cNvPr id="31" name="Google Shape;31;p5"/>
          <p:cNvSpPr txBox="1">
            <a:spLocks noGrp="1"/>
          </p:cNvSpPr>
          <p:nvPr>
            <p:ph type="subTitle" idx="4"/>
          </p:nvPr>
        </p:nvSpPr>
        <p:spPr>
          <a:xfrm>
            <a:off x="5707225" y="2275349"/>
            <a:ext cx="2727300" cy="154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AutoNum type="arabicPeriod"/>
              <a:defRPr b="0">
                <a:solidFill>
                  <a:schemeClr val="dk1"/>
                </a:solidFill>
              </a:defRPr>
            </a:lvl1pPr>
            <a:lvl2pPr lvl="1" algn="ctr" rtl="0">
              <a:lnSpc>
                <a:spcPct val="100000"/>
              </a:lnSpc>
              <a:spcBef>
                <a:spcPts val="0"/>
              </a:spcBef>
              <a:spcAft>
                <a:spcPts val="0"/>
              </a:spcAft>
              <a:buClr>
                <a:schemeClr val="dk1"/>
              </a:buClr>
              <a:buSzPts val="1200"/>
              <a:buAutoNum type="alphaLcPeriod"/>
              <a:defRPr b="0">
                <a:solidFill>
                  <a:schemeClr val="dk1"/>
                </a:solidFill>
              </a:defRPr>
            </a:lvl2pPr>
            <a:lvl3pPr lvl="2" algn="ctr" rtl="0">
              <a:lnSpc>
                <a:spcPct val="100000"/>
              </a:lnSpc>
              <a:spcBef>
                <a:spcPts val="0"/>
              </a:spcBef>
              <a:spcAft>
                <a:spcPts val="0"/>
              </a:spcAft>
              <a:buClr>
                <a:schemeClr val="dk1"/>
              </a:buClr>
              <a:buSzPts val="1200"/>
              <a:buAutoNum type="romanLcPeriod"/>
              <a:defRPr b="0">
                <a:solidFill>
                  <a:schemeClr val="dk1"/>
                </a:solidFill>
              </a:defRPr>
            </a:lvl3pPr>
            <a:lvl4pPr lvl="3" algn="ctr" rtl="0">
              <a:lnSpc>
                <a:spcPct val="100000"/>
              </a:lnSpc>
              <a:spcBef>
                <a:spcPts val="0"/>
              </a:spcBef>
              <a:spcAft>
                <a:spcPts val="0"/>
              </a:spcAft>
              <a:buClr>
                <a:schemeClr val="dk1"/>
              </a:buClr>
              <a:buSzPts val="1200"/>
              <a:buAutoNum type="arabicPeriod"/>
              <a:defRPr b="0">
                <a:solidFill>
                  <a:schemeClr val="dk1"/>
                </a:solidFill>
              </a:defRPr>
            </a:lvl4pPr>
            <a:lvl5pPr lvl="4" algn="ctr" rtl="0">
              <a:lnSpc>
                <a:spcPct val="100000"/>
              </a:lnSpc>
              <a:spcBef>
                <a:spcPts val="0"/>
              </a:spcBef>
              <a:spcAft>
                <a:spcPts val="0"/>
              </a:spcAft>
              <a:buClr>
                <a:schemeClr val="dk1"/>
              </a:buClr>
              <a:buSzPts val="1200"/>
              <a:buAutoNum type="alphaLcPeriod"/>
              <a:defRPr b="0">
                <a:solidFill>
                  <a:schemeClr val="dk1"/>
                </a:solidFill>
              </a:defRPr>
            </a:lvl5pPr>
            <a:lvl6pPr lvl="5" algn="ctr" rtl="0">
              <a:lnSpc>
                <a:spcPct val="100000"/>
              </a:lnSpc>
              <a:spcBef>
                <a:spcPts val="0"/>
              </a:spcBef>
              <a:spcAft>
                <a:spcPts val="0"/>
              </a:spcAft>
              <a:buClr>
                <a:schemeClr val="dk1"/>
              </a:buClr>
              <a:buSzPts val="1200"/>
              <a:buAutoNum type="romanLcPeriod"/>
              <a:defRPr b="0">
                <a:solidFill>
                  <a:schemeClr val="dk1"/>
                </a:solidFill>
              </a:defRPr>
            </a:lvl6pPr>
            <a:lvl7pPr lvl="6" algn="ctr" rtl="0">
              <a:lnSpc>
                <a:spcPct val="100000"/>
              </a:lnSpc>
              <a:spcBef>
                <a:spcPts val="0"/>
              </a:spcBef>
              <a:spcAft>
                <a:spcPts val="0"/>
              </a:spcAft>
              <a:buClr>
                <a:schemeClr val="dk1"/>
              </a:buClr>
              <a:buSzPts val="1200"/>
              <a:buAutoNum type="arabicPeriod"/>
              <a:defRPr b="0">
                <a:solidFill>
                  <a:schemeClr val="dk1"/>
                </a:solidFill>
              </a:defRPr>
            </a:lvl7pPr>
            <a:lvl8pPr lvl="7" algn="ctr" rtl="0">
              <a:lnSpc>
                <a:spcPct val="100000"/>
              </a:lnSpc>
              <a:spcBef>
                <a:spcPts val="0"/>
              </a:spcBef>
              <a:spcAft>
                <a:spcPts val="0"/>
              </a:spcAft>
              <a:buClr>
                <a:schemeClr val="dk1"/>
              </a:buClr>
              <a:buSzPts val="1200"/>
              <a:buAutoNum type="alphaLcPeriod"/>
              <a:defRPr b="0">
                <a:solidFill>
                  <a:schemeClr val="dk1"/>
                </a:solidFill>
              </a:defRPr>
            </a:lvl8pPr>
            <a:lvl9pPr lvl="8" algn="ctr" rtl="0">
              <a:lnSpc>
                <a:spcPct val="100000"/>
              </a:lnSpc>
              <a:spcBef>
                <a:spcPts val="0"/>
              </a:spcBef>
              <a:spcAft>
                <a:spcPts val="0"/>
              </a:spcAft>
              <a:buClr>
                <a:schemeClr val="dk1"/>
              </a:buClr>
              <a:buSzPts val="1200"/>
              <a:buAutoNum type="romanLcPeriod"/>
              <a:defRPr b="0">
                <a:solidFill>
                  <a:schemeClr val="dk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34" name="Google Shape;34;p6"/>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6"/>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sp>
        <p:nvSpPr>
          <p:cNvPr id="37" name="Google Shape;37;p7"/>
          <p:cNvSpPr txBox="1">
            <a:spLocks noGrp="1"/>
          </p:cNvSpPr>
          <p:nvPr>
            <p:ph type="body" idx="1"/>
          </p:nvPr>
        </p:nvSpPr>
        <p:spPr>
          <a:xfrm>
            <a:off x="3882200" y="2213237"/>
            <a:ext cx="4552200" cy="1783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04800" rtl="0">
              <a:lnSpc>
                <a:spcPct val="115000"/>
              </a:lnSpc>
              <a:spcBef>
                <a:spcPts val="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38" name="Google Shape;38;p7"/>
          <p:cNvSpPr txBox="1">
            <a:spLocks noGrp="1"/>
          </p:cNvSpPr>
          <p:nvPr>
            <p:ph type="title"/>
          </p:nvPr>
        </p:nvSpPr>
        <p:spPr>
          <a:xfrm>
            <a:off x="3882200" y="1146450"/>
            <a:ext cx="4552200" cy="1066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rtl="0">
              <a:spcBef>
                <a:spcPts val="0"/>
              </a:spcBef>
              <a:spcAft>
                <a:spcPts val="0"/>
              </a:spcAft>
              <a:buSzPts val="3100"/>
              <a:buNone/>
              <a:defRPr/>
            </a:lvl1pPr>
            <a:lvl2pPr lvl="1" algn="ctr" rtl="0">
              <a:spcBef>
                <a:spcPts val="0"/>
              </a:spcBef>
              <a:spcAft>
                <a:spcPts val="0"/>
              </a:spcAft>
              <a:buSzPts val="3100"/>
              <a:buNone/>
              <a:defRPr sz="3100"/>
            </a:lvl2pPr>
            <a:lvl3pPr lvl="2" algn="ctr" rtl="0">
              <a:spcBef>
                <a:spcPts val="0"/>
              </a:spcBef>
              <a:spcAft>
                <a:spcPts val="0"/>
              </a:spcAft>
              <a:buSzPts val="3100"/>
              <a:buNone/>
              <a:defRPr sz="3100"/>
            </a:lvl3pPr>
            <a:lvl4pPr lvl="3" algn="ctr" rtl="0">
              <a:spcBef>
                <a:spcPts val="0"/>
              </a:spcBef>
              <a:spcAft>
                <a:spcPts val="0"/>
              </a:spcAft>
              <a:buSzPts val="3100"/>
              <a:buNone/>
              <a:defRPr sz="3100"/>
            </a:lvl4pPr>
            <a:lvl5pPr lvl="4" algn="ctr" rtl="0">
              <a:spcBef>
                <a:spcPts val="0"/>
              </a:spcBef>
              <a:spcAft>
                <a:spcPts val="0"/>
              </a:spcAft>
              <a:buSzPts val="3100"/>
              <a:buNone/>
              <a:defRPr sz="3100"/>
            </a:lvl5pPr>
            <a:lvl6pPr lvl="5" algn="ctr" rtl="0">
              <a:spcBef>
                <a:spcPts val="0"/>
              </a:spcBef>
              <a:spcAft>
                <a:spcPts val="0"/>
              </a:spcAft>
              <a:buSzPts val="3100"/>
              <a:buNone/>
              <a:defRPr sz="3100"/>
            </a:lvl6pPr>
            <a:lvl7pPr lvl="6" algn="ctr" rtl="0">
              <a:spcBef>
                <a:spcPts val="0"/>
              </a:spcBef>
              <a:spcAft>
                <a:spcPts val="0"/>
              </a:spcAft>
              <a:buSzPts val="3100"/>
              <a:buNone/>
              <a:defRPr sz="3100"/>
            </a:lvl7pPr>
            <a:lvl8pPr lvl="7" algn="ctr" rtl="0">
              <a:spcBef>
                <a:spcPts val="0"/>
              </a:spcBef>
              <a:spcAft>
                <a:spcPts val="0"/>
              </a:spcAft>
              <a:buSzPts val="3100"/>
              <a:buNone/>
              <a:defRPr sz="3100"/>
            </a:lvl8pPr>
            <a:lvl9pPr lvl="8" algn="ctr" rtl="0">
              <a:spcBef>
                <a:spcPts val="0"/>
              </a:spcBef>
              <a:spcAft>
                <a:spcPts val="0"/>
              </a:spcAft>
              <a:buSzPts val="3100"/>
              <a:buNone/>
              <a:defRPr sz="3100"/>
            </a:lvl9pPr>
          </a:lstStyle>
          <a:p>
            <a:endParaRPr/>
          </a:p>
        </p:txBody>
      </p:sp>
      <p:pic>
        <p:nvPicPr>
          <p:cNvPr id="39" name="Google Shape;39;p7"/>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40" name="Google Shape;40;p7"/>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43" name="Google Shape;43;p8"/>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8"/>
          <p:cNvSpPr txBox="1">
            <a:spLocks noGrp="1"/>
          </p:cNvSpPr>
          <p:nvPr>
            <p:ph type="title"/>
          </p:nvPr>
        </p:nvSpPr>
        <p:spPr>
          <a:xfrm>
            <a:off x="1388100" y="2584012"/>
            <a:ext cx="6367800" cy="202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
        <p:cNvGrpSpPr/>
        <p:nvPr/>
      </p:nvGrpSpPr>
      <p:grpSpPr>
        <a:xfrm>
          <a:off x="0" y="0"/>
          <a:ext cx="0" cy="0"/>
          <a:chOff x="0" y="0"/>
          <a:chExt cx="0" cy="0"/>
        </a:xfrm>
      </p:grpSpPr>
      <p:pic>
        <p:nvPicPr>
          <p:cNvPr id="46" name="Google Shape;46;p9"/>
          <p:cNvPicPr preferRelativeResize="0"/>
          <p:nvPr/>
        </p:nvPicPr>
        <p:blipFill rotWithShape="1">
          <a:blip r:embed="rId2">
            <a:alphaModFix/>
          </a:blip>
          <a:srcRect l="2098" t="1992" r="2098" b="2212"/>
          <a:stretch/>
        </p:blipFill>
        <p:spPr>
          <a:xfrm>
            <a:off x="0" y="-5700"/>
            <a:ext cx="9144000" cy="5143449"/>
          </a:xfrm>
          <a:prstGeom prst="rect">
            <a:avLst/>
          </a:prstGeom>
          <a:noFill/>
          <a:ln>
            <a:noFill/>
          </a:ln>
        </p:spPr>
      </p:pic>
      <p:sp>
        <p:nvSpPr>
          <p:cNvPr id="47" name="Google Shape;47;p9"/>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9"/>
          <p:cNvSpPr txBox="1">
            <a:spLocks noGrp="1"/>
          </p:cNvSpPr>
          <p:nvPr>
            <p:ph type="title"/>
          </p:nvPr>
        </p:nvSpPr>
        <p:spPr>
          <a:xfrm flipH="1">
            <a:off x="4402315" y="1514050"/>
            <a:ext cx="43578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9" name="Google Shape;49;p9"/>
          <p:cNvSpPr txBox="1">
            <a:spLocks noGrp="1"/>
          </p:cNvSpPr>
          <p:nvPr>
            <p:ph type="subTitle" idx="1"/>
          </p:nvPr>
        </p:nvSpPr>
        <p:spPr>
          <a:xfrm flipH="1">
            <a:off x="4402314" y="2262050"/>
            <a:ext cx="4357800" cy="13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sp>
        <p:nvSpPr>
          <p:cNvPr id="51" name="Google Shape;51;p10"/>
          <p:cNvSpPr txBox="1">
            <a:spLocks noGrp="1"/>
          </p:cNvSpPr>
          <p:nvPr>
            <p:ph type="title"/>
          </p:nvPr>
        </p:nvSpPr>
        <p:spPr>
          <a:xfrm>
            <a:off x="1960200" y="2041950"/>
            <a:ext cx="5223600" cy="10596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 name="Google Shape;52;p10"/>
          <p:cNvSpPr/>
          <p:nvPr/>
        </p:nvSpPr>
        <p:spPr>
          <a:xfrm>
            <a:off x="705625" y="534150"/>
            <a:ext cx="7728900" cy="4071300"/>
          </a:xfrm>
          <a:prstGeom prst="rect">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lt1"/>
            </a:gs>
            <a:gs pos="50000">
              <a:schemeClr val="dk2"/>
            </a:gs>
            <a:gs pos="100000">
              <a:schemeClr val="lt1"/>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1pPr>
            <a:lvl2pPr lvl="1">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2pPr>
            <a:lvl3pPr lvl="2">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3pPr>
            <a:lvl4pPr lvl="3">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4pPr>
            <a:lvl5pPr lvl="4">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5pPr>
            <a:lvl6pPr lvl="5">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6pPr>
            <a:lvl7pPr lvl="6">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7pPr>
            <a:lvl8pPr lvl="7">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8pPr>
            <a:lvl9pPr lvl="8">
              <a:spcBef>
                <a:spcPts val="0"/>
              </a:spcBef>
              <a:spcAft>
                <a:spcPts val="0"/>
              </a:spcAft>
              <a:buClr>
                <a:schemeClr val="dk1"/>
              </a:buClr>
              <a:buSzPts val="2800"/>
              <a:buFont typeface="IBM Plex Sans"/>
              <a:buNone/>
              <a:defRPr sz="2800">
                <a:solidFill>
                  <a:schemeClr val="dk1"/>
                </a:solidFill>
                <a:latin typeface="IBM Plex Sans"/>
                <a:ea typeface="IBM Plex Sans"/>
                <a:cs typeface="IBM Plex Sans"/>
                <a:sym typeface="IBM Plex Sa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1pPr>
            <a:lvl2pPr marL="914400" lvl="1"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2pPr>
            <a:lvl3pPr marL="1371600" lvl="2"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3pPr>
            <a:lvl4pPr marL="1828800" lvl="3"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4pPr>
            <a:lvl5pPr marL="2286000" lvl="4"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5pPr>
            <a:lvl6pPr marL="2743200" lvl="5"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6pPr>
            <a:lvl7pPr marL="3200400" lvl="6"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7pPr>
            <a:lvl8pPr marL="3657600" lvl="7"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8pPr>
            <a:lvl9pPr marL="4114800" lvl="8" indent="-304800">
              <a:lnSpc>
                <a:spcPct val="115000"/>
              </a:lnSpc>
              <a:spcBef>
                <a:spcPts val="0"/>
              </a:spcBef>
              <a:spcAft>
                <a:spcPts val="0"/>
              </a:spcAft>
              <a:buClr>
                <a:schemeClr val="dk1"/>
              </a:buClr>
              <a:buSzPts val="1200"/>
              <a:buFont typeface="IBM Plex Sans"/>
              <a:buChar char="■"/>
              <a:defRPr sz="1200">
                <a:solidFill>
                  <a:schemeClr val="dk1"/>
                </a:solidFill>
                <a:latin typeface="IBM Plex Sans"/>
                <a:ea typeface="IBM Plex Sans"/>
                <a:cs typeface="IBM Plex Sans"/>
                <a:sym typeface="IBM Plex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74"/>
        <p:cNvGrpSpPr/>
        <p:nvPr/>
      </p:nvGrpSpPr>
      <p:grpSpPr>
        <a:xfrm>
          <a:off x="0" y="0"/>
          <a:ext cx="0" cy="0"/>
          <a:chOff x="0" y="0"/>
          <a:chExt cx="0" cy="0"/>
        </a:xfrm>
      </p:grpSpPr>
      <p:sp>
        <p:nvSpPr>
          <p:cNvPr id="175" name="Google Shape;175;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76" name="Google Shape;176;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 id="214748367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_fIvktCDPBb5nVrXox74cCne8ElZD8uGm0xDa-ltZrc/copy#gid=2058229936"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8" Type="http://schemas.openxmlformats.org/officeDocument/2006/relationships/hyperlink" Target="https://storyset.com/?utm_source=slidesgo_template&amp;utm_medium=referral-link&amp;utm_campaign=promo-slide&amp;utm_term=slidesgo&amp;utm_content=storyset" TargetMode="External"/><Relationship Id="rId13" Type="http://schemas.openxmlformats.org/officeDocument/2006/relationships/slide" Target="slide22.xml"/><Relationship Id="rId3" Type="http://schemas.openxmlformats.org/officeDocument/2006/relationships/hyperlink" Target="https://bit.ly/3A1uf1Q"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12" Type="http://schemas.openxmlformats.org/officeDocument/2006/relationships/slide" Target="slide23.xml"/><Relationship Id="rId17"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2" Type="http://schemas.openxmlformats.org/officeDocument/2006/relationships/notesSlide" Target="../notesSlides/notesSlide2.xml"/><Relationship Id="rId16" Type="http://schemas.openxmlformats.org/officeDocument/2006/relationships/slide" Target="slide27.xml"/><Relationship Id="rId1" Type="http://schemas.openxmlformats.org/officeDocument/2006/relationships/slideLayout" Target="../slideLayouts/slideLayout3.xml"/><Relationship Id="rId6" Type="http://schemas.openxmlformats.org/officeDocument/2006/relationships/hyperlink" Target="https://www.freepik.com/?utm_source=slidesgo_template&amp;utm_medium=referral-link&amp;utm_campaign=promo-slide&amp;utm_term=slidesgo&amp;utm_content=freepik" TargetMode="External"/><Relationship Id="rId11" Type="http://schemas.openxmlformats.org/officeDocument/2006/relationships/slide" Target="slide26.xml"/><Relationship Id="rId5" Type="http://schemas.openxmlformats.org/officeDocument/2006/relationships/hyperlink" Target="http://bit.ly/33VAFh3" TargetMode="External"/><Relationship Id="rId15" Type="http://schemas.openxmlformats.org/officeDocument/2006/relationships/slide" Target="slide33.xml"/><Relationship Id="rId10" Type="http://schemas.openxmlformats.org/officeDocument/2006/relationships/hyperlink" Target="https://www.videvo.net/?utm_source=slidesgo_template&amp;utm_medium=referral-link&amp;utm_campaign=sg_resources&amp;utm_content=videvo"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14" Type="http://schemas.openxmlformats.org/officeDocument/2006/relationships/slide" Target="slide2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3" Type="http://schemas.openxmlformats.org/officeDocument/2006/relationships/hyperlink" Target="https://www.freepik.com/free-vector/minimal-architecture-covers_9446816.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14.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23.xml.rels><?xml version="1.0" encoding="UTF-8" standalone="yes"?>
<Relationships xmlns="http://schemas.openxmlformats.org/package/2006/relationships"><Relationship Id="rId8" Type="http://schemas.openxmlformats.org/officeDocument/2006/relationships/hyperlink" Target="https://www.freepik.com/free-vector/building-design-with-3d-blueprint-concept_5670924.htm/?utm_source=slidesgo_template&amp;utm_medium=referral-link&amp;utm_campaign=sg_resources&amp;utm_content=freepik" TargetMode="External"/><Relationship Id="rId3" Type="http://schemas.openxmlformats.org/officeDocument/2006/relationships/hyperlink" Target="https://www.freepik.com/free-vector/3d-blueprint-building_5742775.htm/?utm_source=slidesgo_template&amp;utm_medium=referral-link&amp;utm_campaign=sg_resources&amp;utm_content=freepik" TargetMode="External"/><Relationship Id="rId7" Type="http://schemas.openxmlformats.org/officeDocument/2006/relationships/hyperlink" Target="https://www.freepik.com/free-vector/arhitectural-3d-blueprint-building_5670925.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5.xml"/><Relationship Id="rId6" Type="http://schemas.openxmlformats.org/officeDocument/2006/relationships/hyperlink" Target="https://www.freepik.com/free-vector/3d-blueprint-building-project_5771323.htm/?utm_source=slidesgo_template&amp;utm_medium=referral-link&amp;utm_campaign=sg_resources&amp;utm_content=freepik" TargetMode="External"/><Relationship Id="rId5" Type="http://schemas.openxmlformats.org/officeDocument/2006/relationships/hyperlink" Target="https://www.freepik.com/free-vector/3d-blueprint-arhitectural-building_5711569.htm/?utm_source=slidesgo_template&amp;utm_medium=referral-link&amp;utm_campaign=sg_resources&amp;utm_content=freepik" TargetMode="External"/><Relationship Id="rId10" Type="http://schemas.openxmlformats.org/officeDocument/2006/relationships/hyperlink" Target="https://www.freepik.com/free-photo/worker-drawing-blueprint_1470250.htm/?utm_source=slidesgo_template&amp;utm_medium=referral-link&amp;utm_campaign=sg_resources&amp;utm_content=freepik" TargetMode="External"/><Relationship Id="rId4" Type="http://schemas.openxmlformats.org/officeDocument/2006/relationships/hyperlink" Target="https://www.freepik.com/free-vector/hand-drawn-flat-iranian-women-illustration_33581540.htm/?utm_source=slidesgo_template&amp;utm_medium=referral-link&amp;utm_campaign=sg_resources&amp;utm_content=freepik" TargetMode="External"/><Relationship Id="rId9" Type="http://schemas.openxmlformats.org/officeDocument/2006/relationships/hyperlink" Target="https://www.freepik.com/free-photo/natural-woman-with-eyes-closed_6124402.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4.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1.xm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1.xml"/></Relationships>
</file>

<file path=ppt/slides/_rels/slide2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9.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8.png"/><Relationship Id="rId4" Type="http://schemas.openxmlformats.org/officeDocument/2006/relationships/image" Target="../media/image26.png"/><Relationship Id="rId9" Type="http://schemas.openxmlformats.org/officeDocument/2006/relationships/image" Target="../media/image27.png"/></Relationships>
</file>

<file path=ppt/slides/_rels/slide2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sp>
        <p:nvSpPr>
          <p:cNvPr id="184" name="Google Shape;184;p33"/>
          <p:cNvSpPr txBox="1">
            <a:spLocks noGrp="1"/>
          </p:cNvSpPr>
          <p:nvPr>
            <p:ph type="ctrTitle"/>
          </p:nvPr>
        </p:nvSpPr>
        <p:spPr>
          <a:xfrm>
            <a:off x="709624" y="733647"/>
            <a:ext cx="4659817" cy="2028426"/>
          </a:xfrm>
          <a:prstGeom prst="rect">
            <a:avLst/>
          </a:prstGeom>
        </p:spPr>
        <p:txBody>
          <a:bodyPr spcFirstLastPara="1" wrap="square" lIns="91425" tIns="91425" rIns="91425" bIns="91425" anchor="b"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قالب پاورپوینت معماری</a:t>
            </a:r>
            <a:br>
              <a:rPr lang="fa-IR" dirty="0">
                <a:cs typeface="B Nazanin" panose="00000700000000000000" pitchFamily="2" charset="-78"/>
              </a:rPr>
            </a:br>
            <a:r>
              <a:rPr lang="fa-IR" dirty="0">
                <a:cs typeface="B Nazanin" panose="00000700000000000000" pitchFamily="2" charset="-78"/>
              </a:rPr>
              <a:t>تم: </a:t>
            </a:r>
            <a:br>
              <a:rPr lang="fa-IR" dirty="0">
                <a:cs typeface="B Nazanin" panose="00000700000000000000" pitchFamily="2" charset="-78"/>
              </a:rPr>
            </a:br>
            <a:r>
              <a:rPr lang="fa-IR" dirty="0">
                <a:solidFill>
                  <a:srgbClr val="00B0F0"/>
                </a:solidFill>
                <a:cs typeface="B Nazanin" panose="00000700000000000000" pitchFamily="2" charset="-78"/>
              </a:rPr>
              <a:t>(بلوپرینت </a:t>
            </a:r>
            <a:r>
              <a:rPr lang="fa-IR" dirty="0">
                <a:solidFill>
                  <a:schemeClr val="bg1">
                    <a:lumMod val="60000"/>
                    <a:lumOff val="40000"/>
                  </a:schemeClr>
                </a:solidFill>
                <a:cs typeface="B Nazanin" panose="00000700000000000000" pitchFamily="2" charset="-78"/>
              </a:rPr>
              <a:t>تک رنگ)</a:t>
            </a:r>
            <a:endParaRPr lang="en-US" dirty="0">
              <a:solidFill>
                <a:schemeClr val="bg1">
                  <a:lumMod val="60000"/>
                  <a:lumOff val="40000"/>
                </a:schemeClr>
              </a:solidFill>
              <a:cs typeface="B Nazanin" panose="00000700000000000000" pitchFamily="2" charset="-78"/>
            </a:endParaRPr>
          </a:p>
        </p:txBody>
      </p:sp>
      <p:sp>
        <p:nvSpPr>
          <p:cNvPr id="185" name="Google Shape;185;p33"/>
          <p:cNvSpPr txBox="1">
            <a:spLocks noGrp="1"/>
          </p:cNvSpPr>
          <p:nvPr>
            <p:ph type="subTitle" idx="1"/>
          </p:nvPr>
        </p:nvSpPr>
        <p:spPr>
          <a:xfrm>
            <a:off x="709625" y="3537875"/>
            <a:ext cx="3862500" cy="447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pic>
        <p:nvPicPr>
          <p:cNvPr id="186" name="Google Shape;186;p33"/>
          <p:cNvPicPr preferRelativeResize="0">
            <a:picLocks noGrp="1"/>
          </p:cNvPicPr>
          <p:nvPr>
            <p:ph type="pic" idx="2"/>
          </p:nvPr>
        </p:nvPicPr>
        <p:blipFill rotWithShape="1">
          <a:blip r:embed="rId3">
            <a:alphaModFix/>
          </a:blip>
          <a:srcRect t="1124" b="1114"/>
          <a:stretch/>
        </p:blipFill>
        <p:spPr>
          <a:xfrm>
            <a:off x="4735295" y="854874"/>
            <a:ext cx="3656374" cy="3433752"/>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297" name="Google Shape;297;p42"/>
          <p:cNvSpPr txBox="1">
            <a:spLocks noGrp="1"/>
          </p:cNvSpPr>
          <p:nvPr>
            <p:ph type="subTitle" idx="1"/>
          </p:nvPr>
        </p:nvSpPr>
        <p:spPr>
          <a:xfrm>
            <a:off x="709600" y="2494350"/>
            <a:ext cx="3119400" cy="749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sp>
        <p:nvSpPr>
          <p:cNvPr id="298" name="Google Shape;298;p42"/>
          <p:cNvSpPr txBox="1">
            <a:spLocks noGrp="1"/>
          </p:cNvSpPr>
          <p:nvPr>
            <p:ph type="title"/>
          </p:nvPr>
        </p:nvSpPr>
        <p:spPr>
          <a:xfrm>
            <a:off x="709600" y="1900050"/>
            <a:ext cx="3119400" cy="594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bg1">
                    <a:lumMod val="40000"/>
                    <a:lumOff val="60000"/>
                  </a:schemeClr>
                </a:solidFill>
                <a:cs typeface="B Nazanin" panose="00000700000000000000" pitchFamily="2" charset="-78"/>
              </a:rPr>
              <a:t>بهترین</a:t>
            </a:r>
            <a:r>
              <a:rPr lang="fa-IR" dirty="0">
                <a:cs typeface="B Nazanin" panose="00000700000000000000" pitchFamily="2" charset="-78"/>
              </a:rPr>
              <a:t> کار من</a:t>
            </a:r>
            <a:endParaRPr dirty="0">
              <a:solidFill>
                <a:schemeClr val="lt2"/>
              </a:solidFill>
              <a:cs typeface="B Nazanin" panose="00000700000000000000" pitchFamily="2" charset="-78"/>
            </a:endParaRPr>
          </a:p>
        </p:txBody>
      </p:sp>
      <p:pic>
        <p:nvPicPr>
          <p:cNvPr id="299" name="Google Shape;299;p42"/>
          <p:cNvPicPr preferRelativeResize="0">
            <a:picLocks noGrp="1"/>
          </p:cNvPicPr>
          <p:nvPr>
            <p:ph type="pic" idx="2"/>
          </p:nvPr>
        </p:nvPicPr>
        <p:blipFill rotWithShape="1">
          <a:blip r:embed="rId3">
            <a:alphaModFix/>
          </a:blip>
          <a:srcRect t="3729" r="3185" b="3729"/>
          <a:stretch/>
        </p:blipFill>
        <p:spPr>
          <a:xfrm>
            <a:off x="4038600" y="713150"/>
            <a:ext cx="4395799" cy="37171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3"/>
        <p:cNvGrpSpPr/>
        <p:nvPr/>
      </p:nvGrpSpPr>
      <p:grpSpPr>
        <a:xfrm>
          <a:off x="0" y="0"/>
          <a:ext cx="0" cy="0"/>
          <a:chOff x="0" y="0"/>
          <a:chExt cx="0" cy="0"/>
        </a:xfrm>
      </p:grpSpPr>
      <p:sp>
        <p:nvSpPr>
          <p:cNvPr id="304" name="Google Shape;304;p43"/>
          <p:cNvSpPr txBox="1">
            <a:spLocks noGrp="1"/>
          </p:cNvSpPr>
          <p:nvPr>
            <p:ph type="title"/>
          </p:nvPr>
        </p:nvSpPr>
        <p:spPr>
          <a:xfrm>
            <a:off x="1960200" y="2041950"/>
            <a:ext cx="5223600" cy="10596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40000"/>
                    <a:lumOff val="60000"/>
                  </a:schemeClr>
                </a:solidFill>
                <a:cs typeface="B Nazanin" panose="00000700000000000000" pitchFamily="2" charset="-78"/>
              </a:rPr>
              <a:t>یک تصویر همیشه </a:t>
            </a:r>
            <a:r>
              <a:rPr lang="fa-IR" dirty="0">
                <a:cs typeface="B Nazanin" panose="00000700000000000000" pitchFamily="2" charset="-78"/>
              </a:rPr>
              <a:t>این مفهوم را تقویت می کند</a:t>
            </a:r>
            <a:endParaRPr dirty="0">
              <a:solidFill>
                <a:schemeClr val="lt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09" name="Google Shape;309;p44"/>
          <p:cNvSpPr txBox="1">
            <a:spLocks noGrp="1"/>
          </p:cNvSpPr>
          <p:nvPr>
            <p:ph type="subTitle" idx="2"/>
          </p:nvPr>
        </p:nvSpPr>
        <p:spPr>
          <a:xfrm>
            <a:off x="719999" y="2275349"/>
            <a:ext cx="2727300" cy="15405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Font typeface="IBM Plex Sans"/>
              <a:buAutoNum type="arabicPeriod"/>
            </a:pPr>
            <a:r>
              <a:rPr lang="fa-IR" dirty="0">
                <a:cs typeface="B Nazanin" panose="00000700000000000000" pitchFamily="2" charset="-78"/>
              </a:rPr>
              <a:t>قالب پاورپوینت معماری قابل ویرایش می باشد</a:t>
            </a:r>
          </a:p>
          <a:p>
            <a:pPr marL="457200" lvl="0" indent="-304800" algn="r" rtl="1">
              <a:spcBef>
                <a:spcPts val="0"/>
              </a:spcBef>
              <a:spcAft>
                <a:spcPts val="0"/>
              </a:spcAft>
              <a:buSzPts val="1200"/>
              <a:buFont typeface="IBM Plex Sans"/>
              <a:buAutoNum type="arabicPeriod"/>
            </a:pPr>
            <a:r>
              <a:rPr lang="fa-IR" dirty="0">
                <a:cs typeface="B Nazanin" panose="00000700000000000000" pitchFamily="2" charset="-78"/>
              </a:rPr>
              <a:t>قالب پاورپوینت معماری قابل ویرایش می باشد</a:t>
            </a:r>
          </a:p>
          <a:p>
            <a:pPr marL="457200" lvl="0" indent="-304800" algn="r" rtl="1">
              <a:spcBef>
                <a:spcPts val="0"/>
              </a:spcBef>
              <a:spcAft>
                <a:spcPts val="0"/>
              </a:spcAft>
              <a:buSzPts val="1200"/>
              <a:buFont typeface="IBM Plex Sans"/>
              <a:buAutoNum type="arabicPeriod"/>
            </a:pPr>
            <a:r>
              <a:rPr lang="fa-IR" dirty="0">
                <a:cs typeface="B Nazanin" panose="00000700000000000000" pitchFamily="2" charset="-78"/>
              </a:rPr>
              <a:t>قالب پاورپوینت معماری قابل ویرایش می باشد</a:t>
            </a:r>
          </a:p>
          <a:p>
            <a:pPr marL="457200" lvl="0" indent="-304800" algn="r" rtl="1">
              <a:spcBef>
                <a:spcPts val="0"/>
              </a:spcBef>
              <a:spcAft>
                <a:spcPts val="0"/>
              </a:spcAft>
              <a:buSzPts val="1200"/>
              <a:buFont typeface="IBM Plex Sans"/>
              <a:buAutoNum type="arabicPeriod"/>
            </a:pPr>
            <a:endParaRPr dirty="0">
              <a:cs typeface="B Nazanin" panose="00000700000000000000" pitchFamily="2" charset="-78"/>
            </a:endParaRPr>
          </a:p>
        </p:txBody>
      </p:sp>
      <p:sp>
        <p:nvSpPr>
          <p:cNvPr id="310" name="Google Shape;310;p44"/>
          <p:cNvSpPr txBox="1">
            <a:spLocks noGrp="1"/>
          </p:cNvSpPr>
          <p:nvPr>
            <p:ph type="subTitle" idx="1"/>
          </p:nvPr>
        </p:nvSpPr>
        <p:spPr>
          <a:xfrm>
            <a:off x="709601" y="1818463"/>
            <a:ext cx="2727300" cy="45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11" name="Google Shape;311;p44"/>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 </a:t>
            </a:r>
            <a:r>
              <a:rPr lang="fa-IR" dirty="0">
                <a:solidFill>
                  <a:schemeClr val="bg1">
                    <a:lumMod val="40000"/>
                    <a:lumOff val="60000"/>
                  </a:schemeClr>
                </a:solidFill>
                <a:cs typeface="B Nazanin" panose="00000700000000000000" pitchFamily="2" charset="-78"/>
              </a:rPr>
              <a:t>ایده</a:t>
            </a:r>
            <a:endParaRPr dirty="0">
              <a:solidFill>
                <a:schemeClr val="bg1">
                  <a:lumMod val="40000"/>
                  <a:lumOff val="60000"/>
                </a:schemeClr>
              </a:solidFill>
              <a:cs typeface="B Nazanin" panose="00000700000000000000" pitchFamily="2" charset="-78"/>
            </a:endParaRPr>
          </a:p>
        </p:txBody>
      </p:sp>
      <p:sp>
        <p:nvSpPr>
          <p:cNvPr id="312" name="Google Shape;312;p44"/>
          <p:cNvSpPr txBox="1">
            <a:spLocks noGrp="1"/>
          </p:cNvSpPr>
          <p:nvPr>
            <p:ph type="subTitle" idx="3"/>
          </p:nvPr>
        </p:nvSpPr>
        <p:spPr>
          <a:xfrm>
            <a:off x="5707226" y="1818463"/>
            <a:ext cx="2727300" cy="45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313" name="Google Shape;313;p44"/>
          <p:cNvSpPr txBox="1">
            <a:spLocks noGrp="1"/>
          </p:cNvSpPr>
          <p:nvPr>
            <p:ph type="subTitle" idx="4"/>
          </p:nvPr>
        </p:nvSpPr>
        <p:spPr>
          <a:xfrm>
            <a:off x="5707225" y="2275349"/>
            <a:ext cx="2727300" cy="15405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pic>
        <p:nvPicPr>
          <p:cNvPr id="314" name="Google Shape;314;p44"/>
          <p:cNvPicPr preferRelativeResize="0">
            <a:picLocks noGrp="1"/>
          </p:cNvPicPr>
          <p:nvPr>
            <p:ph type="pic" idx="2"/>
          </p:nvPr>
        </p:nvPicPr>
        <p:blipFill rotWithShape="1">
          <a:blip r:embed="rId3">
            <a:alphaModFix/>
          </a:blip>
          <a:srcRect l="-17753" r="-17766" b="1681"/>
          <a:stretch/>
        </p:blipFill>
        <p:spPr>
          <a:xfrm>
            <a:off x="4012962" y="1028725"/>
            <a:ext cx="1118075" cy="3576876"/>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19" name="Google Shape;319;p45"/>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fa-IR" sz="2800" dirty="0">
                <a:cs typeface="B Nazanin" panose="00000700000000000000" pitchFamily="2" charset="-78"/>
              </a:rPr>
              <a:t>سه </a:t>
            </a:r>
            <a:r>
              <a:rPr lang="fa-IR" sz="2800" dirty="0">
                <a:solidFill>
                  <a:schemeClr val="bg1">
                    <a:lumMod val="40000"/>
                    <a:lumOff val="60000"/>
                  </a:schemeClr>
                </a:solidFill>
                <a:cs typeface="B Nazanin" panose="00000700000000000000" pitchFamily="2" charset="-78"/>
              </a:rPr>
              <a:t>ایده</a:t>
            </a:r>
            <a:endParaRPr dirty="0">
              <a:solidFill>
                <a:schemeClr val="bg1">
                  <a:lumMod val="40000"/>
                  <a:lumOff val="60000"/>
                </a:schemeClr>
              </a:solidFill>
              <a:cs typeface="B Nazanin" panose="00000700000000000000" pitchFamily="2" charset="-78"/>
            </a:endParaRPr>
          </a:p>
        </p:txBody>
      </p:sp>
      <p:sp>
        <p:nvSpPr>
          <p:cNvPr id="320" name="Google Shape;320;p45"/>
          <p:cNvSpPr txBox="1">
            <a:spLocks noGrp="1"/>
          </p:cNvSpPr>
          <p:nvPr>
            <p:ph type="subTitle" idx="1"/>
          </p:nvPr>
        </p:nvSpPr>
        <p:spPr>
          <a:xfrm>
            <a:off x="4802527" y="1114025"/>
            <a:ext cx="2264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21" name="Google Shape;321;p45"/>
          <p:cNvSpPr txBox="1">
            <a:spLocks noGrp="1"/>
          </p:cNvSpPr>
          <p:nvPr>
            <p:ph type="subTitle" idx="2"/>
          </p:nvPr>
        </p:nvSpPr>
        <p:spPr>
          <a:xfrm>
            <a:off x="4802950" y="1598402"/>
            <a:ext cx="2267400" cy="73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22" name="Google Shape;322;p45"/>
          <p:cNvSpPr txBox="1">
            <a:spLocks noGrp="1"/>
          </p:cNvSpPr>
          <p:nvPr>
            <p:ph type="subTitle" idx="3"/>
          </p:nvPr>
        </p:nvSpPr>
        <p:spPr>
          <a:xfrm>
            <a:off x="3440550" y="3870028"/>
            <a:ext cx="2264400" cy="73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23" name="Google Shape;323;p45"/>
          <p:cNvSpPr txBox="1">
            <a:spLocks noGrp="1"/>
          </p:cNvSpPr>
          <p:nvPr>
            <p:ph type="subTitle" idx="4"/>
          </p:nvPr>
        </p:nvSpPr>
        <p:spPr>
          <a:xfrm>
            <a:off x="6168321" y="3870024"/>
            <a:ext cx="2264400" cy="73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24" name="Google Shape;324;p45"/>
          <p:cNvSpPr txBox="1">
            <a:spLocks noGrp="1"/>
          </p:cNvSpPr>
          <p:nvPr>
            <p:ph type="subTitle" idx="5"/>
          </p:nvPr>
        </p:nvSpPr>
        <p:spPr>
          <a:xfrm>
            <a:off x="3438225" y="3385602"/>
            <a:ext cx="2264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25" name="Google Shape;325;p45"/>
          <p:cNvSpPr txBox="1">
            <a:spLocks noGrp="1"/>
          </p:cNvSpPr>
          <p:nvPr>
            <p:ph type="subTitle" idx="6"/>
          </p:nvPr>
        </p:nvSpPr>
        <p:spPr>
          <a:xfrm>
            <a:off x="6166829" y="3385602"/>
            <a:ext cx="22644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pic>
        <p:nvPicPr>
          <p:cNvPr id="326" name="Google Shape;326;p45"/>
          <p:cNvPicPr preferRelativeResize="0">
            <a:picLocks noGrp="1"/>
          </p:cNvPicPr>
          <p:nvPr>
            <p:ph type="pic" idx="2"/>
          </p:nvPr>
        </p:nvPicPr>
        <p:blipFill rotWithShape="1">
          <a:blip r:embed="rId3">
            <a:alphaModFix/>
          </a:blip>
          <a:srcRect l="1727" t="1048" r="1737" b="4505"/>
          <a:stretch/>
        </p:blipFill>
        <p:spPr>
          <a:xfrm>
            <a:off x="912339" y="1114025"/>
            <a:ext cx="2319061" cy="34913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30"/>
        <p:cNvGrpSpPr/>
        <p:nvPr/>
      </p:nvGrpSpPr>
      <p:grpSpPr>
        <a:xfrm>
          <a:off x="0" y="0"/>
          <a:ext cx="0" cy="0"/>
          <a:chOff x="0" y="0"/>
          <a:chExt cx="0" cy="0"/>
        </a:xfrm>
      </p:grpSpPr>
      <p:sp>
        <p:nvSpPr>
          <p:cNvPr id="331" name="Google Shape;331;p46"/>
          <p:cNvSpPr txBox="1">
            <a:spLocks noGrp="1"/>
          </p:cNvSpPr>
          <p:nvPr>
            <p:ph type="title"/>
          </p:nvPr>
        </p:nvSpPr>
        <p:spPr>
          <a:xfrm>
            <a:off x="720000" y="532925"/>
            <a:ext cx="7704000" cy="5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چهار </a:t>
            </a:r>
            <a:r>
              <a:rPr lang="fa-IR" dirty="0">
                <a:solidFill>
                  <a:schemeClr val="bg1">
                    <a:lumMod val="40000"/>
                    <a:lumOff val="60000"/>
                  </a:schemeClr>
                </a:solidFill>
                <a:cs typeface="B Nazanin" panose="00000700000000000000" pitchFamily="2" charset="-78"/>
              </a:rPr>
              <a:t>ایده</a:t>
            </a:r>
            <a:endParaRPr dirty="0">
              <a:solidFill>
                <a:schemeClr val="bg1">
                  <a:lumMod val="40000"/>
                  <a:lumOff val="60000"/>
                </a:schemeClr>
              </a:solidFill>
              <a:cs typeface="B Nazanin" panose="00000700000000000000" pitchFamily="2" charset="-78"/>
            </a:endParaRPr>
          </a:p>
        </p:txBody>
      </p:sp>
      <p:sp>
        <p:nvSpPr>
          <p:cNvPr id="332" name="Google Shape;332;p46"/>
          <p:cNvSpPr txBox="1">
            <a:spLocks noGrp="1"/>
          </p:cNvSpPr>
          <p:nvPr>
            <p:ph type="subTitle" idx="1"/>
          </p:nvPr>
        </p:nvSpPr>
        <p:spPr>
          <a:xfrm>
            <a:off x="720000" y="1118225"/>
            <a:ext cx="283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33" name="Google Shape;333;p46"/>
          <p:cNvSpPr txBox="1">
            <a:spLocks noGrp="1"/>
          </p:cNvSpPr>
          <p:nvPr>
            <p:ph type="subTitle" idx="2"/>
          </p:nvPr>
        </p:nvSpPr>
        <p:spPr>
          <a:xfrm>
            <a:off x="720000" y="1602725"/>
            <a:ext cx="2837100" cy="10440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 </a:t>
            </a: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34" name="Google Shape;334;p46"/>
          <p:cNvSpPr txBox="1">
            <a:spLocks noGrp="1"/>
          </p:cNvSpPr>
          <p:nvPr>
            <p:ph type="subTitle" idx="3"/>
          </p:nvPr>
        </p:nvSpPr>
        <p:spPr>
          <a:xfrm>
            <a:off x="3714171" y="1602725"/>
            <a:ext cx="2838900" cy="10431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 </a:t>
            </a: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p>
          <a:p>
            <a:pPr marL="152400" lvl="0" indent="0" algn="r" rtl="1">
              <a:spcBef>
                <a:spcPts val="0"/>
              </a:spcBef>
              <a:spcAft>
                <a:spcPts val="0"/>
              </a:spcAft>
              <a:buSzPts val="1200"/>
              <a:buNone/>
            </a:pPr>
            <a:endParaRPr dirty="0">
              <a:cs typeface="B Nazanin" panose="00000700000000000000" pitchFamily="2" charset="-78"/>
            </a:endParaRPr>
          </a:p>
        </p:txBody>
      </p:sp>
      <p:sp>
        <p:nvSpPr>
          <p:cNvPr id="335" name="Google Shape;335;p46"/>
          <p:cNvSpPr txBox="1">
            <a:spLocks noGrp="1"/>
          </p:cNvSpPr>
          <p:nvPr>
            <p:ph type="subTitle" idx="4"/>
          </p:nvPr>
        </p:nvSpPr>
        <p:spPr>
          <a:xfrm>
            <a:off x="720000" y="3561325"/>
            <a:ext cx="2837100" cy="10440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 </a:t>
            </a: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36" name="Google Shape;336;p46"/>
          <p:cNvSpPr txBox="1">
            <a:spLocks noGrp="1"/>
          </p:cNvSpPr>
          <p:nvPr>
            <p:ph type="subTitle" idx="5"/>
          </p:nvPr>
        </p:nvSpPr>
        <p:spPr>
          <a:xfrm>
            <a:off x="3715144" y="3561325"/>
            <a:ext cx="2837100" cy="1044000"/>
          </a:xfrm>
          <a:prstGeom prst="rect">
            <a:avLst/>
          </a:prstGeom>
        </p:spPr>
        <p:txBody>
          <a:bodyPr spcFirstLastPara="1" wrap="square" lIns="91425" tIns="91425" rIns="91425" bIns="91425" anchor="t" anchorCtr="0">
            <a:noAutofit/>
          </a:bodyPr>
          <a:lstStyle/>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 </a:t>
            </a:r>
          </a:p>
          <a:p>
            <a:pPr marL="457200" lvl="0" indent="-304800" algn="r" rtl="1">
              <a:spcBef>
                <a:spcPts val="0"/>
              </a:spcBef>
              <a:spcAft>
                <a:spcPts val="0"/>
              </a:spcAft>
              <a:buSzPts val="1200"/>
              <a:buAutoNum type="arabicPeriod"/>
            </a:pPr>
            <a:endParaRPr lang="fa-IR" sz="600" dirty="0">
              <a:cs typeface="B Nazanin" panose="00000700000000000000" pitchFamily="2" charset="-78"/>
            </a:endParaRPr>
          </a:p>
          <a:p>
            <a:pPr marL="457200" lvl="0" indent="-304800" algn="r" rtl="1">
              <a:spcBef>
                <a:spcPts val="0"/>
              </a:spcBef>
              <a:spcAft>
                <a:spcPts val="0"/>
              </a:spcAft>
              <a:buSzPts val="1200"/>
              <a:buAutoNum type="arabicPeriod"/>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37" name="Google Shape;337;p46"/>
          <p:cNvSpPr txBox="1">
            <a:spLocks noGrp="1"/>
          </p:cNvSpPr>
          <p:nvPr>
            <p:ph type="subTitle" idx="6"/>
          </p:nvPr>
        </p:nvSpPr>
        <p:spPr>
          <a:xfrm>
            <a:off x="720000" y="3076825"/>
            <a:ext cx="283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38" name="Google Shape;338;p46"/>
          <p:cNvSpPr txBox="1">
            <a:spLocks noGrp="1"/>
          </p:cNvSpPr>
          <p:nvPr>
            <p:ph type="subTitle" idx="7"/>
          </p:nvPr>
        </p:nvSpPr>
        <p:spPr>
          <a:xfrm>
            <a:off x="3715138" y="1118225"/>
            <a:ext cx="283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lang="en-US" dirty="0">
              <a:cs typeface="B Nazanin" panose="00000700000000000000" pitchFamily="2" charset="-78"/>
            </a:endParaRPr>
          </a:p>
        </p:txBody>
      </p:sp>
      <p:sp>
        <p:nvSpPr>
          <p:cNvPr id="339" name="Google Shape;339;p46"/>
          <p:cNvSpPr txBox="1">
            <a:spLocks noGrp="1"/>
          </p:cNvSpPr>
          <p:nvPr>
            <p:ph type="subTitle" idx="8"/>
          </p:nvPr>
        </p:nvSpPr>
        <p:spPr>
          <a:xfrm>
            <a:off x="3715138" y="3076825"/>
            <a:ext cx="283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pic>
        <p:nvPicPr>
          <p:cNvPr id="340" name="Google Shape;340;p46"/>
          <p:cNvPicPr preferRelativeResize="0">
            <a:picLocks noGrp="1"/>
          </p:cNvPicPr>
          <p:nvPr>
            <p:ph type="pic" idx="2"/>
          </p:nvPr>
        </p:nvPicPr>
        <p:blipFill rotWithShape="1">
          <a:blip r:embed="rId3">
            <a:alphaModFix/>
          </a:blip>
          <a:srcRect t="2241" b="321"/>
          <a:stretch/>
        </p:blipFill>
        <p:spPr>
          <a:xfrm>
            <a:off x="7075050" y="1118225"/>
            <a:ext cx="1359349" cy="3470049"/>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44"/>
        <p:cNvGrpSpPr/>
        <p:nvPr/>
      </p:nvGrpSpPr>
      <p:grpSpPr>
        <a:xfrm>
          <a:off x="0" y="0"/>
          <a:ext cx="0" cy="0"/>
          <a:chOff x="0" y="0"/>
          <a:chExt cx="0" cy="0"/>
        </a:xfrm>
      </p:grpSpPr>
      <p:sp>
        <p:nvSpPr>
          <p:cNvPr id="345" name="Google Shape;345;p47"/>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شش </a:t>
            </a:r>
            <a:r>
              <a:rPr lang="fa-IR" dirty="0">
                <a:solidFill>
                  <a:schemeClr val="bg1">
                    <a:lumMod val="40000"/>
                    <a:lumOff val="60000"/>
                  </a:schemeClr>
                </a:solidFill>
                <a:cs typeface="B Nazanin" panose="00000700000000000000" pitchFamily="2" charset="-78"/>
              </a:rPr>
              <a:t>ایده</a:t>
            </a:r>
            <a:endParaRPr dirty="0">
              <a:solidFill>
                <a:schemeClr val="bg1">
                  <a:lumMod val="40000"/>
                  <a:lumOff val="60000"/>
                </a:schemeClr>
              </a:solidFill>
              <a:cs typeface="B Nazanin" panose="00000700000000000000" pitchFamily="2" charset="-78"/>
            </a:endParaRPr>
          </a:p>
        </p:txBody>
      </p:sp>
      <p:sp>
        <p:nvSpPr>
          <p:cNvPr id="346" name="Google Shape;346;p47"/>
          <p:cNvSpPr txBox="1">
            <a:spLocks noGrp="1"/>
          </p:cNvSpPr>
          <p:nvPr>
            <p:ph type="subTitle" idx="1"/>
          </p:nvPr>
        </p:nvSpPr>
        <p:spPr>
          <a:xfrm>
            <a:off x="709605" y="1689354"/>
            <a:ext cx="2091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47" name="Google Shape;347;p47"/>
          <p:cNvSpPr txBox="1">
            <a:spLocks noGrp="1"/>
          </p:cNvSpPr>
          <p:nvPr>
            <p:ph type="subTitle" idx="2"/>
          </p:nvPr>
        </p:nvSpPr>
        <p:spPr>
          <a:xfrm>
            <a:off x="6341900" y="3961154"/>
            <a:ext cx="2091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48" name="Google Shape;348;p47"/>
          <p:cNvSpPr txBox="1">
            <a:spLocks noGrp="1"/>
          </p:cNvSpPr>
          <p:nvPr>
            <p:ph type="subTitle" idx="3"/>
          </p:nvPr>
        </p:nvSpPr>
        <p:spPr>
          <a:xfrm>
            <a:off x="6340400" y="1689354"/>
            <a:ext cx="2094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49" name="Google Shape;349;p47"/>
          <p:cNvSpPr txBox="1">
            <a:spLocks noGrp="1"/>
          </p:cNvSpPr>
          <p:nvPr>
            <p:ph type="subTitle" idx="4"/>
          </p:nvPr>
        </p:nvSpPr>
        <p:spPr>
          <a:xfrm>
            <a:off x="709605" y="2825250"/>
            <a:ext cx="2091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0" name="Google Shape;350;p47"/>
          <p:cNvSpPr txBox="1">
            <a:spLocks noGrp="1"/>
          </p:cNvSpPr>
          <p:nvPr>
            <p:ph type="subTitle" idx="5"/>
          </p:nvPr>
        </p:nvSpPr>
        <p:spPr>
          <a:xfrm>
            <a:off x="709602" y="3961150"/>
            <a:ext cx="2091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1" name="Google Shape;351;p47"/>
          <p:cNvSpPr txBox="1">
            <a:spLocks noGrp="1"/>
          </p:cNvSpPr>
          <p:nvPr>
            <p:ph type="subTitle" idx="6"/>
          </p:nvPr>
        </p:nvSpPr>
        <p:spPr>
          <a:xfrm>
            <a:off x="6340400" y="2825254"/>
            <a:ext cx="2094000" cy="53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2" name="Google Shape;352;p47"/>
          <p:cNvSpPr txBox="1">
            <a:spLocks noGrp="1"/>
          </p:cNvSpPr>
          <p:nvPr>
            <p:ph type="subTitle" idx="7"/>
          </p:nvPr>
        </p:nvSpPr>
        <p:spPr>
          <a:xfrm>
            <a:off x="709605" y="1204841"/>
            <a:ext cx="2091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53" name="Google Shape;353;p47"/>
          <p:cNvSpPr txBox="1">
            <a:spLocks noGrp="1"/>
          </p:cNvSpPr>
          <p:nvPr>
            <p:ph type="subTitle" idx="8"/>
          </p:nvPr>
        </p:nvSpPr>
        <p:spPr>
          <a:xfrm>
            <a:off x="6341900" y="3476641"/>
            <a:ext cx="2091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54" name="Google Shape;354;p47"/>
          <p:cNvSpPr txBox="1">
            <a:spLocks noGrp="1"/>
          </p:cNvSpPr>
          <p:nvPr>
            <p:ph type="subTitle" idx="9"/>
          </p:nvPr>
        </p:nvSpPr>
        <p:spPr>
          <a:xfrm>
            <a:off x="6340400" y="1204841"/>
            <a:ext cx="2094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55" name="Google Shape;355;p47"/>
          <p:cNvSpPr txBox="1">
            <a:spLocks noGrp="1"/>
          </p:cNvSpPr>
          <p:nvPr>
            <p:ph type="subTitle" idx="13"/>
          </p:nvPr>
        </p:nvSpPr>
        <p:spPr>
          <a:xfrm>
            <a:off x="709605" y="2340749"/>
            <a:ext cx="2091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lang="en-US" dirty="0">
              <a:cs typeface="B Nazanin" panose="00000700000000000000" pitchFamily="2" charset="-78"/>
            </a:endParaRPr>
          </a:p>
        </p:txBody>
      </p:sp>
      <p:sp>
        <p:nvSpPr>
          <p:cNvPr id="356" name="Google Shape;356;p47"/>
          <p:cNvSpPr txBox="1">
            <a:spLocks noGrp="1"/>
          </p:cNvSpPr>
          <p:nvPr>
            <p:ph type="subTitle" idx="14"/>
          </p:nvPr>
        </p:nvSpPr>
        <p:spPr>
          <a:xfrm>
            <a:off x="709600" y="3476649"/>
            <a:ext cx="2091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357" name="Google Shape;357;p47"/>
          <p:cNvSpPr txBox="1">
            <a:spLocks noGrp="1"/>
          </p:cNvSpPr>
          <p:nvPr>
            <p:ph type="subTitle" idx="15"/>
          </p:nvPr>
        </p:nvSpPr>
        <p:spPr>
          <a:xfrm>
            <a:off x="6340400" y="2340749"/>
            <a:ext cx="20940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pic>
        <p:nvPicPr>
          <p:cNvPr id="358" name="Google Shape;358;p47"/>
          <p:cNvPicPr preferRelativeResize="0">
            <a:picLocks noGrp="1"/>
          </p:cNvPicPr>
          <p:nvPr>
            <p:ph type="pic" idx="2"/>
          </p:nvPr>
        </p:nvPicPr>
        <p:blipFill rotWithShape="1">
          <a:blip r:embed="rId3">
            <a:alphaModFix/>
          </a:blip>
          <a:srcRect l="6248" t="2520" r="6239" b="3794"/>
          <a:stretch/>
        </p:blipFill>
        <p:spPr>
          <a:xfrm>
            <a:off x="3223548" y="1114025"/>
            <a:ext cx="2696906" cy="34913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8"/>
          <p:cNvSpPr txBox="1">
            <a:spLocks noGrp="1"/>
          </p:cNvSpPr>
          <p:nvPr>
            <p:ph type="title"/>
          </p:nvPr>
        </p:nvSpPr>
        <p:spPr>
          <a:xfrm>
            <a:off x="3438525" y="1591950"/>
            <a:ext cx="4995900" cy="15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150</a:t>
            </a:r>
            <a:r>
              <a:rPr lang="en">
                <a:solidFill>
                  <a:schemeClr val="lt2"/>
                </a:solidFill>
                <a:cs typeface="B Nazanin" panose="00000700000000000000" pitchFamily="2" charset="-78"/>
              </a:rPr>
              <a:t>,</a:t>
            </a:r>
            <a:r>
              <a:rPr lang="en">
                <a:cs typeface="B Nazanin" panose="00000700000000000000" pitchFamily="2" charset="-78"/>
              </a:rPr>
              <a:t>000</a:t>
            </a:r>
            <a:endParaRPr>
              <a:cs typeface="B Nazanin" panose="00000700000000000000" pitchFamily="2" charset="-78"/>
            </a:endParaRPr>
          </a:p>
        </p:txBody>
      </p:sp>
      <p:sp>
        <p:nvSpPr>
          <p:cNvPr id="364" name="Google Shape;364;p48"/>
          <p:cNvSpPr txBox="1">
            <a:spLocks noGrp="1"/>
          </p:cNvSpPr>
          <p:nvPr>
            <p:ph type="subTitle" idx="1"/>
          </p:nvPr>
        </p:nvSpPr>
        <p:spPr>
          <a:xfrm>
            <a:off x="3438525" y="3103050"/>
            <a:ext cx="4995900" cy="44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365" name="Google Shape;365;p48"/>
          <p:cNvPicPr preferRelativeResize="0">
            <a:picLocks noGrp="1"/>
          </p:cNvPicPr>
          <p:nvPr>
            <p:ph type="pic" idx="2"/>
          </p:nvPr>
        </p:nvPicPr>
        <p:blipFill rotWithShape="1">
          <a:blip r:embed="rId3">
            <a:alphaModFix/>
          </a:blip>
          <a:srcRect l="5282" t="-2481" r="11922" b="14165"/>
          <a:stretch/>
        </p:blipFill>
        <p:spPr>
          <a:xfrm>
            <a:off x="709600" y="538175"/>
            <a:ext cx="2500324" cy="4067149"/>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69"/>
        <p:cNvGrpSpPr/>
        <p:nvPr/>
      </p:nvGrpSpPr>
      <p:grpSpPr>
        <a:xfrm>
          <a:off x="0" y="0"/>
          <a:ext cx="0" cy="0"/>
          <a:chOff x="0" y="0"/>
          <a:chExt cx="0" cy="0"/>
        </a:xfrm>
      </p:grpSpPr>
      <p:sp>
        <p:nvSpPr>
          <p:cNvPr id="370" name="Google Shape;370;p49"/>
          <p:cNvSpPr/>
          <p:nvPr/>
        </p:nvSpPr>
        <p:spPr>
          <a:xfrm>
            <a:off x="3203250" y="1312325"/>
            <a:ext cx="2724000" cy="27240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pic>
        <p:nvPicPr>
          <p:cNvPr id="371" name="Google Shape;371;p49" title="Gráfico">
            <a:hlinkClick r:id="rId3"/>
          </p:cNvPr>
          <p:cNvPicPr preferRelativeResize="0"/>
          <p:nvPr/>
        </p:nvPicPr>
        <p:blipFill>
          <a:blip r:embed="rId4">
            <a:alphaModFix/>
          </a:blip>
          <a:stretch>
            <a:fillRect/>
          </a:stretch>
        </p:blipFill>
        <p:spPr>
          <a:xfrm>
            <a:off x="3186100" y="1317363"/>
            <a:ext cx="2771776" cy="2724104"/>
          </a:xfrm>
          <a:prstGeom prst="rect">
            <a:avLst/>
          </a:prstGeom>
          <a:noFill/>
          <a:ln>
            <a:noFill/>
          </a:ln>
        </p:spPr>
      </p:pic>
      <p:sp>
        <p:nvSpPr>
          <p:cNvPr id="372" name="Google Shape;372;p49"/>
          <p:cNvSpPr/>
          <p:nvPr/>
        </p:nvSpPr>
        <p:spPr>
          <a:xfrm>
            <a:off x="2038575" y="1539612"/>
            <a:ext cx="842700" cy="10203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600">
                <a:solidFill>
                  <a:schemeClr val="dk1"/>
                </a:solidFill>
                <a:latin typeface="IBM Plex Sans"/>
                <a:ea typeface="IBM Plex Sans"/>
                <a:cs typeface="B Nazanin" panose="00000700000000000000" pitchFamily="2" charset="-78"/>
                <a:sym typeface="IBM Plex Sans"/>
              </a:rPr>
              <a:t>25%</a:t>
            </a:r>
            <a:endParaRPr sz="2600">
              <a:solidFill>
                <a:schemeClr val="dk1"/>
              </a:solidFill>
              <a:latin typeface="IBM Plex Sans"/>
              <a:ea typeface="IBM Plex Sans"/>
              <a:cs typeface="B Nazanin" panose="00000700000000000000" pitchFamily="2" charset="-78"/>
              <a:sym typeface="IBM Plex Sans"/>
            </a:endParaRPr>
          </a:p>
        </p:txBody>
      </p:sp>
      <p:sp>
        <p:nvSpPr>
          <p:cNvPr id="373" name="Google Shape;373;p49"/>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نمودار دایره ای</a:t>
            </a:r>
            <a:endParaRPr dirty="0">
              <a:solidFill>
                <a:schemeClr val="lt2"/>
              </a:solidFill>
              <a:cs typeface="B Nazanin" panose="00000700000000000000" pitchFamily="2" charset="-78"/>
            </a:endParaRPr>
          </a:p>
        </p:txBody>
      </p:sp>
      <p:sp>
        <p:nvSpPr>
          <p:cNvPr id="374" name="Google Shape;374;p49"/>
          <p:cNvSpPr txBox="1"/>
          <p:nvPr/>
        </p:nvSpPr>
        <p:spPr>
          <a:xfrm>
            <a:off x="720150" y="4244800"/>
            <a:ext cx="7704000" cy="3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fa-IR" sz="1000" dirty="0">
                <a:solidFill>
                  <a:schemeClr val="dk1"/>
                </a:solidFill>
                <a:latin typeface="IBM Plex Sans"/>
                <a:ea typeface="IBM Plex Sans"/>
                <a:cs typeface="B Nazanin" panose="00000700000000000000" pitchFamily="2" charset="-78"/>
                <a:sym typeface="IBM Plex Sans"/>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dirty="0">
              <a:solidFill>
                <a:schemeClr val="dk1"/>
              </a:solidFill>
              <a:latin typeface="IBM Plex Sans"/>
              <a:ea typeface="IBM Plex Sans"/>
              <a:cs typeface="B Nazanin" panose="00000700000000000000" pitchFamily="2" charset="-78"/>
              <a:sym typeface="IBM Plex Sans"/>
            </a:endParaRPr>
          </a:p>
        </p:txBody>
      </p:sp>
      <p:sp>
        <p:nvSpPr>
          <p:cNvPr id="375" name="Google Shape;375;p49"/>
          <p:cNvSpPr txBox="1">
            <a:spLocks noGrp="1"/>
          </p:cNvSpPr>
          <p:nvPr>
            <p:ph type="subTitle" idx="4294967295"/>
          </p:nvPr>
        </p:nvSpPr>
        <p:spPr>
          <a:xfrm>
            <a:off x="709600" y="2027088"/>
            <a:ext cx="1329000" cy="532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376" name="Google Shape;376;p49"/>
          <p:cNvSpPr txBox="1">
            <a:spLocks noGrp="1"/>
          </p:cNvSpPr>
          <p:nvPr>
            <p:ph type="title"/>
          </p:nvPr>
        </p:nvSpPr>
        <p:spPr>
          <a:xfrm>
            <a:off x="709600" y="1539588"/>
            <a:ext cx="1329000" cy="487500"/>
          </a:xfrm>
          <a:prstGeom prst="rect">
            <a:avLst/>
          </a:prstGeom>
        </p:spPr>
        <p:txBody>
          <a:bodyPr spcFirstLastPara="1" wrap="square" lIns="91425" tIns="91425" rIns="91425" bIns="91425" anchor="b" anchorCtr="0">
            <a:noAutofit/>
          </a:bodyPr>
          <a:lstStyle/>
          <a:p>
            <a:pPr marL="0" lvl="0" indent="0" rtl="0">
              <a:lnSpc>
                <a:spcPct val="100000"/>
              </a:lnSpc>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377" name="Google Shape;377;p49"/>
          <p:cNvSpPr txBox="1">
            <a:spLocks noGrp="1"/>
          </p:cNvSpPr>
          <p:nvPr>
            <p:ph type="subTitle" idx="4294967295"/>
          </p:nvPr>
        </p:nvSpPr>
        <p:spPr>
          <a:xfrm>
            <a:off x="709600" y="3286413"/>
            <a:ext cx="1329000" cy="532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378" name="Google Shape;378;p49"/>
          <p:cNvSpPr txBox="1">
            <a:spLocks noGrp="1"/>
          </p:cNvSpPr>
          <p:nvPr>
            <p:ph type="title"/>
          </p:nvPr>
        </p:nvSpPr>
        <p:spPr>
          <a:xfrm>
            <a:off x="709600" y="2798918"/>
            <a:ext cx="1329000" cy="487500"/>
          </a:xfrm>
          <a:prstGeom prst="rect">
            <a:avLst/>
          </a:prstGeom>
        </p:spPr>
        <p:txBody>
          <a:bodyPr spcFirstLastPara="1" wrap="square" lIns="91425" tIns="91425" rIns="91425" bIns="91425" anchor="b" anchorCtr="0">
            <a:noAutofit/>
          </a:bodyPr>
          <a:lstStyle/>
          <a:p>
            <a:pPr marL="0" lvl="0" indent="0" rtl="0">
              <a:lnSpc>
                <a:spcPct val="100000"/>
              </a:lnSpc>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379" name="Google Shape;379;p49"/>
          <p:cNvSpPr txBox="1">
            <a:spLocks noGrp="1"/>
          </p:cNvSpPr>
          <p:nvPr>
            <p:ph type="subTitle" idx="4294967295"/>
          </p:nvPr>
        </p:nvSpPr>
        <p:spPr>
          <a:xfrm flipH="1">
            <a:off x="7105400" y="2027088"/>
            <a:ext cx="1329000" cy="532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rtl="1">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380" name="Google Shape;380;p49"/>
          <p:cNvSpPr txBox="1">
            <a:spLocks noGrp="1"/>
          </p:cNvSpPr>
          <p:nvPr>
            <p:ph type="title"/>
          </p:nvPr>
        </p:nvSpPr>
        <p:spPr>
          <a:xfrm flipH="1">
            <a:off x="7105392" y="1539588"/>
            <a:ext cx="1329000" cy="487500"/>
          </a:xfrm>
          <a:prstGeom prst="rect">
            <a:avLst/>
          </a:prstGeom>
        </p:spPr>
        <p:txBody>
          <a:bodyPr spcFirstLastPara="1" wrap="square" lIns="91425" tIns="91425" rIns="91425" bIns="91425" anchor="b" anchorCtr="0">
            <a:noAutofit/>
          </a:bodyPr>
          <a:lstStyle/>
          <a:p>
            <a:pPr marL="0" lvl="0" indent="0" rtl="0">
              <a:lnSpc>
                <a:spcPct val="100000"/>
              </a:lnSpc>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381" name="Google Shape;381;p49"/>
          <p:cNvSpPr txBox="1">
            <a:spLocks noGrp="1"/>
          </p:cNvSpPr>
          <p:nvPr>
            <p:ph type="subTitle" idx="4294967295"/>
          </p:nvPr>
        </p:nvSpPr>
        <p:spPr>
          <a:xfrm flipH="1">
            <a:off x="7105400" y="3286413"/>
            <a:ext cx="1329000" cy="532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rtl="1">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382" name="Google Shape;382;p49"/>
          <p:cNvSpPr txBox="1">
            <a:spLocks noGrp="1"/>
          </p:cNvSpPr>
          <p:nvPr>
            <p:ph type="title"/>
          </p:nvPr>
        </p:nvSpPr>
        <p:spPr>
          <a:xfrm flipH="1">
            <a:off x="7105392" y="2798918"/>
            <a:ext cx="1329000" cy="487500"/>
          </a:xfrm>
          <a:prstGeom prst="rect">
            <a:avLst/>
          </a:prstGeom>
        </p:spPr>
        <p:txBody>
          <a:bodyPr spcFirstLastPara="1" wrap="square" lIns="91425" tIns="91425" rIns="91425" bIns="91425" anchor="b" anchorCtr="0">
            <a:noAutofit/>
          </a:bodyPr>
          <a:lstStyle/>
          <a:p>
            <a:pPr marL="0" lvl="0" indent="0" rtl="0">
              <a:lnSpc>
                <a:spcPct val="100000"/>
              </a:lnSpc>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383" name="Google Shape;383;p49"/>
          <p:cNvSpPr/>
          <p:nvPr/>
        </p:nvSpPr>
        <p:spPr>
          <a:xfrm>
            <a:off x="2038575" y="2798937"/>
            <a:ext cx="842700" cy="10203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600" dirty="0">
                <a:solidFill>
                  <a:schemeClr val="lt1"/>
                </a:solidFill>
                <a:latin typeface="IBM Plex Sans"/>
                <a:ea typeface="IBM Plex Sans"/>
                <a:cs typeface="B Nazanin" panose="00000700000000000000" pitchFamily="2" charset="-78"/>
                <a:sym typeface="IBM Plex Sans"/>
              </a:rPr>
              <a:t>15%</a:t>
            </a:r>
            <a:endParaRPr sz="2600" dirty="0">
              <a:solidFill>
                <a:schemeClr val="lt1"/>
              </a:solidFill>
              <a:latin typeface="IBM Plex Sans"/>
              <a:ea typeface="IBM Plex Sans"/>
              <a:cs typeface="B Nazanin" panose="00000700000000000000" pitchFamily="2" charset="-78"/>
              <a:sym typeface="IBM Plex Sans"/>
            </a:endParaRPr>
          </a:p>
        </p:txBody>
      </p:sp>
      <p:sp>
        <p:nvSpPr>
          <p:cNvPr id="384" name="Google Shape;384;p49"/>
          <p:cNvSpPr/>
          <p:nvPr/>
        </p:nvSpPr>
        <p:spPr>
          <a:xfrm>
            <a:off x="6262700" y="1539612"/>
            <a:ext cx="842700" cy="10203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600">
                <a:solidFill>
                  <a:schemeClr val="lt1"/>
                </a:solidFill>
                <a:latin typeface="IBM Plex Sans"/>
                <a:ea typeface="IBM Plex Sans"/>
                <a:cs typeface="B Nazanin" panose="00000700000000000000" pitchFamily="2" charset="-78"/>
                <a:sym typeface="IBM Plex Sans"/>
              </a:rPr>
              <a:t>40%</a:t>
            </a:r>
            <a:endParaRPr sz="2600">
              <a:solidFill>
                <a:schemeClr val="lt1"/>
              </a:solidFill>
              <a:latin typeface="IBM Plex Sans"/>
              <a:ea typeface="IBM Plex Sans"/>
              <a:cs typeface="B Nazanin" panose="00000700000000000000" pitchFamily="2" charset="-78"/>
              <a:sym typeface="IBM Plex Sans"/>
            </a:endParaRPr>
          </a:p>
        </p:txBody>
      </p:sp>
      <p:sp>
        <p:nvSpPr>
          <p:cNvPr id="385" name="Google Shape;385;p49"/>
          <p:cNvSpPr/>
          <p:nvPr/>
        </p:nvSpPr>
        <p:spPr>
          <a:xfrm>
            <a:off x="6262700" y="2798937"/>
            <a:ext cx="842700" cy="10203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600">
                <a:solidFill>
                  <a:schemeClr val="dk1"/>
                </a:solidFill>
                <a:latin typeface="IBM Plex Sans"/>
                <a:ea typeface="IBM Plex Sans"/>
                <a:cs typeface="B Nazanin" panose="00000700000000000000" pitchFamily="2" charset="-78"/>
                <a:sym typeface="IBM Plex Sans"/>
              </a:rPr>
              <a:t>20%</a:t>
            </a:r>
            <a:endParaRPr sz="2600">
              <a:solidFill>
                <a:schemeClr val="dk1"/>
              </a:solidFill>
              <a:latin typeface="IBM Plex Sans"/>
              <a:ea typeface="IBM Plex Sans"/>
              <a:cs typeface="B Nazanin" panose="00000700000000000000" pitchFamily="2" charset="-78"/>
              <a:sym typeface="IBM Plex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50"/>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 یک </a:t>
            </a:r>
            <a:r>
              <a:rPr lang="fa-IR" dirty="0">
                <a:solidFill>
                  <a:schemeClr val="bg1">
                    <a:lumMod val="40000"/>
                    <a:lumOff val="60000"/>
                  </a:schemeClr>
                </a:solidFill>
                <a:cs typeface="B Nazanin" panose="00000700000000000000" pitchFamily="2" charset="-78"/>
              </a:rPr>
              <a:t>میز است</a:t>
            </a:r>
            <a:endParaRPr dirty="0">
              <a:solidFill>
                <a:schemeClr val="bg1">
                  <a:lumMod val="40000"/>
                  <a:lumOff val="60000"/>
                </a:schemeClr>
              </a:solidFill>
              <a:cs typeface="B Nazanin" panose="00000700000000000000" pitchFamily="2" charset="-78"/>
            </a:endParaRPr>
          </a:p>
        </p:txBody>
      </p:sp>
      <p:graphicFrame>
        <p:nvGraphicFramePr>
          <p:cNvPr id="391" name="Google Shape;391;p50"/>
          <p:cNvGraphicFramePr/>
          <p:nvPr>
            <p:extLst>
              <p:ext uri="{D42A27DB-BD31-4B8C-83A1-F6EECF244321}">
                <p14:modId xmlns:p14="http://schemas.microsoft.com/office/powerpoint/2010/main" val="931161426"/>
              </p:ext>
            </p:extLst>
          </p:nvPr>
        </p:nvGraphicFramePr>
        <p:xfrm>
          <a:off x="719963" y="1114060"/>
          <a:ext cx="7704000" cy="3491300"/>
        </p:xfrm>
        <a:graphic>
          <a:graphicData uri="http://schemas.openxmlformats.org/drawingml/2006/table">
            <a:tbl>
              <a:tblPr>
                <a:noFill/>
                <a:tableStyleId>{C33D6ED8-4DB3-4F16-AD3B-D66E16FF38D4}</a:tableStyleId>
              </a:tblPr>
              <a:tblGrid>
                <a:gridCol w="1497800">
                  <a:extLst>
                    <a:ext uri="{9D8B030D-6E8A-4147-A177-3AD203B41FA5}">
                      <a16:colId xmlns:a16="http://schemas.microsoft.com/office/drawing/2014/main" val="20000"/>
                    </a:ext>
                  </a:extLst>
                </a:gridCol>
                <a:gridCol w="1551550">
                  <a:extLst>
                    <a:ext uri="{9D8B030D-6E8A-4147-A177-3AD203B41FA5}">
                      <a16:colId xmlns:a16="http://schemas.microsoft.com/office/drawing/2014/main" val="20001"/>
                    </a:ext>
                  </a:extLst>
                </a:gridCol>
                <a:gridCol w="1551550">
                  <a:extLst>
                    <a:ext uri="{9D8B030D-6E8A-4147-A177-3AD203B41FA5}">
                      <a16:colId xmlns:a16="http://schemas.microsoft.com/office/drawing/2014/main" val="20002"/>
                    </a:ext>
                  </a:extLst>
                </a:gridCol>
                <a:gridCol w="1551550">
                  <a:extLst>
                    <a:ext uri="{9D8B030D-6E8A-4147-A177-3AD203B41FA5}">
                      <a16:colId xmlns:a16="http://schemas.microsoft.com/office/drawing/2014/main" val="20003"/>
                    </a:ext>
                  </a:extLst>
                </a:gridCol>
                <a:gridCol w="1551550">
                  <a:extLst>
                    <a:ext uri="{9D8B030D-6E8A-4147-A177-3AD203B41FA5}">
                      <a16:colId xmlns:a16="http://schemas.microsoft.com/office/drawing/2014/main" val="20004"/>
                    </a:ext>
                  </a:extLst>
                </a:gridCol>
              </a:tblGrid>
              <a:tr h="652000">
                <a:tc rowSpan="2">
                  <a:txBody>
                    <a:bodyPr/>
                    <a:lstStyle/>
                    <a:p>
                      <a:pPr marL="0" lvl="0" indent="0" algn="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کار </a:t>
                      </a:r>
                      <a:r>
                        <a:rPr lang="fa-IR" sz="2000" dirty="0">
                          <a:solidFill>
                            <a:schemeClr val="bg1">
                              <a:lumMod val="40000"/>
                              <a:lumOff val="60000"/>
                            </a:schemeClr>
                          </a:solidFill>
                          <a:latin typeface="IBM Plex Sans"/>
                          <a:ea typeface="IBM Plex Sans"/>
                          <a:cs typeface="B Nazanin" panose="00000700000000000000" pitchFamily="2" charset="-78"/>
                          <a:sym typeface="IBM Plex Sans"/>
                        </a:rPr>
                        <a:t>طراحی</a:t>
                      </a:r>
                      <a:endParaRPr sz="2000" dirty="0">
                        <a:solidFill>
                          <a:schemeClr val="bg1">
                            <a:lumMod val="40000"/>
                            <a:lumOff val="60000"/>
                          </a:schemeClr>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1</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2</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3</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4</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1034750">
                <a:tc vMerge="1">
                  <a:txBody>
                    <a:bodyPr/>
                    <a:lstStyle/>
                    <a:p>
                      <a:endParaRPr lang="en-US"/>
                    </a:p>
                  </a:txBody>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cs typeface="B Nazanin" panose="00000700000000000000" pitchFamily="2" charset="-78"/>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52000">
                <a:tc rowSpan="2">
                  <a:txBody>
                    <a:bodyPr/>
                    <a:lstStyle/>
                    <a:p>
                      <a:pPr marL="0" lvl="0" indent="0" algn="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کار</a:t>
                      </a:r>
                      <a:r>
                        <a:rPr lang="fa-IR" sz="2000" dirty="0">
                          <a:solidFill>
                            <a:schemeClr val="bg1">
                              <a:lumMod val="40000"/>
                              <a:lumOff val="60000"/>
                            </a:schemeClr>
                          </a:solidFill>
                          <a:latin typeface="IBM Plex Sans"/>
                          <a:ea typeface="IBM Plex Sans"/>
                          <a:cs typeface="B Nazanin" panose="00000700000000000000" pitchFamily="2" charset="-78"/>
                          <a:sym typeface="IBM Plex Sans"/>
                        </a:rPr>
                        <a:t>تصویرسازی</a:t>
                      </a:r>
                      <a:endParaRPr sz="2000" dirty="0">
                        <a:solidFill>
                          <a:schemeClr val="bg1">
                            <a:lumMod val="40000"/>
                            <a:lumOff val="60000"/>
                          </a:schemeClr>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lgn="ctr">
                      <a:solidFill>
                        <a:schemeClr val="dk1"/>
                      </a:solidFill>
                      <a:prstDash val="solid"/>
                      <a:round/>
                      <a:headEnd type="none" w="sm" len="sm"/>
                      <a:tailEnd type="none" w="sm" len="sm"/>
                    </a:lnR>
                    <a:lnT w="19050" cap="flat" cmpd="sng" algn="ctr">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5</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lgn="ctr">
                      <a:solidFill>
                        <a:schemeClr val="dk1"/>
                      </a:solidFill>
                      <a:prstDash val="solid"/>
                      <a:round/>
                      <a:headEnd type="none" w="sm" len="sm"/>
                      <a:tailEnd type="none" w="sm" len="sm"/>
                    </a:lnL>
                    <a:lnR w="19050" cap="flat" cmpd="sng" algn="ctr">
                      <a:solidFill>
                        <a:schemeClr val="dk1"/>
                      </a:solidFill>
                      <a:prstDash val="solid"/>
                      <a:round/>
                      <a:headEnd type="none" w="sm" len="sm"/>
                      <a:tailEnd type="none" w="sm" len="sm"/>
                    </a:lnR>
                    <a:lnT w="19050" cap="flat" cmpd="sng" algn="ctr">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6</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lgn="ctr">
                      <a:solidFill>
                        <a:schemeClr val="dk1"/>
                      </a:solidFill>
                      <a:prstDash val="solid"/>
                      <a:round/>
                      <a:headEnd type="none" w="sm" len="sm"/>
                      <a:tailEnd type="none" w="sm" len="sm"/>
                    </a:lnL>
                    <a:lnR w="19050" cap="flat" cmpd="sng" algn="ctr">
                      <a:solidFill>
                        <a:schemeClr val="dk1"/>
                      </a:solidFill>
                      <a:prstDash val="solid"/>
                      <a:round/>
                      <a:headEnd type="none" w="sm" len="sm"/>
                      <a:tailEnd type="none" w="sm" len="sm"/>
                    </a:lnR>
                    <a:lnT w="19050" cap="flat" cmpd="sng" algn="ctr">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7</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lgn="ctr">
                      <a:solidFill>
                        <a:schemeClr val="dk1"/>
                      </a:solidFill>
                      <a:prstDash val="solid"/>
                      <a:round/>
                      <a:headEnd type="none" w="sm" len="sm"/>
                      <a:tailEnd type="none" w="sm" len="sm"/>
                    </a:lnL>
                    <a:lnR w="19050" cap="flat" cmpd="sng" algn="ctr">
                      <a:solidFill>
                        <a:schemeClr val="dk1"/>
                      </a:solidFill>
                      <a:prstDash val="solid"/>
                      <a:round/>
                      <a:headEnd type="none" w="sm" len="sm"/>
                      <a:tailEnd type="none" w="sm" len="sm"/>
                    </a:lnR>
                    <a:lnT w="19050" cap="flat" cmpd="sng" algn="ctr">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8</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lgn="ctr">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lgn="ctr">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1152550">
                <a:tc vMerge="1">
                  <a:txBody>
                    <a:bodyPr/>
                    <a:lstStyle/>
                    <a:p>
                      <a:endParaRPr lang="en-US"/>
                    </a:p>
                  </a:txBody>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51"/>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جدول زمانی من</a:t>
            </a:r>
            <a:endParaRPr dirty="0">
              <a:solidFill>
                <a:schemeClr val="lt2"/>
              </a:solidFill>
              <a:cs typeface="B Nazanin" panose="00000700000000000000" pitchFamily="2" charset="-78"/>
            </a:endParaRPr>
          </a:p>
        </p:txBody>
      </p:sp>
      <p:sp>
        <p:nvSpPr>
          <p:cNvPr id="397" name="Google Shape;397;p51"/>
          <p:cNvSpPr/>
          <p:nvPr/>
        </p:nvSpPr>
        <p:spPr>
          <a:xfrm>
            <a:off x="709600" y="3259425"/>
            <a:ext cx="1805100" cy="487500"/>
          </a:xfrm>
          <a:prstGeom prst="rect">
            <a:avLst/>
          </a:prstGeom>
          <a:no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1"/>
                </a:solidFill>
                <a:latin typeface="IBM Plex Sans"/>
                <a:ea typeface="IBM Plex Sans"/>
                <a:cs typeface="B Nazanin" panose="00000700000000000000" pitchFamily="2" charset="-78"/>
                <a:sym typeface="IBM Plex Sans"/>
              </a:rPr>
              <a:t>2XXX</a:t>
            </a:r>
            <a:endParaRPr sz="2000">
              <a:solidFill>
                <a:schemeClr val="dk1"/>
              </a:solidFill>
              <a:latin typeface="IBM Plex Sans"/>
              <a:ea typeface="IBM Plex Sans"/>
              <a:cs typeface="B Nazanin" panose="00000700000000000000" pitchFamily="2" charset="-78"/>
              <a:sym typeface="IBM Plex Sans"/>
            </a:endParaRPr>
          </a:p>
        </p:txBody>
      </p:sp>
      <p:sp>
        <p:nvSpPr>
          <p:cNvPr id="398" name="Google Shape;398;p51"/>
          <p:cNvSpPr txBox="1">
            <a:spLocks noGrp="1"/>
          </p:cNvSpPr>
          <p:nvPr>
            <p:ph type="subTitle" idx="4294967295"/>
          </p:nvPr>
        </p:nvSpPr>
        <p:spPr>
          <a:xfrm>
            <a:off x="709600" y="4234525"/>
            <a:ext cx="1805100" cy="37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399" name="Google Shape;399;p51"/>
          <p:cNvSpPr txBox="1">
            <a:spLocks noGrp="1"/>
          </p:cNvSpPr>
          <p:nvPr>
            <p:ph type="title"/>
          </p:nvPr>
        </p:nvSpPr>
        <p:spPr>
          <a:xfrm>
            <a:off x="709600" y="3747023"/>
            <a:ext cx="1805100" cy="4875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عنوان</a:t>
            </a:r>
            <a:endParaRPr sz="2000" dirty="0">
              <a:cs typeface="B Nazanin" panose="00000700000000000000" pitchFamily="2" charset="-78"/>
            </a:endParaRPr>
          </a:p>
        </p:txBody>
      </p:sp>
      <p:sp>
        <p:nvSpPr>
          <p:cNvPr id="400" name="Google Shape;400;p51"/>
          <p:cNvSpPr/>
          <p:nvPr/>
        </p:nvSpPr>
        <p:spPr>
          <a:xfrm>
            <a:off x="2682833" y="1114025"/>
            <a:ext cx="1805100" cy="487500"/>
          </a:xfrm>
          <a:prstGeom prst="rect">
            <a:avLst/>
          </a:prstGeom>
          <a:no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1"/>
                </a:solidFill>
                <a:latin typeface="IBM Plex Sans"/>
                <a:ea typeface="IBM Plex Sans"/>
                <a:cs typeface="B Nazanin" panose="00000700000000000000" pitchFamily="2" charset="-78"/>
                <a:sym typeface="IBM Plex Sans"/>
              </a:rPr>
              <a:t>2XXX</a:t>
            </a:r>
            <a:endParaRPr sz="2000">
              <a:solidFill>
                <a:schemeClr val="dk1"/>
              </a:solidFill>
              <a:latin typeface="IBM Plex Sans"/>
              <a:ea typeface="IBM Plex Sans"/>
              <a:cs typeface="B Nazanin" panose="00000700000000000000" pitchFamily="2" charset="-78"/>
              <a:sym typeface="IBM Plex Sans"/>
            </a:endParaRPr>
          </a:p>
        </p:txBody>
      </p:sp>
      <p:sp>
        <p:nvSpPr>
          <p:cNvPr id="401" name="Google Shape;401;p51"/>
          <p:cNvSpPr txBox="1">
            <a:spLocks noGrp="1"/>
          </p:cNvSpPr>
          <p:nvPr>
            <p:ph type="subTitle" idx="4294967295"/>
          </p:nvPr>
        </p:nvSpPr>
        <p:spPr>
          <a:xfrm>
            <a:off x="2682833" y="2089125"/>
            <a:ext cx="1805100" cy="37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402" name="Google Shape;402;p51"/>
          <p:cNvSpPr txBox="1">
            <a:spLocks noGrp="1"/>
          </p:cNvSpPr>
          <p:nvPr>
            <p:ph type="title"/>
          </p:nvPr>
        </p:nvSpPr>
        <p:spPr>
          <a:xfrm>
            <a:off x="2682833" y="1601623"/>
            <a:ext cx="1805100" cy="4875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عنوان</a:t>
            </a:r>
            <a:endParaRPr sz="2000" dirty="0">
              <a:cs typeface="B Nazanin" panose="00000700000000000000" pitchFamily="2" charset="-78"/>
            </a:endParaRPr>
          </a:p>
        </p:txBody>
      </p:sp>
      <p:sp>
        <p:nvSpPr>
          <p:cNvPr id="403" name="Google Shape;403;p51"/>
          <p:cNvSpPr/>
          <p:nvPr/>
        </p:nvSpPr>
        <p:spPr>
          <a:xfrm>
            <a:off x="4656067" y="3259425"/>
            <a:ext cx="1805100" cy="487500"/>
          </a:xfrm>
          <a:prstGeom prst="rect">
            <a:avLst/>
          </a:prstGeom>
          <a:no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1"/>
                </a:solidFill>
                <a:latin typeface="IBM Plex Sans"/>
                <a:ea typeface="IBM Plex Sans"/>
                <a:cs typeface="B Nazanin" panose="00000700000000000000" pitchFamily="2" charset="-78"/>
                <a:sym typeface="IBM Plex Sans"/>
              </a:rPr>
              <a:t>2XXX</a:t>
            </a:r>
            <a:endParaRPr sz="2000">
              <a:solidFill>
                <a:schemeClr val="dk1"/>
              </a:solidFill>
              <a:latin typeface="IBM Plex Sans"/>
              <a:ea typeface="IBM Plex Sans"/>
              <a:cs typeface="B Nazanin" panose="00000700000000000000" pitchFamily="2" charset="-78"/>
              <a:sym typeface="IBM Plex Sans"/>
            </a:endParaRPr>
          </a:p>
        </p:txBody>
      </p:sp>
      <p:sp>
        <p:nvSpPr>
          <p:cNvPr id="404" name="Google Shape;404;p51"/>
          <p:cNvSpPr txBox="1">
            <a:spLocks noGrp="1"/>
          </p:cNvSpPr>
          <p:nvPr>
            <p:ph type="subTitle" idx="4294967295"/>
          </p:nvPr>
        </p:nvSpPr>
        <p:spPr>
          <a:xfrm>
            <a:off x="4656067" y="4234525"/>
            <a:ext cx="1805100" cy="37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405" name="Google Shape;405;p51"/>
          <p:cNvSpPr txBox="1">
            <a:spLocks noGrp="1"/>
          </p:cNvSpPr>
          <p:nvPr>
            <p:ph type="title"/>
          </p:nvPr>
        </p:nvSpPr>
        <p:spPr>
          <a:xfrm>
            <a:off x="4656067" y="3747023"/>
            <a:ext cx="1805100" cy="4875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عنوان</a:t>
            </a:r>
            <a:endParaRPr sz="2000" dirty="0">
              <a:cs typeface="B Nazanin" panose="00000700000000000000" pitchFamily="2" charset="-78"/>
            </a:endParaRPr>
          </a:p>
        </p:txBody>
      </p:sp>
      <p:sp>
        <p:nvSpPr>
          <p:cNvPr id="406" name="Google Shape;406;p51"/>
          <p:cNvSpPr/>
          <p:nvPr/>
        </p:nvSpPr>
        <p:spPr>
          <a:xfrm>
            <a:off x="6629300" y="1114025"/>
            <a:ext cx="1805100" cy="487500"/>
          </a:xfrm>
          <a:prstGeom prst="rect">
            <a:avLst/>
          </a:prstGeom>
          <a:no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1"/>
                </a:solidFill>
                <a:latin typeface="IBM Plex Sans"/>
                <a:ea typeface="IBM Plex Sans"/>
                <a:cs typeface="B Nazanin" panose="00000700000000000000" pitchFamily="2" charset="-78"/>
                <a:sym typeface="IBM Plex Sans"/>
              </a:rPr>
              <a:t>2XXX</a:t>
            </a:r>
            <a:endParaRPr sz="2000">
              <a:solidFill>
                <a:schemeClr val="dk1"/>
              </a:solidFill>
              <a:latin typeface="IBM Plex Sans"/>
              <a:ea typeface="IBM Plex Sans"/>
              <a:cs typeface="B Nazanin" panose="00000700000000000000" pitchFamily="2" charset="-78"/>
              <a:sym typeface="IBM Plex Sans"/>
            </a:endParaRPr>
          </a:p>
        </p:txBody>
      </p:sp>
      <p:sp>
        <p:nvSpPr>
          <p:cNvPr id="407" name="Google Shape;407;p51"/>
          <p:cNvSpPr txBox="1">
            <a:spLocks noGrp="1"/>
          </p:cNvSpPr>
          <p:nvPr>
            <p:ph type="subTitle" idx="4294967295"/>
          </p:nvPr>
        </p:nvSpPr>
        <p:spPr>
          <a:xfrm>
            <a:off x="6629300" y="2089125"/>
            <a:ext cx="1805100" cy="37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قالب پاورپوینت معماری</a:t>
            </a:r>
            <a:endParaRPr dirty="0">
              <a:cs typeface="B Nazanin" panose="00000700000000000000" pitchFamily="2" charset="-78"/>
            </a:endParaRPr>
          </a:p>
        </p:txBody>
      </p:sp>
      <p:sp>
        <p:nvSpPr>
          <p:cNvPr id="408" name="Google Shape;408;p51"/>
          <p:cNvSpPr txBox="1">
            <a:spLocks noGrp="1"/>
          </p:cNvSpPr>
          <p:nvPr>
            <p:ph type="title"/>
          </p:nvPr>
        </p:nvSpPr>
        <p:spPr>
          <a:xfrm>
            <a:off x="6629300" y="1601623"/>
            <a:ext cx="1805100" cy="4875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عنوان</a:t>
            </a:r>
            <a:endParaRPr lang="en-US" sz="2000" dirty="0">
              <a:cs typeface="B Nazanin" panose="00000700000000000000" pitchFamily="2" charset="-78"/>
            </a:endParaRPr>
          </a:p>
        </p:txBody>
      </p:sp>
      <p:cxnSp>
        <p:nvCxnSpPr>
          <p:cNvPr id="409" name="Google Shape;409;p51"/>
          <p:cNvCxnSpPr>
            <a:stCxn id="397" idx="3"/>
            <a:endCxn id="401" idx="1"/>
          </p:cNvCxnSpPr>
          <p:nvPr/>
        </p:nvCxnSpPr>
        <p:spPr>
          <a:xfrm rot="10800000" flipH="1">
            <a:off x="2514700" y="2274675"/>
            <a:ext cx="168000" cy="1228500"/>
          </a:xfrm>
          <a:prstGeom prst="bentConnector3">
            <a:avLst>
              <a:gd name="adj1" fmla="val 50040"/>
            </a:avLst>
          </a:prstGeom>
          <a:noFill/>
          <a:ln w="19050" cap="flat" cmpd="sng">
            <a:solidFill>
              <a:schemeClr val="dk1"/>
            </a:solidFill>
            <a:prstDash val="solid"/>
            <a:round/>
            <a:headEnd type="none" w="med" len="med"/>
            <a:tailEnd type="none" w="med" len="med"/>
          </a:ln>
        </p:spPr>
      </p:cxnSp>
      <p:cxnSp>
        <p:nvCxnSpPr>
          <p:cNvPr id="410" name="Google Shape;410;p51"/>
          <p:cNvCxnSpPr>
            <a:stCxn id="403" idx="1"/>
            <a:endCxn id="401" idx="3"/>
          </p:cNvCxnSpPr>
          <p:nvPr/>
        </p:nvCxnSpPr>
        <p:spPr>
          <a:xfrm rot="10800000">
            <a:off x="4488067" y="2274675"/>
            <a:ext cx="168000" cy="1228500"/>
          </a:xfrm>
          <a:prstGeom prst="bentConnector3">
            <a:avLst>
              <a:gd name="adj1" fmla="val 50040"/>
            </a:avLst>
          </a:prstGeom>
          <a:noFill/>
          <a:ln w="19050" cap="flat" cmpd="sng">
            <a:solidFill>
              <a:schemeClr val="dk1"/>
            </a:solidFill>
            <a:prstDash val="solid"/>
            <a:round/>
            <a:headEnd type="none" w="med" len="med"/>
            <a:tailEnd type="none" w="med" len="med"/>
          </a:ln>
        </p:spPr>
      </p:cxnSp>
      <p:cxnSp>
        <p:nvCxnSpPr>
          <p:cNvPr id="411" name="Google Shape;411;p51"/>
          <p:cNvCxnSpPr>
            <a:stCxn id="403" idx="3"/>
            <a:endCxn id="407" idx="1"/>
          </p:cNvCxnSpPr>
          <p:nvPr/>
        </p:nvCxnSpPr>
        <p:spPr>
          <a:xfrm rot="10800000" flipH="1">
            <a:off x="6461167" y="2274675"/>
            <a:ext cx="168000" cy="1228500"/>
          </a:xfrm>
          <a:prstGeom prst="bentConnector3">
            <a:avLst>
              <a:gd name="adj1" fmla="val 50040"/>
            </a:avLst>
          </a:prstGeom>
          <a:noFill/>
          <a:ln w="19050" cap="flat" cmpd="sng">
            <a:solidFill>
              <a:schemeClr val="dk1"/>
            </a:solidFill>
            <a:prstDash val="solid"/>
            <a:round/>
            <a:headEnd type="none" w="med" len="med"/>
            <a:tailEnd type="none" w="med" len="med"/>
          </a:ln>
        </p:spPr>
      </p:cxnSp>
      <p:pic>
        <p:nvPicPr>
          <p:cNvPr id="412" name="Google Shape;412;p51"/>
          <p:cNvPicPr preferRelativeResize="0"/>
          <p:nvPr/>
        </p:nvPicPr>
        <p:blipFill>
          <a:blip r:embed="rId3">
            <a:alphaModFix/>
          </a:blip>
          <a:stretch>
            <a:fillRect/>
          </a:stretch>
        </p:blipFill>
        <p:spPr>
          <a:xfrm>
            <a:off x="6803475" y="2872534"/>
            <a:ext cx="1409950" cy="1361991"/>
          </a:xfrm>
          <a:prstGeom prst="rect">
            <a:avLst/>
          </a:prstGeom>
          <a:noFill/>
          <a:ln>
            <a:noFill/>
          </a:ln>
        </p:spPr>
      </p:pic>
      <p:pic>
        <p:nvPicPr>
          <p:cNvPr id="413" name="Google Shape;413;p51"/>
          <p:cNvPicPr preferRelativeResize="0"/>
          <p:nvPr/>
        </p:nvPicPr>
        <p:blipFill>
          <a:blip r:embed="rId4">
            <a:alphaModFix/>
          </a:blip>
          <a:stretch>
            <a:fillRect/>
          </a:stretch>
        </p:blipFill>
        <p:spPr>
          <a:xfrm>
            <a:off x="2857013" y="2872426"/>
            <a:ext cx="1456750" cy="1407199"/>
          </a:xfrm>
          <a:prstGeom prst="rect">
            <a:avLst/>
          </a:prstGeom>
          <a:noFill/>
          <a:ln>
            <a:noFill/>
          </a:ln>
        </p:spPr>
      </p:pic>
      <p:pic>
        <p:nvPicPr>
          <p:cNvPr id="414" name="Google Shape;414;p51"/>
          <p:cNvPicPr preferRelativeResize="0"/>
          <p:nvPr/>
        </p:nvPicPr>
        <p:blipFill>
          <a:blip r:embed="rId5">
            <a:alphaModFix/>
          </a:blip>
          <a:stretch>
            <a:fillRect/>
          </a:stretch>
        </p:blipFill>
        <p:spPr>
          <a:xfrm>
            <a:off x="883775" y="1483126"/>
            <a:ext cx="1456750" cy="1407199"/>
          </a:xfrm>
          <a:prstGeom prst="rect">
            <a:avLst/>
          </a:prstGeom>
          <a:noFill/>
          <a:ln>
            <a:noFill/>
          </a:ln>
        </p:spPr>
      </p:pic>
      <p:pic>
        <p:nvPicPr>
          <p:cNvPr id="415" name="Google Shape;415;p51"/>
          <p:cNvPicPr preferRelativeResize="0"/>
          <p:nvPr/>
        </p:nvPicPr>
        <p:blipFill>
          <a:blip r:embed="rId6">
            <a:alphaModFix/>
          </a:blip>
          <a:stretch>
            <a:fillRect/>
          </a:stretch>
        </p:blipFill>
        <p:spPr>
          <a:xfrm>
            <a:off x="4766512" y="1402686"/>
            <a:ext cx="1584225" cy="153033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0"/>
        <p:cNvGrpSpPr/>
        <p:nvPr/>
      </p:nvGrpSpPr>
      <p:grpSpPr>
        <a:xfrm>
          <a:off x="0" y="0"/>
          <a:ext cx="0" cy="0"/>
          <a:chOff x="0" y="0"/>
          <a:chExt cx="0" cy="0"/>
        </a:xfrm>
      </p:grpSpPr>
      <p:sp>
        <p:nvSpPr>
          <p:cNvPr id="191" name="Google Shape;191;p34"/>
          <p:cNvSpPr txBox="1">
            <a:spLocks noGrp="1"/>
          </p:cNvSpPr>
          <p:nvPr>
            <p:ph type="body" idx="1"/>
          </p:nvPr>
        </p:nvSpPr>
        <p:spPr>
          <a:xfrm>
            <a:off x="720000" y="1238200"/>
            <a:ext cx="7704000" cy="371400"/>
          </a:xfrm>
          <a:prstGeom prst="rect">
            <a:avLst/>
          </a:prstGeom>
        </p:spPr>
        <p:txBody>
          <a:bodyPr spcFirstLastPara="1" wrap="square" lIns="91425" tIns="91425" rIns="91425" bIns="91425" anchor="t" anchorCtr="0">
            <a:noAutofit/>
          </a:bodyPr>
          <a:lstStyle/>
          <a:p>
            <a:pPr marL="0" lvl="0" indent="0" algn="ctr" rtl="0">
              <a:spcBef>
                <a:spcPts val="0"/>
              </a:spcBef>
              <a:spcAft>
                <a:spcPts val="2300"/>
              </a:spcAft>
              <a:buNone/>
            </a:pPr>
            <a:r>
              <a:rPr lang="en">
                <a:cs typeface="B Nazanin" panose="00000700000000000000" pitchFamily="2" charset="-78"/>
              </a:rPr>
              <a:t>You can delete this slide when you’re done editing the presentation</a:t>
            </a:r>
            <a:endParaRPr>
              <a:cs typeface="B Nazanin" panose="00000700000000000000" pitchFamily="2" charset="-78"/>
            </a:endParaRPr>
          </a:p>
        </p:txBody>
      </p:sp>
      <p:sp>
        <p:nvSpPr>
          <p:cNvPr id="192" name="Google Shape;192;p34"/>
          <p:cNvSpPr txBox="1">
            <a:spLocks noGrp="1"/>
          </p:cNvSpPr>
          <p:nvPr>
            <p:ph type="title"/>
          </p:nvPr>
        </p:nvSpPr>
        <p:spPr>
          <a:xfrm>
            <a:off x="720000" y="532925"/>
            <a:ext cx="7704000" cy="58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b="1" dirty="0">
              <a:solidFill>
                <a:schemeClr val="lt2"/>
              </a:solidFill>
              <a:cs typeface="B Nazanin" panose="00000700000000000000" pitchFamily="2" charset="-78"/>
            </a:endParaRPr>
          </a:p>
        </p:txBody>
      </p:sp>
      <p:sp>
        <p:nvSpPr>
          <p:cNvPr id="193" name="Google Shape;193;p34"/>
          <p:cNvSpPr txBox="1"/>
          <p:nvPr/>
        </p:nvSpPr>
        <p:spPr>
          <a:xfrm>
            <a:off x="711435" y="4147800"/>
            <a:ext cx="3782100" cy="46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IBM Plex Sans"/>
                <a:ea typeface="IBM Plex Sans"/>
                <a:cs typeface="B Nazanin" panose="00000700000000000000" pitchFamily="2" charset="-78"/>
                <a:sym typeface="IBM Plex Sans"/>
              </a:rPr>
              <a:t>For more info:</a:t>
            </a:r>
            <a:br>
              <a:rPr lang="en" sz="1000">
                <a:solidFill>
                  <a:schemeClr val="dk1"/>
                </a:solidFill>
                <a:latin typeface="IBM Plex Sans"/>
                <a:ea typeface="IBM Plex Sans"/>
                <a:cs typeface="B Nazanin" panose="00000700000000000000" pitchFamily="2" charset="-78"/>
                <a:sym typeface="IBM Plex Sans"/>
              </a:rPr>
            </a:br>
            <a:r>
              <a:rPr lang="en" sz="1000" b="1">
                <a:solidFill>
                  <a:schemeClr val="hlink"/>
                </a:solidFill>
                <a:uFill>
                  <a:noFill/>
                </a:uFill>
                <a:latin typeface="IBM Plex Sans"/>
                <a:ea typeface="IBM Plex Sans"/>
                <a:cs typeface="B Nazanin" panose="00000700000000000000" pitchFamily="2" charset="-78"/>
                <a:sym typeface="IBM Plex Sans"/>
                <a:hlinkClick r:id="rId3"/>
              </a:rPr>
              <a:t>SLIDESGO </a:t>
            </a:r>
            <a:r>
              <a:rPr lang="en" sz="1000" b="1">
                <a:solidFill>
                  <a:schemeClr val="dk1"/>
                </a:solidFill>
                <a:latin typeface="IBM Plex Sans"/>
                <a:ea typeface="IBM Plex Sans"/>
                <a:cs typeface="B Nazanin" panose="00000700000000000000" pitchFamily="2" charset="-78"/>
                <a:sym typeface="IBM Plex Sans"/>
              </a:rPr>
              <a:t> |  </a:t>
            </a:r>
            <a:r>
              <a:rPr lang="en" sz="1000" b="1">
                <a:solidFill>
                  <a:schemeClr val="dk1"/>
                </a:solidFill>
                <a:uFill>
                  <a:noFill/>
                </a:uFill>
                <a:latin typeface="IBM Plex Sans"/>
                <a:ea typeface="IBM Plex Sans"/>
                <a:cs typeface="B Nazanin" panose="00000700000000000000" pitchFamily="2" charset="-78"/>
                <a:sym typeface="IBM Plex Sans"/>
                <a:hlinkClick r:id="rId4">
                  <a:extLst>
                    <a:ext uri="{A12FA001-AC4F-418D-AE19-62706E023703}">
                      <ahyp:hlinkClr xmlns:ahyp="http://schemas.microsoft.com/office/drawing/2018/hyperlinkcolor" val="tx"/>
                    </a:ext>
                  </a:extLst>
                </a:hlinkClick>
              </a:rPr>
              <a:t>BLOG</a:t>
            </a:r>
            <a:r>
              <a:rPr lang="en" sz="1000" b="1">
                <a:solidFill>
                  <a:schemeClr val="dk1"/>
                </a:solidFill>
                <a:latin typeface="IBM Plex Sans"/>
                <a:ea typeface="IBM Plex Sans"/>
                <a:cs typeface="B Nazanin" panose="00000700000000000000" pitchFamily="2" charset="-78"/>
                <a:sym typeface="IBM Plex Sans"/>
              </a:rPr>
              <a:t>  |  </a:t>
            </a:r>
            <a:r>
              <a:rPr lang="en" sz="1000" b="1">
                <a:solidFill>
                  <a:schemeClr val="dk1"/>
                </a:solidFill>
                <a:uFill>
                  <a:noFill/>
                </a:uFill>
                <a:latin typeface="IBM Plex Sans"/>
                <a:ea typeface="IBM Plex Sans"/>
                <a:cs typeface="B Nazanin" panose="00000700000000000000" pitchFamily="2" charset="-78"/>
                <a:sym typeface="IBM Plex Sans"/>
                <a:hlinkClick r:id="rId5">
                  <a:extLst>
                    <a:ext uri="{A12FA001-AC4F-418D-AE19-62706E023703}">
                      <ahyp:hlinkClr xmlns:ahyp="http://schemas.microsoft.com/office/drawing/2018/hyperlinkcolor" val="tx"/>
                    </a:ext>
                  </a:extLst>
                </a:hlinkClick>
              </a:rPr>
              <a:t>FAQs</a:t>
            </a:r>
            <a:endParaRPr sz="1000" b="1">
              <a:solidFill>
                <a:schemeClr val="dk1"/>
              </a:solidFill>
              <a:latin typeface="IBM Plex Sans"/>
              <a:ea typeface="IBM Plex Sans"/>
              <a:cs typeface="B Nazanin" panose="00000700000000000000" pitchFamily="2" charset="-78"/>
              <a:sym typeface="IBM Plex Sans"/>
            </a:endParaRPr>
          </a:p>
        </p:txBody>
      </p:sp>
      <p:sp>
        <p:nvSpPr>
          <p:cNvPr id="194" name="Google Shape;194;p34"/>
          <p:cNvSpPr txBox="1"/>
          <p:nvPr/>
        </p:nvSpPr>
        <p:spPr>
          <a:xfrm>
            <a:off x="4650465" y="4147800"/>
            <a:ext cx="3782100" cy="46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IBM Plex Sans"/>
                <a:ea typeface="IBM Plex Sans"/>
                <a:cs typeface="B Nazanin" panose="00000700000000000000" pitchFamily="2" charset="-78"/>
                <a:sym typeface="IBM Plex Sans"/>
              </a:rPr>
              <a:t>You can visit our sister projects:</a:t>
            </a:r>
            <a:br>
              <a:rPr lang="en" sz="1000">
                <a:solidFill>
                  <a:schemeClr val="dk1"/>
                </a:solidFill>
                <a:latin typeface="IBM Plex Sans"/>
                <a:ea typeface="IBM Plex Sans"/>
                <a:cs typeface="B Nazanin" panose="00000700000000000000" pitchFamily="2" charset="-78"/>
                <a:sym typeface="IBM Plex Sans"/>
              </a:rPr>
            </a:br>
            <a:r>
              <a:rPr lang="en" sz="1000" b="1">
                <a:solidFill>
                  <a:schemeClr val="dk1"/>
                </a:solidFill>
                <a:uFill>
                  <a:noFill/>
                </a:uFill>
                <a:latin typeface="IBM Plex Sans"/>
                <a:ea typeface="IBM Plex Sans"/>
                <a:cs typeface="B Nazanin" panose="00000700000000000000" pitchFamily="2" charset="-78"/>
                <a:sym typeface="IBM Plex Sans"/>
                <a:hlinkClick r:id="rId6">
                  <a:extLst>
                    <a:ext uri="{A12FA001-AC4F-418D-AE19-62706E023703}">
                      <ahyp:hlinkClr xmlns:ahyp="http://schemas.microsoft.com/office/drawing/2018/hyperlinkcolor" val="tx"/>
                    </a:ext>
                  </a:extLst>
                </a:hlinkClick>
              </a:rPr>
              <a:t>FREEPIK</a:t>
            </a:r>
            <a:r>
              <a:rPr lang="en" sz="1000" b="1">
                <a:solidFill>
                  <a:schemeClr val="dk1"/>
                </a:solidFill>
                <a:latin typeface="IBM Plex Sans"/>
                <a:ea typeface="IBM Plex Sans"/>
                <a:cs typeface="B Nazanin" panose="00000700000000000000" pitchFamily="2" charset="-78"/>
                <a:sym typeface="IBM Plex Sans"/>
              </a:rPr>
              <a:t> | </a:t>
            </a:r>
            <a:r>
              <a:rPr lang="en" sz="1000" b="1">
                <a:solidFill>
                  <a:schemeClr val="dk1"/>
                </a:solidFill>
                <a:uFill>
                  <a:noFill/>
                </a:uFill>
                <a:latin typeface="IBM Plex Sans"/>
                <a:ea typeface="IBM Plex Sans"/>
                <a:cs typeface="B Nazanin" panose="00000700000000000000" pitchFamily="2" charset="-78"/>
                <a:sym typeface="IBM Plex Sans"/>
                <a:hlinkClick r:id="rId7">
                  <a:extLst>
                    <a:ext uri="{A12FA001-AC4F-418D-AE19-62706E023703}">
                      <ahyp:hlinkClr xmlns:ahyp="http://schemas.microsoft.com/office/drawing/2018/hyperlinkcolor" val="tx"/>
                    </a:ext>
                  </a:extLst>
                </a:hlinkClick>
              </a:rPr>
              <a:t>FLATICON</a:t>
            </a:r>
            <a:r>
              <a:rPr lang="en" sz="1000" b="1">
                <a:solidFill>
                  <a:schemeClr val="dk1"/>
                </a:solidFill>
                <a:latin typeface="IBM Plex Sans"/>
                <a:ea typeface="IBM Plex Sans"/>
                <a:cs typeface="B Nazanin" panose="00000700000000000000" pitchFamily="2" charset="-78"/>
                <a:sym typeface="IBM Plex Sans"/>
              </a:rPr>
              <a:t> | </a:t>
            </a:r>
            <a:r>
              <a:rPr lang="en" sz="1000" b="1">
                <a:solidFill>
                  <a:schemeClr val="dk1"/>
                </a:solidFill>
                <a:uFill>
                  <a:noFill/>
                </a:uFill>
                <a:latin typeface="IBM Plex Sans"/>
                <a:ea typeface="IBM Plex Sans"/>
                <a:cs typeface="B Nazanin" panose="00000700000000000000" pitchFamily="2" charset="-78"/>
                <a:sym typeface="IBM Plex Sans"/>
                <a:hlinkClick r:id="rId8">
                  <a:extLst>
                    <a:ext uri="{A12FA001-AC4F-418D-AE19-62706E023703}">
                      <ahyp:hlinkClr xmlns:ahyp="http://schemas.microsoft.com/office/drawing/2018/hyperlinkcolor" val="tx"/>
                    </a:ext>
                  </a:extLst>
                </a:hlinkClick>
              </a:rPr>
              <a:t>STORYSET</a:t>
            </a:r>
            <a:r>
              <a:rPr lang="en" sz="1000" b="1">
                <a:solidFill>
                  <a:schemeClr val="dk1"/>
                </a:solidFill>
                <a:latin typeface="IBM Plex Sans"/>
                <a:ea typeface="IBM Plex Sans"/>
                <a:cs typeface="B Nazanin" panose="00000700000000000000" pitchFamily="2" charset="-78"/>
                <a:sym typeface="IBM Plex Sans"/>
              </a:rPr>
              <a:t> | </a:t>
            </a:r>
            <a:r>
              <a:rPr lang="en" sz="1000" b="1">
                <a:solidFill>
                  <a:schemeClr val="dk1"/>
                </a:solidFill>
                <a:uFill>
                  <a:noFill/>
                </a:uFill>
                <a:latin typeface="IBM Plex Sans"/>
                <a:ea typeface="IBM Plex Sans"/>
                <a:cs typeface="B Nazanin" panose="00000700000000000000" pitchFamily="2" charset="-78"/>
                <a:sym typeface="IBM Plex Sans"/>
                <a:hlinkClick r:id="rId9">
                  <a:extLst>
                    <a:ext uri="{A12FA001-AC4F-418D-AE19-62706E023703}">
                      <ahyp:hlinkClr xmlns:ahyp="http://schemas.microsoft.com/office/drawing/2018/hyperlinkcolor" val="tx"/>
                    </a:ext>
                  </a:extLst>
                </a:hlinkClick>
              </a:rPr>
              <a:t>WEPIK </a:t>
            </a:r>
            <a:r>
              <a:rPr lang="en" sz="1000" b="1">
                <a:solidFill>
                  <a:schemeClr val="dk1"/>
                </a:solidFill>
                <a:latin typeface="IBM Plex Sans"/>
                <a:ea typeface="IBM Plex Sans"/>
                <a:cs typeface="B Nazanin" panose="00000700000000000000" pitchFamily="2" charset="-78"/>
                <a:sym typeface="IBM Plex Sans"/>
              </a:rPr>
              <a:t>| </a:t>
            </a:r>
            <a:r>
              <a:rPr lang="en" sz="1000" b="1">
                <a:solidFill>
                  <a:schemeClr val="hlink"/>
                </a:solidFill>
                <a:uFill>
                  <a:noFill/>
                </a:uFill>
                <a:latin typeface="IBM Plex Sans"/>
                <a:ea typeface="IBM Plex Sans"/>
                <a:cs typeface="B Nazanin" panose="00000700000000000000" pitchFamily="2" charset="-78"/>
                <a:sym typeface="IBM Plex Sans"/>
                <a:hlinkClick r:id="rId10"/>
              </a:rPr>
              <a:t>VIDEVO</a:t>
            </a:r>
            <a:endParaRPr sz="1000" b="1">
              <a:solidFill>
                <a:schemeClr val="dk1"/>
              </a:solidFill>
              <a:latin typeface="IBM Plex Sans"/>
              <a:ea typeface="IBM Plex Sans"/>
              <a:cs typeface="B Nazanin" panose="00000700000000000000" pitchFamily="2" charset="-78"/>
              <a:sym typeface="IBM Plex Sans"/>
            </a:endParaRPr>
          </a:p>
        </p:txBody>
      </p:sp>
      <p:graphicFrame>
        <p:nvGraphicFramePr>
          <p:cNvPr id="195" name="Google Shape;195;p34"/>
          <p:cNvGraphicFramePr/>
          <p:nvPr/>
        </p:nvGraphicFramePr>
        <p:xfrm>
          <a:off x="713250" y="1827225"/>
          <a:ext cx="7717500" cy="2102940"/>
        </p:xfrm>
        <a:graphic>
          <a:graphicData uri="http://schemas.openxmlformats.org/drawingml/2006/table">
            <a:tbl>
              <a:tblPr>
                <a:noFill/>
                <a:tableStyleId>{C8FD9BE0-02E9-4B86-8328-77CC9A569D80}</a:tableStyleId>
              </a:tblPr>
              <a:tblGrid>
                <a:gridCol w="2417475">
                  <a:extLst>
                    <a:ext uri="{9D8B030D-6E8A-4147-A177-3AD203B41FA5}">
                      <a16:colId xmlns:a16="http://schemas.microsoft.com/office/drawing/2014/main" val="20000"/>
                    </a:ext>
                  </a:extLst>
                </a:gridCol>
                <a:gridCol w="5300025">
                  <a:extLst>
                    <a:ext uri="{9D8B030D-6E8A-4147-A177-3AD203B41FA5}">
                      <a16:colId xmlns:a16="http://schemas.microsoft.com/office/drawing/2014/main" val="20001"/>
                    </a:ext>
                  </a:extLst>
                </a:gridCol>
              </a:tblGrid>
              <a:tr h="331050">
                <a:tc>
                  <a:txBody>
                    <a:bodyPr/>
                    <a:lstStyle/>
                    <a:p>
                      <a:pPr marL="0" lvl="0" indent="0" algn="l" rtl="0">
                        <a:spcBef>
                          <a:spcPts val="0"/>
                        </a:spcBef>
                        <a:spcAft>
                          <a:spcPts val="0"/>
                        </a:spcAft>
                        <a:buNone/>
                      </a:pPr>
                      <a:r>
                        <a:rPr lang="en" sz="1100" b="1">
                          <a:solidFill>
                            <a:schemeClr val="hlink"/>
                          </a:solidFill>
                          <a:uFill>
                            <a:noFill/>
                          </a:uFill>
                          <a:latin typeface="IBM Plex Sans"/>
                          <a:ea typeface="IBM Plex Sans"/>
                          <a:cs typeface="IBM Plex Sans"/>
                          <a:sym typeface="IBM Plex Sans"/>
                          <a:hlinkClick r:id="rId11" action="ppaction://hlinksldjump"/>
                        </a:rPr>
                        <a:t>Fonts</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IBM Plex Sans"/>
                          <a:ea typeface="IBM Plex Sans"/>
                          <a:cs typeface="IBM Plex Sans"/>
                          <a:sym typeface="IBM Plex Sans"/>
                        </a:rPr>
                        <a:t>To view this template correctly in PowerPoint, download and install the fonts we used</a:t>
                      </a:r>
                      <a:endParaRPr sz="1000">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31075">
                <a:tc>
                  <a:txBody>
                    <a:bodyPr/>
                    <a:lstStyle/>
                    <a:p>
                      <a:pPr marL="0" lvl="0" indent="0" algn="l" rtl="0">
                        <a:spcBef>
                          <a:spcPts val="0"/>
                        </a:spcBef>
                        <a:spcAft>
                          <a:spcPts val="0"/>
                        </a:spcAft>
                        <a:buNone/>
                      </a:pPr>
                      <a:r>
                        <a:rPr lang="en" sz="1100" b="1">
                          <a:solidFill>
                            <a:schemeClr val="hlink"/>
                          </a:solidFill>
                          <a:uFill>
                            <a:noFill/>
                          </a:uFill>
                          <a:latin typeface="IBM Plex Sans"/>
                          <a:ea typeface="IBM Plex Sans"/>
                          <a:cs typeface="IBM Plex Sans"/>
                          <a:sym typeface="IBM Plex Sans"/>
                          <a:hlinkClick r:id="rId12" action="ppaction://hlinksldjump"/>
                        </a:rPr>
                        <a:t>Used </a:t>
                      </a:r>
                      <a:r>
                        <a:rPr lang="en" sz="1100" b="1">
                          <a:solidFill>
                            <a:schemeClr val="dk1"/>
                          </a:solidFill>
                          <a:latin typeface="IBM Plex Sans"/>
                          <a:ea typeface="IBM Plex Sans"/>
                          <a:cs typeface="IBM Plex Sans"/>
                          <a:sym typeface="IBM Plex Sans"/>
                        </a:rPr>
                        <a:t>and </a:t>
                      </a:r>
                      <a:r>
                        <a:rPr lang="en" sz="1100" b="1">
                          <a:solidFill>
                            <a:schemeClr val="hlink"/>
                          </a:solidFill>
                          <a:uFill>
                            <a:noFill/>
                          </a:uFill>
                          <a:latin typeface="IBM Plex Sans"/>
                          <a:ea typeface="IBM Plex Sans"/>
                          <a:cs typeface="IBM Plex Sans"/>
                          <a:sym typeface="IBM Plex Sans"/>
                          <a:hlinkClick r:id="rId13" action="ppaction://hlinksldjump"/>
                        </a:rPr>
                        <a:t>alternative resources</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IBM Plex Sans"/>
                          <a:ea typeface="IBM Plex Sans"/>
                          <a:cs typeface="IBM Plex Sans"/>
                          <a:sym typeface="IBM Plex Sans"/>
                        </a:rPr>
                        <a:t>An assortment of graphic resources that are suitable for use in this presentation</a:t>
                      </a:r>
                      <a:endParaRPr sz="1000">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31050">
                <a:tc>
                  <a:txBody>
                    <a:bodyPr/>
                    <a:lstStyle/>
                    <a:p>
                      <a:pPr marL="0" lvl="0" indent="0" algn="l" rtl="0">
                        <a:spcBef>
                          <a:spcPts val="0"/>
                        </a:spcBef>
                        <a:spcAft>
                          <a:spcPts val="0"/>
                        </a:spcAft>
                        <a:buNone/>
                      </a:pPr>
                      <a:r>
                        <a:rPr lang="en" sz="1100" b="1">
                          <a:solidFill>
                            <a:schemeClr val="hlink"/>
                          </a:solidFill>
                          <a:uFill>
                            <a:noFill/>
                          </a:uFill>
                          <a:latin typeface="IBM Plex Sans"/>
                          <a:ea typeface="IBM Plex Sans"/>
                          <a:cs typeface="IBM Plex Sans"/>
                          <a:sym typeface="IBM Plex Sans"/>
                          <a:hlinkClick r:id="rId14" action="ppaction://hlinksldjump"/>
                        </a:rPr>
                        <a:t>Thanks slide</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IBM Plex Sans"/>
                          <a:ea typeface="IBM Plex Sans"/>
                          <a:cs typeface="IBM Plex Sans"/>
                          <a:sym typeface="IBM Plex Sans"/>
                        </a:rPr>
                        <a:t>You must keep it so that proper credits for our design are given</a:t>
                      </a:r>
                      <a:endParaRPr sz="1000">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31050">
                <a:tc>
                  <a:txBody>
                    <a:bodyPr/>
                    <a:lstStyle/>
                    <a:p>
                      <a:pPr marL="0" lvl="0" indent="0" algn="l" rtl="0">
                        <a:spcBef>
                          <a:spcPts val="0"/>
                        </a:spcBef>
                        <a:spcAft>
                          <a:spcPts val="0"/>
                        </a:spcAft>
                        <a:buNone/>
                      </a:pPr>
                      <a:r>
                        <a:rPr lang="en" sz="1100" b="1">
                          <a:solidFill>
                            <a:schemeClr val="hlink"/>
                          </a:solidFill>
                          <a:uFill>
                            <a:noFill/>
                          </a:uFill>
                          <a:latin typeface="IBM Plex Sans"/>
                          <a:ea typeface="IBM Plex Sans"/>
                          <a:cs typeface="IBM Plex Sans"/>
                          <a:sym typeface="IBM Plex Sans"/>
                          <a:hlinkClick r:id="rId11" action="ppaction://hlinksldjump"/>
                        </a:rPr>
                        <a:t>Colors</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IBM Plex Sans"/>
                          <a:ea typeface="IBM Plex Sans"/>
                          <a:cs typeface="IBM Plex Sans"/>
                          <a:sym typeface="IBM Plex Sans"/>
                        </a:rPr>
                        <a:t>All the colors used in this presentation</a:t>
                      </a:r>
                      <a:endParaRPr sz="1000">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31075">
                <a:tc>
                  <a:txBody>
                    <a:bodyPr/>
                    <a:lstStyle/>
                    <a:p>
                      <a:pPr marL="0" lvl="0" indent="0" algn="l" rtl="0">
                        <a:spcBef>
                          <a:spcPts val="0"/>
                        </a:spcBef>
                        <a:spcAft>
                          <a:spcPts val="0"/>
                        </a:spcAft>
                        <a:buNone/>
                      </a:pPr>
                      <a:r>
                        <a:rPr lang="en" sz="1100" b="1">
                          <a:solidFill>
                            <a:schemeClr val="hlink"/>
                          </a:solidFill>
                          <a:uFill>
                            <a:noFill/>
                          </a:uFill>
                          <a:latin typeface="IBM Plex Sans"/>
                          <a:ea typeface="IBM Plex Sans"/>
                          <a:cs typeface="IBM Plex Sans"/>
                          <a:sym typeface="IBM Plex Sans"/>
                          <a:hlinkClick r:id="rId15" action="ppaction://hlinksldjump"/>
                        </a:rPr>
                        <a:t>Icons</a:t>
                      </a:r>
                      <a:r>
                        <a:rPr lang="en" sz="1100" b="1">
                          <a:solidFill>
                            <a:schemeClr val="dk1"/>
                          </a:solidFill>
                          <a:latin typeface="IBM Plex Sans"/>
                          <a:ea typeface="IBM Plex Sans"/>
                          <a:cs typeface="IBM Plex Sans"/>
                          <a:sym typeface="IBM Plex Sans"/>
                        </a:rPr>
                        <a:t> and </a:t>
                      </a:r>
                      <a:r>
                        <a:rPr lang="en" sz="1100" b="1">
                          <a:solidFill>
                            <a:schemeClr val="hlink"/>
                          </a:solidFill>
                          <a:uFill>
                            <a:noFill/>
                          </a:uFill>
                          <a:latin typeface="IBM Plex Sans"/>
                          <a:ea typeface="IBM Plex Sans"/>
                          <a:cs typeface="IBM Plex Sans"/>
                          <a:sym typeface="IBM Plex Sans"/>
                          <a:hlinkClick r:id="rId16" action="ppaction://hlinksldjump"/>
                        </a:rPr>
                        <a:t>infographic resources</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IBM Plex Sans"/>
                          <a:ea typeface="IBM Plex Sans"/>
                          <a:cs typeface="IBM Plex Sans"/>
                          <a:sym typeface="IBM Plex Sans"/>
                        </a:rPr>
                        <a:t>These can be used in the template, and their size and color can be edited</a:t>
                      </a:r>
                      <a:endParaRPr sz="1000">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31050">
                <a:tc>
                  <a:txBody>
                    <a:bodyPr/>
                    <a:lstStyle/>
                    <a:p>
                      <a:pPr marL="0" lvl="0" indent="0" algn="l" rtl="0">
                        <a:spcBef>
                          <a:spcPts val="0"/>
                        </a:spcBef>
                        <a:spcAft>
                          <a:spcPts val="0"/>
                        </a:spcAft>
                        <a:buNone/>
                      </a:pPr>
                      <a:r>
                        <a:rPr lang="en" sz="1100" b="1">
                          <a:solidFill>
                            <a:schemeClr val="dk1"/>
                          </a:solidFill>
                          <a:latin typeface="IBM Plex Sans"/>
                          <a:ea typeface="IBM Plex Sans"/>
                          <a:cs typeface="IBM Plex Sans"/>
                          <a:sym typeface="IBM Plex Sans"/>
                        </a:rPr>
                        <a:t>Editable presentation theme </a:t>
                      </a:r>
                      <a:endParaRPr sz="11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IBM Plex Sans"/>
                          <a:ea typeface="IBM Plex Sans"/>
                          <a:cs typeface="IBM Plex Sans"/>
                          <a:sym typeface="IBM Plex Sans"/>
                        </a:rPr>
                        <a:t>You can edit the master slides easily. For more info, </a:t>
                      </a:r>
                      <a:r>
                        <a:rPr lang="en" sz="1000" b="1">
                          <a:solidFill>
                            <a:schemeClr val="dk1"/>
                          </a:solidFill>
                          <a:latin typeface="IBM Plex Sans"/>
                          <a:ea typeface="IBM Plex Sans"/>
                          <a:cs typeface="IBM Plex Sans"/>
                          <a:sym typeface="IBM Plex Sans"/>
                        </a:rPr>
                        <a:t>click </a:t>
                      </a:r>
                      <a:r>
                        <a:rPr lang="en" sz="1000" b="1">
                          <a:solidFill>
                            <a:schemeClr val="dk1"/>
                          </a:solidFill>
                          <a:uFill>
                            <a:noFill/>
                          </a:uFill>
                          <a:latin typeface="IBM Plex Sans"/>
                          <a:ea typeface="IBM Plex Sans"/>
                          <a:cs typeface="IBM Plex Sans"/>
                          <a:sym typeface="IBM Plex Sans"/>
                          <a:hlinkClick r:id="rId17">
                            <a:extLst>
                              <a:ext uri="{A12FA001-AC4F-418D-AE19-62706E023703}">
                                <ahyp:hlinkClr xmlns:ahyp="http://schemas.microsoft.com/office/drawing/2018/hyperlinkcolor" val="tx"/>
                              </a:ext>
                            </a:extLst>
                          </a:hlinkClick>
                        </a:rPr>
                        <a:t>here</a:t>
                      </a:r>
                      <a:endParaRPr sz="1000" b="1">
                        <a:solidFill>
                          <a:schemeClr val="dk1"/>
                        </a:solidFill>
                        <a:latin typeface="IBM Plex Sans"/>
                        <a:ea typeface="IBM Plex Sans"/>
                        <a:cs typeface="IBM Plex Sans"/>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9"/>
        <p:cNvGrpSpPr/>
        <p:nvPr/>
      </p:nvGrpSpPr>
      <p:grpSpPr>
        <a:xfrm>
          <a:off x="0" y="0"/>
          <a:ext cx="0" cy="0"/>
          <a:chOff x="0" y="0"/>
          <a:chExt cx="0" cy="0"/>
        </a:xfrm>
      </p:grpSpPr>
      <p:sp>
        <p:nvSpPr>
          <p:cNvPr id="420" name="Google Shape;420;p52"/>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اطلاعات نقشه راه</a:t>
            </a:r>
            <a:endParaRPr dirty="0">
              <a:solidFill>
                <a:schemeClr val="lt2"/>
              </a:solidFill>
              <a:cs typeface="B Nazanin" panose="00000700000000000000" pitchFamily="2" charset="-78"/>
            </a:endParaRPr>
          </a:p>
        </p:txBody>
      </p:sp>
      <p:graphicFrame>
        <p:nvGraphicFramePr>
          <p:cNvPr id="421" name="Google Shape;421;p52"/>
          <p:cNvGraphicFramePr/>
          <p:nvPr>
            <p:extLst>
              <p:ext uri="{D42A27DB-BD31-4B8C-83A1-F6EECF244321}">
                <p14:modId xmlns:p14="http://schemas.microsoft.com/office/powerpoint/2010/main" val="3878729755"/>
              </p:ext>
            </p:extLst>
          </p:nvPr>
        </p:nvGraphicFramePr>
        <p:xfrm>
          <a:off x="719963" y="1114060"/>
          <a:ext cx="7703900" cy="3491300"/>
        </p:xfrm>
        <a:graphic>
          <a:graphicData uri="http://schemas.openxmlformats.org/drawingml/2006/table">
            <a:tbl>
              <a:tblPr>
                <a:noFill/>
                <a:tableStyleId>{C33D6ED8-4DB3-4F16-AD3B-D66E16FF38D4}</a:tableStyleId>
              </a:tblPr>
              <a:tblGrid>
                <a:gridCol w="1284125">
                  <a:extLst>
                    <a:ext uri="{9D8B030D-6E8A-4147-A177-3AD203B41FA5}">
                      <a16:colId xmlns:a16="http://schemas.microsoft.com/office/drawing/2014/main" val="20000"/>
                    </a:ext>
                  </a:extLst>
                </a:gridCol>
                <a:gridCol w="793625">
                  <a:extLst>
                    <a:ext uri="{9D8B030D-6E8A-4147-A177-3AD203B41FA5}">
                      <a16:colId xmlns:a16="http://schemas.microsoft.com/office/drawing/2014/main" val="20001"/>
                    </a:ext>
                  </a:extLst>
                </a:gridCol>
                <a:gridCol w="793625">
                  <a:extLst>
                    <a:ext uri="{9D8B030D-6E8A-4147-A177-3AD203B41FA5}">
                      <a16:colId xmlns:a16="http://schemas.microsoft.com/office/drawing/2014/main" val="20002"/>
                    </a:ext>
                  </a:extLst>
                </a:gridCol>
                <a:gridCol w="793625">
                  <a:extLst>
                    <a:ext uri="{9D8B030D-6E8A-4147-A177-3AD203B41FA5}">
                      <a16:colId xmlns:a16="http://schemas.microsoft.com/office/drawing/2014/main" val="20003"/>
                    </a:ext>
                  </a:extLst>
                </a:gridCol>
                <a:gridCol w="793625">
                  <a:extLst>
                    <a:ext uri="{9D8B030D-6E8A-4147-A177-3AD203B41FA5}">
                      <a16:colId xmlns:a16="http://schemas.microsoft.com/office/drawing/2014/main" val="20004"/>
                    </a:ext>
                  </a:extLst>
                </a:gridCol>
                <a:gridCol w="793625">
                  <a:extLst>
                    <a:ext uri="{9D8B030D-6E8A-4147-A177-3AD203B41FA5}">
                      <a16:colId xmlns:a16="http://schemas.microsoft.com/office/drawing/2014/main" val="20005"/>
                    </a:ext>
                  </a:extLst>
                </a:gridCol>
                <a:gridCol w="793625">
                  <a:extLst>
                    <a:ext uri="{9D8B030D-6E8A-4147-A177-3AD203B41FA5}">
                      <a16:colId xmlns:a16="http://schemas.microsoft.com/office/drawing/2014/main" val="20006"/>
                    </a:ext>
                  </a:extLst>
                </a:gridCol>
                <a:gridCol w="793625">
                  <a:extLst>
                    <a:ext uri="{9D8B030D-6E8A-4147-A177-3AD203B41FA5}">
                      <a16:colId xmlns:a16="http://schemas.microsoft.com/office/drawing/2014/main" val="20007"/>
                    </a:ext>
                  </a:extLst>
                </a:gridCol>
                <a:gridCol w="864400">
                  <a:extLst>
                    <a:ext uri="{9D8B030D-6E8A-4147-A177-3AD203B41FA5}">
                      <a16:colId xmlns:a16="http://schemas.microsoft.com/office/drawing/2014/main" val="20008"/>
                    </a:ext>
                  </a:extLst>
                </a:gridCol>
              </a:tblGrid>
              <a:tr h="494100">
                <a:tc>
                  <a:txBody>
                    <a:bodyPr/>
                    <a:lstStyle/>
                    <a:p>
                      <a:pPr marL="0" lvl="0" indent="0" algn="l" rtl="0">
                        <a:spcBef>
                          <a:spcPts val="0"/>
                        </a:spcBef>
                        <a:spcAft>
                          <a:spcPts val="0"/>
                        </a:spcAft>
                        <a:buNone/>
                      </a:pPr>
                      <a:endParaRPr sz="200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هفته 1</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n-US"/>
                    </a:p>
                  </a:txBody>
                  <a:tcPr/>
                </a:tc>
                <a:tc gridSpan="2">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هفته 2</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n-US"/>
                    </a:p>
                  </a:txBody>
                  <a:tcPr/>
                </a:tc>
                <a:tc gridSpan="2">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هفته 3</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n-US"/>
                    </a:p>
                  </a:txBody>
                  <a:tcPr/>
                </a:tc>
                <a:tc gridSpan="2">
                  <a:txBody>
                    <a:bodyPr/>
                    <a:lstStyle/>
                    <a:p>
                      <a:pPr marL="0" lvl="0" indent="0" algn="ctr" rtl="0">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هفته 4</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749300">
                <a:tc>
                  <a:txBody>
                    <a:bodyPr/>
                    <a:lstStyle/>
                    <a:p>
                      <a:pPr marL="0" lvl="0" indent="0" algn="ct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1</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ctr" rtl="0">
                        <a:spcBef>
                          <a:spcPts val="0"/>
                        </a:spcBef>
                        <a:spcAft>
                          <a:spcPts val="0"/>
                        </a:spcAft>
                        <a:buNone/>
                      </a:pPr>
                      <a:r>
                        <a:rPr lang="en" sz="1200">
                          <a:solidFill>
                            <a:schemeClr val="dk1"/>
                          </a:solidFill>
                          <a:latin typeface="IBM Plex Sans"/>
                          <a:ea typeface="IBM Plex Sans"/>
                          <a:cs typeface="B Nazanin" panose="00000700000000000000" pitchFamily="2" charset="-78"/>
                          <a:sym typeface="IBM Plex Sans"/>
                        </a:rPr>
                        <a:t>-</a:t>
                      </a:r>
                      <a:endParaRPr sz="1200">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hMerge="1">
                  <a:txBody>
                    <a:bodyPr/>
                    <a:lstStyle/>
                    <a:p>
                      <a:endParaRPr lang="en-US"/>
                    </a:p>
                  </a:txBody>
                  <a:tcPr/>
                </a:tc>
                <a:tc>
                  <a:txBody>
                    <a:bodyPr/>
                    <a:lstStyle/>
                    <a:p>
                      <a:pPr marL="0" lvl="0" indent="0" algn="ctr" rtl="0">
                        <a:spcBef>
                          <a:spcPts val="0"/>
                        </a:spcBef>
                        <a:spcAft>
                          <a:spcPts val="0"/>
                        </a:spcAft>
                        <a:buNone/>
                      </a:pPr>
                      <a:r>
                        <a:rPr lang="en" sz="1200">
                          <a:solidFill>
                            <a:schemeClr val="dk1"/>
                          </a:solidFill>
                          <a:latin typeface="IBM Plex Sans"/>
                          <a:ea typeface="IBM Plex Sans"/>
                          <a:cs typeface="B Nazanin" panose="00000700000000000000" pitchFamily="2" charset="-78"/>
                          <a:sym typeface="IBM Plex Sans"/>
                        </a:rPr>
                        <a:t>-</a:t>
                      </a:r>
                      <a:endParaRPr sz="1200">
                        <a:solidFill>
                          <a:schemeClr val="dk2"/>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1200" b="1" dirty="0">
                          <a:solidFill>
                            <a:schemeClr val="lt1"/>
                          </a:solidFill>
                          <a:latin typeface="IBM Plex Sans"/>
                          <a:ea typeface="IBM Plex Sans"/>
                          <a:cs typeface="B Nazanin" panose="00000700000000000000" pitchFamily="2" charset="-78"/>
                          <a:sym typeface="IBM Plex Sans"/>
                        </a:rPr>
                        <a:t>قالب پاورپوینت معماری</a:t>
                      </a:r>
                      <a:endParaRPr sz="1200" b="1"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hMerge="1">
                  <a:txBody>
                    <a:bodyPr/>
                    <a:lstStyle/>
                    <a:p>
                      <a:endParaRPr lang="en-US"/>
                    </a:p>
                  </a:txBody>
                  <a:tcPr/>
                </a:tc>
                <a:extLst>
                  <a:ext uri="{0D108BD9-81ED-4DB2-BD59-A6C34878D82A}">
                    <a16:rowId xmlns:a16="http://schemas.microsoft.com/office/drawing/2014/main" val="10001"/>
                  </a:ext>
                </a:extLst>
              </a:tr>
              <a:tr h="749300">
                <a:tc>
                  <a:txBody>
                    <a:bodyPr/>
                    <a:lstStyle/>
                    <a:p>
                      <a:pPr marL="0" lvl="0" indent="0" algn="ct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2</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3">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gridSpan="2">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 </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hMerge="1">
                  <a:txBody>
                    <a:bodyPr/>
                    <a:lstStyle/>
                    <a:p>
                      <a:endParaRPr lang="en-US"/>
                    </a:p>
                  </a:txBody>
                  <a:tcPr/>
                </a:tc>
                <a:tc gridSpan="3">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749300">
                <a:tc>
                  <a:txBody>
                    <a:bodyPr/>
                    <a:lstStyle/>
                    <a:p>
                      <a:pPr marL="0" lvl="0" indent="0" algn="ct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3</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BM Plex Sans"/>
                          <a:ea typeface="IBM Plex Sans"/>
                          <a:cs typeface="B Nazanin" panose="00000700000000000000" pitchFamily="2" charset="-78"/>
                          <a:sym typeface="IBM Plex Sans"/>
                        </a:rPr>
                        <a:t>-</a:t>
                      </a:r>
                      <a:endParaRPr sz="120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a:t>
                      </a:r>
                      <a:endParaRPr sz="1200" dirty="0">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gridSpan="3">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gridSpan="2">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hMerge="1">
                  <a:txBody>
                    <a:bodyPr/>
                    <a:lstStyle/>
                    <a:p>
                      <a:endParaRPr lang="en-US"/>
                    </a:p>
                  </a:txBody>
                  <a:tcPr/>
                </a:tc>
                <a:extLst>
                  <a:ext uri="{0D108BD9-81ED-4DB2-BD59-A6C34878D82A}">
                    <a16:rowId xmlns:a16="http://schemas.microsoft.com/office/drawing/2014/main" val="10003"/>
                  </a:ext>
                </a:extLst>
              </a:tr>
              <a:tr h="749300">
                <a:tc>
                  <a:txBody>
                    <a:bodyPr/>
                    <a:lstStyle/>
                    <a:p>
                      <a:pPr marL="0" lvl="0" indent="0" algn="ctr"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پروژه 1 4</a:t>
                      </a:r>
                      <a:endParaRPr sz="20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2">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hMerge="1">
                  <a:txBody>
                    <a:bodyPr/>
                    <a:lstStyle/>
                    <a:p>
                      <a:endParaRPr lang="en-US"/>
                    </a:p>
                  </a:txBody>
                  <a:tcPr/>
                </a:tc>
                <a:tc gridSpan="3">
                  <a:txBody>
                    <a:bodyPr/>
                    <a:lstStyle/>
                    <a:p>
                      <a:pPr marL="0" lvl="0" indent="0" algn="ctr" rtl="0">
                        <a:spcBef>
                          <a:spcPts val="0"/>
                        </a:spcBef>
                        <a:spcAft>
                          <a:spcPts val="0"/>
                        </a:spcAft>
                        <a:buNone/>
                      </a:pPr>
                      <a:r>
                        <a:rPr lang="fa-IR" sz="1200" dirty="0">
                          <a:solidFill>
                            <a:schemeClr val="lt1"/>
                          </a:solidFill>
                          <a:latin typeface="IBM Plex Sans"/>
                          <a:ea typeface="IBM Plex Sans"/>
                          <a:cs typeface="B Nazanin" panose="00000700000000000000" pitchFamily="2" charset="-78"/>
                          <a:sym typeface="IBM Plex Sans"/>
                        </a:rPr>
                        <a:t>قالب پاورپوینت معماری قابل ویرایش می باشد</a:t>
                      </a:r>
                      <a:endParaRPr sz="1200" dirty="0">
                        <a:solidFill>
                          <a:schemeClr val="lt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hMerge="1">
                  <a:txBody>
                    <a:bodyPr/>
                    <a:lstStyle/>
                    <a:p>
                      <a:endParaRPr lang="en-US"/>
                    </a:p>
                  </a:txBody>
                  <a:tcPr/>
                </a:tc>
                <a:tc hMerge="1">
                  <a:txBody>
                    <a:bodyPr/>
                    <a:lstStyle/>
                    <a:p>
                      <a:endParaRPr lang="en-US"/>
                    </a:p>
                  </a:txBody>
                  <a:tcPr/>
                </a:tc>
                <a:tc gridSpan="2">
                  <a:txBody>
                    <a:bodyPr/>
                    <a:lstStyle/>
                    <a:p>
                      <a:pPr marL="0" lvl="0" indent="0" algn="ctr" rtl="0">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قالب پاورپوینت معماری </a:t>
                      </a:r>
                      <a:endParaRPr sz="1200" dirty="0">
                        <a:solidFill>
                          <a:schemeClr val="dk1"/>
                        </a:solidFill>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ctr" rtl="0">
                        <a:spcBef>
                          <a:spcPts val="0"/>
                        </a:spcBef>
                        <a:spcAft>
                          <a:spcPts val="0"/>
                        </a:spcAft>
                        <a:buNone/>
                      </a:pPr>
                      <a:r>
                        <a:rPr lang="en" sz="1200" dirty="0">
                          <a:solidFill>
                            <a:schemeClr val="dk1"/>
                          </a:solidFill>
                          <a:latin typeface="IBM Plex Sans"/>
                          <a:ea typeface="IBM Plex Sans"/>
                          <a:cs typeface="B Nazanin" panose="00000700000000000000" pitchFamily="2" charset="-78"/>
                          <a:sym typeface="IBM Plex Sans"/>
                        </a:rPr>
                        <a:t>-</a:t>
                      </a:r>
                      <a:endParaRPr sz="1200" dirty="0">
                        <a:latin typeface="IBM Plex Sans"/>
                        <a:ea typeface="IBM Plex Sans"/>
                        <a:cs typeface="B Nazanin" panose="00000700000000000000" pitchFamily="2" charset="-78"/>
                        <a:sym typeface="IBM Plex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25"/>
        <p:cNvGrpSpPr/>
        <p:nvPr/>
      </p:nvGrpSpPr>
      <p:grpSpPr>
        <a:xfrm>
          <a:off x="0" y="0"/>
          <a:ext cx="0" cy="0"/>
          <a:chOff x="0" y="0"/>
          <a:chExt cx="0" cy="0"/>
        </a:xfrm>
      </p:grpSpPr>
      <p:sp>
        <p:nvSpPr>
          <p:cNvPr id="426" name="Google Shape;426;p53"/>
          <p:cNvSpPr txBox="1">
            <a:spLocks noGrp="1"/>
          </p:cNvSpPr>
          <p:nvPr>
            <p:ph type="ctrTitle"/>
          </p:nvPr>
        </p:nvSpPr>
        <p:spPr>
          <a:xfrm>
            <a:off x="2721496" y="538175"/>
            <a:ext cx="3701100" cy="81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با تشکر!</a:t>
            </a:r>
            <a:endParaRPr dirty="0">
              <a:solidFill>
                <a:schemeClr val="lt2"/>
              </a:solidFill>
              <a:cs typeface="B Nazanin" panose="00000700000000000000" pitchFamily="2" charset="-78"/>
            </a:endParaRPr>
          </a:p>
        </p:txBody>
      </p:sp>
      <p:sp>
        <p:nvSpPr>
          <p:cNvPr id="427" name="Google Shape;427;p53"/>
          <p:cNvSpPr txBox="1">
            <a:spLocks noGrp="1"/>
          </p:cNvSpPr>
          <p:nvPr>
            <p:ph type="subTitle" idx="1"/>
          </p:nvPr>
        </p:nvSpPr>
        <p:spPr>
          <a:xfrm>
            <a:off x="2717285" y="1350069"/>
            <a:ext cx="3709800" cy="122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fa-IR" b="1" dirty="0">
                <a:cs typeface="B Nazanin" panose="00000700000000000000" pitchFamily="2" charset="-78"/>
              </a:rPr>
              <a:t>آیا هیچ سوالی دارید؟</a:t>
            </a:r>
          </a:p>
          <a:p>
            <a:pPr marL="0" lvl="0" indent="0" algn="ctr" rtl="0">
              <a:spcBef>
                <a:spcPts val="0"/>
              </a:spcBef>
              <a:spcAft>
                <a:spcPts val="0"/>
              </a:spcAft>
              <a:buClr>
                <a:schemeClr val="dk1"/>
              </a:buClr>
              <a:buSzPts val="1100"/>
              <a:buFont typeface="Arial"/>
              <a:buNone/>
            </a:pPr>
            <a:endParaRPr lang="fa-IR" b="1" dirty="0">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US" dirty="0">
                <a:cs typeface="B Nazanin" panose="00000700000000000000" pitchFamily="2" charset="-78"/>
              </a:rPr>
              <a:t>20begir.com </a:t>
            </a:r>
            <a:endParaRPr lang="fa-IR" dirty="0">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dirty="0">
                <a:cs typeface="B Nazanin" panose="00000700000000000000" pitchFamily="2" charset="-78"/>
              </a:rPr>
              <a:t>+91 620 421 838</a:t>
            </a:r>
            <a:endParaRPr dirty="0">
              <a:cs typeface="B Nazanin" panose="00000700000000000000" pitchFamily="2" charset="-78"/>
            </a:endParaRPr>
          </a:p>
          <a:p>
            <a:pPr marL="0" lvl="0" indent="0" algn="ctr" rtl="0">
              <a:spcBef>
                <a:spcPts val="0"/>
              </a:spcBef>
              <a:spcAft>
                <a:spcPts val="0"/>
              </a:spcAft>
              <a:buNone/>
            </a:pPr>
            <a:r>
              <a:rPr lang="en-US" dirty="0">
                <a:cs typeface="B Nazanin" panose="00000700000000000000" pitchFamily="2" charset="-78"/>
              </a:rPr>
              <a:t>20begir.com</a:t>
            </a:r>
            <a:endParaRPr dirty="0">
              <a:cs typeface="B Nazanin" panose="00000700000000000000" pitchFamily="2" charset="-78"/>
            </a:endParaRPr>
          </a:p>
        </p:txBody>
      </p:sp>
      <p:sp>
        <p:nvSpPr>
          <p:cNvPr id="428" name="Google Shape;428;p53"/>
          <p:cNvSpPr txBox="1"/>
          <p:nvPr/>
        </p:nvSpPr>
        <p:spPr>
          <a:xfrm>
            <a:off x="2717285" y="3309200"/>
            <a:ext cx="3709800" cy="362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200"/>
              </a:spcAft>
              <a:buNone/>
            </a:pPr>
            <a:r>
              <a:rPr lang="fa-IR" sz="1200" dirty="0">
                <a:solidFill>
                  <a:schemeClr val="dk1"/>
                </a:solidFill>
                <a:latin typeface="IBM Plex Sans"/>
                <a:ea typeface="IBM Plex Sans"/>
                <a:cs typeface="B Nazanin" panose="00000700000000000000" pitchFamily="2" charset="-78"/>
                <a:sym typeface="IBM Plex Sans"/>
              </a:rPr>
              <a:t>لطفاً این اسلاید را برای ذکر منبع نگه دارید</a:t>
            </a:r>
            <a:endParaRPr sz="1200" dirty="0">
              <a:solidFill>
                <a:schemeClr val="dk1"/>
              </a:solidFill>
              <a:latin typeface="IBM Plex Sans"/>
              <a:ea typeface="IBM Plex Sans"/>
              <a:cs typeface="B Nazanin" panose="00000700000000000000" pitchFamily="2" charset="-78"/>
              <a:sym typeface="IBM Plex Sans"/>
            </a:endParaRPr>
          </a:p>
        </p:txBody>
      </p:sp>
      <p:grpSp>
        <p:nvGrpSpPr>
          <p:cNvPr id="429" name="Google Shape;429;p53"/>
          <p:cNvGrpSpPr/>
          <p:nvPr/>
        </p:nvGrpSpPr>
        <p:grpSpPr>
          <a:xfrm>
            <a:off x="4101888" y="2731927"/>
            <a:ext cx="423600" cy="423600"/>
            <a:chOff x="4101888" y="2821589"/>
            <a:chExt cx="423600" cy="423600"/>
          </a:xfrm>
        </p:grpSpPr>
        <p:sp>
          <p:nvSpPr>
            <p:cNvPr id="430" name="Google Shape;430;p53"/>
            <p:cNvSpPr/>
            <p:nvPr/>
          </p:nvSpPr>
          <p:spPr>
            <a:xfrm>
              <a:off x="4101888" y="2821589"/>
              <a:ext cx="423600" cy="423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431" name="Google Shape;431;p53"/>
            <p:cNvGrpSpPr/>
            <p:nvPr/>
          </p:nvGrpSpPr>
          <p:grpSpPr>
            <a:xfrm>
              <a:off x="4210941" y="2930614"/>
              <a:ext cx="205511" cy="205524"/>
              <a:chOff x="2321850" y="261375"/>
              <a:chExt cx="397200" cy="397225"/>
            </a:xfrm>
          </p:grpSpPr>
          <p:sp>
            <p:nvSpPr>
              <p:cNvPr id="432" name="Google Shape;432;p53"/>
              <p:cNvSpPr/>
              <p:nvPr/>
            </p:nvSpPr>
            <p:spPr>
              <a:xfrm>
                <a:off x="2418450" y="358000"/>
                <a:ext cx="204000" cy="203975"/>
              </a:xfrm>
              <a:custGeom>
                <a:avLst/>
                <a:gdLst/>
                <a:ahLst/>
                <a:cxnLst/>
                <a:rect l="l" t="t" r="r" b="b"/>
                <a:pathLst>
                  <a:path w="8160" h="8159" extrusionOk="0">
                    <a:moveTo>
                      <a:pt x="4366" y="1431"/>
                    </a:moveTo>
                    <a:lnTo>
                      <a:pt x="4617" y="1467"/>
                    </a:lnTo>
                    <a:lnTo>
                      <a:pt x="4867" y="1539"/>
                    </a:lnTo>
                    <a:lnTo>
                      <a:pt x="5118" y="1646"/>
                    </a:lnTo>
                    <a:lnTo>
                      <a:pt x="5332" y="1753"/>
                    </a:lnTo>
                    <a:lnTo>
                      <a:pt x="5583" y="1897"/>
                    </a:lnTo>
                    <a:lnTo>
                      <a:pt x="5762" y="2040"/>
                    </a:lnTo>
                    <a:lnTo>
                      <a:pt x="5941" y="2219"/>
                    </a:lnTo>
                    <a:lnTo>
                      <a:pt x="6120" y="2398"/>
                    </a:lnTo>
                    <a:lnTo>
                      <a:pt x="6263" y="2576"/>
                    </a:lnTo>
                    <a:lnTo>
                      <a:pt x="6406" y="2827"/>
                    </a:lnTo>
                    <a:lnTo>
                      <a:pt x="6513" y="3042"/>
                    </a:lnTo>
                    <a:lnTo>
                      <a:pt x="6621" y="3292"/>
                    </a:lnTo>
                    <a:lnTo>
                      <a:pt x="6692" y="3543"/>
                    </a:lnTo>
                    <a:lnTo>
                      <a:pt x="6728" y="3793"/>
                    </a:lnTo>
                    <a:lnTo>
                      <a:pt x="6728" y="4079"/>
                    </a:lnTo>
                    <a:lnTo>
                      <a:pt x="6728" y="4330"/>
                    </a:lnTo>
                    <a:lnTo>
                      <a:pt x="6692" y="4616"/>
                    </a:lnTo>
                    <a:lnTo>
                      <a:pt x="6621" y="4867"/>
                    </a:lnTo>
                    <a:lnTo>
                      <a:pt x="6513" y="5117"/>
                    </a:lnTo>
                    <a:lnTo>
                      <a:pt x="6406" y="5332"/>
                    </a:lnTo>
                    <a:lnTo>
                      <a:pt x="6263" y="5547"/>
                    </a:lnTo>
                    <a:lnTo>
                      <a:pt x="6120" y="5761"/>
                    </a:lnTo>
                    <a:lnTo>
                      <a:pt x="5941" y="5940"/>
                    </a:lnTo>
                    <a:lnTo>
                      <a:pt x="5762" y="6119"/>
                    </a:lnTo>
                    <a:lnTo>
                      <a:pt x="5583" y="6262"/>
                    </a:lnTo>
                    <a:lnTo>
                      <a:pt x="5332" y="6405"/>
                    </a:lnTo>
                    <a:lnTo>
                      <a:pt x="5118" y="6513"/>
                    </a:lnTo>
                    <a:lnTo>
                      <a:pt x="4867" y="6584"/>
                    </a:lnTo>
                    <a:lnTo>
                      <a:pt x="4617" y="6656"/>
                    </a:lnTo>
                    <a:lnTo>
                      <a:pt x="4366" y="6692"/>
                    </a:lnTo>
                    <a:lnTo>
                      <a:pt x="4080" y="6727"/>
                    </a:lnTo>
                    <a:lnTo>
                      <a:pt x="3829" y="6692"/>
                    </a:lnTo>
                    <a:lnTo>
                      <a:pt x="3543" y="6656"/>
                    </a:lnTo>
                    <a:lnTo>
                      <a:pt x="3293" y="6584"/>
                    </a:lnTo>
                    <a:lnTo>
                      <a:pt x="3042" y="6513"/>
                    </a:lnTo>
                    <a:lnTo>
                      <a:pt x="2828" y="6405"/>
                    </a:lnTo>
                    <a:lnTo>
                      <a:pt x="2613" y="6262"/>
                    </a:lnTo>
                    <a:lnTo>
                      <a:pt x="2398" y="6119"/>
                    </a:lnTo>
                    <a:lnTo>
                      <a:pt x="2219" y="5940"/>
                    </a:lnTo>
                    <a:lnTo>
                      <a:pt x="2040" y="5761"/>
                    </a:lnTo>
                    <a:lnTo>
                      <a:pt x="1897" y="5547"/>
                    </a:lnTo>
                    <a:lnTo>
                      <a:pt x="1754" y="5332"/>
                    </a:lnTo>
                    <a:lnTo>
                      <a:pt x="1647" y="5117"/>
                    </a:lnTo>
                    <a:lnTo>
                      <a:pt x="1575" y="4867"/>
                    </a:lnTo>
                    <a:lnTo>
                      <a:pt x="1504" y="4616"/>
                    </a:lnTo>
                    <a:lnTo>
                      <a:pt x="1468" y="4330"/>
                    </a:lnTo>
                    <a:lnTo>
                      <a:pt x="1432" y="4079"/>
                    </a:lnTo>
                    <a:lnTo>
                      <a:pt x="1468" y="3793"/>
                    </a:lnTo>
                    <a:lnTo>
                      <a:pt x="1504" y="3543"/>
                    </a:lnTo>
                    <a:lnTo>
                      <a:pt x="1575" y="3292"/>
                    </a:lnTo>
                    <a:lnTo>
                      <a:pt x="1647" y="3042"/>
                    </a:lnTo>
                    <a:lnTo>
                      <a:pt x="1754" y="2827"/>
                    </a:lnTo>
                    <a:lnTo>
                      <a:pt x="1897" y="2576"/>
                    </a:lnTo>
                    <a:lnTo>
                      <a:pt x="2040" y="2398"/>
                    </a:lnTo>
                    <a:lnTo>
                      <a:pt x="2219" y="2219"/>
                    </a:lnTo>
                    <a:lnTo>
                      <a:pt x="2398" y="2040"/>
                    </a:lnTo>
                    <a:lnTo>
                      <a:pt x="2613" y="1897"/>
                    </a:lnTo>
                    <a:lnTo>
                      <a:pt x="2828" y="1753"/>
                    </a:lnTo>
                    <a:lnTo>
                      <a:pt x="3042" y="1646"/>
                    </a:lnTo>
                    <a:lnTo>
                      <a:pt x="3293" y="1539"/>
                    </a:lnTo>
                    <a:lnTo>
                      <a:pt x="3543" y="1467"/>
                    </a:lnTo>
                    <a:lnTo>
                      <a:pt x="3829" y="1431"/>
                    </a:lnTo>
                    <a:close/>
                    <a:moveTo>
                      <a:pt x="3686" y="0"/>
                    </a:moveTo>
                    <a:lnTo>
                      <a:pt x="3257" y="72"/>
                    </a:lnTo>
                    <a:lnTo>
                      <a:pt x="2863" y="179"/>
                    </a:lnTo>
                    <a:lnTo>
                      <a:pt x="2505" y="322"/>
                    </a:lnTo>
                    <a:lnTo>
                      <a:pt x="2148" y="501"/>
                    </a:lnTo>
                    <a:lnTo>
                      <a:pt x="1790" y="680"/>
                    </a:lnTo>
                    <a:lnTo>
                      <a:pt x="1504" y="930"/>
                    </a:lnTo>
                    <a:lnTo>
                      <a:pt x="1217" y="1181"/>
                    </a:lnTo>
                    <a:lnTo>
                      <a:pt x="931" y="1467"/>
                    </a:lnTo>
                    <a:lnTo>
                      <a:pt x="716" y="1789"/>
                    </a:lnTo>
                    <a:lnTo>
                      <a:pt x="502" y="2147"/>
                    </a:lnTo>
                    <a:lnTo>
                      <a:pt x="323" y="2469"/>
                    </a:lnTo>
                    <a:lnTo>
                      <a:pt x="180" y="2863"/>
                    </a:lnTo>
                    <a:lnTo>
                      <a:pt x="108" y="3256"/>
                    </a:lnTo>
                    <a:lnTo>
                      <a:pt x="36" y="3650"/>
                    </a:lnTo>
                    <a:lnTo>
                      <a:pt x="1" y="4079"/>
                    </a:lnTo>
                    <a:lnTo>
                      <a:pt x="36" y="4473"/>
                    </a:lnTo>
                    <a:lnTo>
                      <a:pt x="108" y="4902"/>
                    </a:lnTo>
                    <a:lnTo>
                      <a:pt x="180" y="5296"/>
                    </a:lnTo>
                    <a:lnTo>
                      <a:pt x="323" y="5654"/>
                    </a:lnTo>
                    <a:lnTo>
                      <a:pt x="502" y="6012"/>
                    </a:lnTo>
                    <a:lnTo>
                      <a:pt x="716" y="6370"/>
                    </a:lnTo>
                    <a:lnTo>
                      <a:pt x="931" y="6656"/>
                    </a:lnTo>
                    <a:lnTo>
                      <a:pt x="1217" y="6942"/>
                    </a:lnTo>
                    <a:lnTo>
                      <a:pt x="1504" y="7228"/>
                    </a:lnTo>
                    <a:lnTo>
                      <a:pt x="1790" y="7443"/>
                    </a:lnTo>
                    <a:lnTo>
                      <a:pt x="2148" y="7658"/>
                    </a:lnTo>
                    <a:lnTo>
                      <a:pt x="2505" y="7837"/>
                    </a:lnTo>
                    <a:lnTo>
                      <a:pt x="2863" y="7980"/>
                    </a:lnTo>
                    <a:lnTo>
                      <a:pt x="3257" y="8051"/>
                    </a:lnTo>
                    <a:lnTo>
                      <a:pt x="3686" y="8123"/>
                    </a:lnTo>
                    <a:lnTo>
                      <a:pt x="4080" y="8159"/>
                    </a:lnTo>
                    <a:lnTo>
                      <a:pt x="4509" y="8123"/>
                    </a:lnTo>
                    <a:lnTo>
                      <a:pt x="4903" y="8051"/>
                    </a:lnTo>
                    <a:lnTo>
                      <a:pt x="5297" y="7980"/>
                    </a:lnTo>
                    <a:lnTo>
                      <a:pt x="5690" y="7837"/>
                    </a:lnTo>
                    <a:lnTo>
                      <a:pt x="6012" y="7658"/>
                    </a:lnTo>
                    <a:lnTo>
                      <a:pt x="6370" y="7443"/>
                    </a:lnTo>
                    <a:lnTo>
                      <a:pt x="6692" y="7228"/>
                    </a:lnTo>
                    <a:lnTo>
                      <a:pt x="6978" y="6942"/>
                    </a:lnTo>
                    <a:lnTo>
                      <a:pt x="7229" y="6656"/>
                    </a:lnTo>
                    <a:lnTo>
                      <a:pt x="7479" y="6370"/>
                    </a:lnTo>
                    <a:lnTo>
                      <a:pt x="7658" y="6012"/>
                    </a:lnTo>
                    <a:lnTo>
                      <a:pt x="7837" y="5654"/>
                    </a:lnTo>
                    <a:lnTo>
                      <a:pt x="7980" y="5296"/>
                    </a:lnTo>
                    <a:lnTo>
                      <a:pt x="8088" y="4902"/>
                    </a:lnTo>
                    <a:lnTo>
                      <a:pt x="8159" y="4473"/>
                    </a:lnTo>
                    <a:lnTo>
                      <a:pt x="8159" y="4079"/>
                    </a:lnTo>
                    <a:lnTo>
                      <a:pt x="8159" y="3650"/>
                    </a:lnTo>
                    <a:lnTo>
                      <a:pt x="8088" y="3256"/>
                    </a:lnTo>
                    <a:lnTo>
                      <a:pt x="7980" y="2863"/>
                    </a:lnTo>
                    <a:lnTo>
                      <a:pt x="7837" y="2469"/>
                    </a:lnTo>
                    <a:lnTo>
                      <a:pt x="7658" y="2147"/>
                    </a:lnTo>
                    <a:lnTo>
                      <a:pt x="7479" y="1789"/>
                    </a:lnTo>
                    <a:lnTo>
                      <a:pt x="7229" y="1467"/>
                    </a:lnTo>
                    <a:lnTo>
                      <a:pt x="6978" y="1181"/>
                    </a:lnTo>
                    <a:lnTo>
                      <a:pt x="6692" y="930"/>
                    </a:lnTo>
                    <a:lnTo>
                      <a:pt x="6370" y="680"/>
                    </a:lnTo>
                    <a:lnTo>
                      <a:pt x="6012" y="501"/>
                    </a:lnTo>
                    <a:lnTo>
                      <a:pt x="5690" y="322"/>
                    </a:lnTo>
                    <a:lnTo>
                      <a:pt x="5297" y="179"/>
                    </a:lnTo>
                    <a:lnTo>
                      <a:pt x="4903" y="72"/>
                    </a:lnTo>
                    <a:lnTo>
                      <a:pt x="45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3" name="Google Shape;433;p53"/>
              <p:cNvSpPr/>
              <p:nvPr/>
            </p:nvSpPr>
            <p:spPr>
              <a:xfrm>
                <a:off x="2602750" y="330250"/>
                <a:ext cx="47425" cy="47450"/>
              </a:xfrm>
              <a:custGeom>
                <a:avLst/>
                <a:gdLst/>
                <a:ahLst/>
                <a:cxnLst/>
                <a:rect l="l" t="t" r="r" b="b"/>
                <a:pathLst>
                  <a:path w="1897" h="1898" extrusionOk="0">
                    <a:moveTo>
                      <a:pt x="752" y="1"/>
                    </a:moveTo>
                    <a:lnTo>
                      <a:pt x="573" y="72"/>
                    </a:lnTo>
                    <a:lnTo>
                      <a:pt x="429" y="144"/>
                    </a:lnTo>
                    <a:lnTo>
                      <a:pt x="286" y="287"/>
                    </a:lnTo>
                    <a:lnTo>
                      <a:pt x="179" y="430"/>
                    </a:lnTo>
                    <a:lnTo>
                      <a:pt x="72" y="573"/>
                    </a:lnTo>
                    <a:lnTo>
                      <a:pt x="36" y="752"/>
                    </a:lnTo>
                    <a:lnTo>
                      <a:pt x="0" y="931"/>
                    </a:lnTo>
                    <a:lnTo>
                      <a:pt x="36" y="1146"/>
                    </a:lnTo>
                    <a:lnTo>
                      <a:pt x="72" y="1325"/>
                    </a:lnTo>
                    <a:lnTo>
                      <a:pt x="179" y="1468"/>
                    </a:lnTo>
                    <a:lnTo>
                      <a:pt x="286" y="1611"/>
                    </a:lnTo>
                    <a:lnTo>
                      <a:pt x="429" y="1718"/>
                    </a:lnTo>
                    <a:lnTo>
                      <a:pt x="573" y="1826"/>
                    </a:lnTo>
                    <a:lnTo>
                      <a:pt x="752" y="1861"/>
                    </a:lnTo>
                    <a:lnTo>
                      <a:pt x="966" y="1897"/>
                    </a:lnTo>
                    <a:lnTo>
                      <a:pt x="1145" y="1861"/>
                    </a:lnTo>
                    <a:lnTo>
                      <a:pt x="1324" y="1826"/>
                    </a:lnTo>
                    <a:lnTo>
                      <a:pt x="1467" y="1718"/>
                    </a:lnTo>
                    <a:lnTo>
                      <a:pt x="1610" y="1611"/>
                    </a:lnTo>
                    <a:lnTo>
                      <a:pt x="1753" y="1468"/>
                    </a:lnTo>
                    <a:lnTo>
                      <a:pt x="1825" y="1325"/>
                    </a:lnTo>
                    <a:lnTo>
                      <a:pt x="1897" y="1146"/>
                    </a:lnTo>
                    <a:lnTo>
                      <a:pt x="1897" y="931"/>
                    </a:lnTo>
                    <a:lnTo>
                      <a:pt x="1897" y="752"/>
                    </a:lnTo>
                    <a:lnTo>
                      <a:pt x="1825" y="573"/>
                    </a:lnTo>
                    <a:lnTo>
                      <a:pt x="1753" y="430"/>
                    </a:lnTo>
                    <a:lnTo>
                      <a:pt x="1610" y="287"/>
                    </a:lnTo>
                    <a:lnTo>
                      <a:pt x="1467" y="144"/>
                    </a:lnTo>
                    <a:lnTo>
                      <a:pt x="1324" y="72"/>
                    </a:lnTo>
                    <a:lnTo>
                      <a:pt x="1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3"/>
              <p:cNvSpPr/>
              <p:nvPr/>
            </p:nvSpPr>
            <p:spPr>
              <a:xfrm>
                <a:off x="2321850" y="261375"/>
                <a:ext cx="397200" cy="397225"/>
              </a:xfrm>
              <a:custGeom>
                <a:avLst/>
                <a:gdLst/>
                <a:ahLst/>
                <a:cxnLst/>
                <a:rect l="l" t="t" r="r" b="b"/>
                <a:pathLst>
                  <a:path w="15888" h="15889" extrusionOk="0">
                    <a:moveTo>
                      <a:pt x="10019" y="1432"/>
                    </a:moveTo>
                    <a:lnTo>
                      <a:pt x="11164" y="1468"/>
                    </a:lnTo>
                    <a:lnTo>
                      <a:pt x="11665" y="1503"/>
                    </a:lnTo>
                    <a:lnTo>
                      <a:pt x="12095" y="1575"/>
                    </a:lnTo>
                    <a:lnTo>
                      <a:pt x="12381" y="1682"/>
                    </a:lnTo>
                    <a:lnTo>
                      <a:pt x="12632" y="1754"/>
                    </a:lnTo>
                    <a:lnTo>
                      <a:pt x="12882" y="1861"/>
                    </a:lnTo>
                    <a:lnTo>
                      <a:pt x="13133" y="2004"/>
                    </a:lnTo>
                    <a:lnTo>
                      <a:pt x="13347" y="2147"/>
                    </a:lnTo>
                    <a:lnTo>
                      <a:pt x="13562" y="2326"/>
                    </a:lnTo>
                    <a:lnTo>
                      <a:pt x="13741" y="2541"/>
                    </a:lnTo>
                    <a:lnTo>
                      <a:pt x="13884" y="2756"/>
                    </a:lnTo>
                    <a:lnTo>
                      <a:pt x="14027" y="3006"/>
                    </a:lnTo>
                    <a:lnTo>
                      <a:pt x="14135" y="3257"/>
                    </a:lnTo>
                    <a:lnTo>
                      <a:pt x="14206" y="3507"/>
                    </a:lnTo>
                    <a:lnTo>
                      <a:pt x="14313" y="3793"/>
                    </a:lnTo>
                    <a:lnTo>
                      <a:pt x="14385" y="4223"/>
                    </a:lnTo>
                    <a:lnTo>
                      <a:pt x="14421" y="4724"/>
                    </a:lnTo>
                    <a:lnTo>
                      <a:pt x="14457" y="5869"/>
                    </a:lnTo>
                    <a:lnTo>
                      <a:pt x="14457" y="7944"/>
                    </a:lnTo>
                    <a:lnTo>
                      <a:pt x="14457" y="10020"/>
                    </a:lnTo>
                    <a:lnTo>
                      <a:pt x="14421" y="11129"/>
                    </a:lnTo>
                    <a:lnTo>
                      <a:pt x="14385" y="11666"/>
                    </a:lnTo>
                    <a:lnTo>
                      <a:pt x="14313" y="12060"/>
                    </a:lnTo>
                    <a:lnTo>
                      <a:pt x="14206" y="12382"/>
                    </a:lnTo>
                    <a:lnTo>
                      <a:pt x="14135" y="12632"/>
                    </a:lnTo>
                    <a:lnTo>
                      <a:pt x="14027" y="12883"/>
                    </a:lnTo>
                    <a:lnTo>
                      <a:pt x="13884" y="13097"/>
                    </a:lnTo>
                    <a:lnTo>
                      <a:pt x="13741" y="13312"/>
                    </a:lnTo>
                    <a:lnTo>
                      <a:pt x="13562" y="13527"/>
                    </a:lnTo>
                    <a:lnTo>
                      <a:pt x="13347" y="13741"/>
                    </a:lnTo>
                    <a:lnTo>
                      <a:pt x="13133" y="13884"/>
                    </a:lnTo>
                    <a:lnTo>
                      <a:pt x="12882" y="14028"/>
                    </a:lnTo>
                    <a:lnTo>
                      <a:pt x="12632" y="14135"/>
                    </a:lnTo>
                    <a:lnTo>
                      <a:pt x="12381" y="14207"/>
                    </a:lnTo>
                    <a:lnTo>
                      <a:pt x="12095" y="14278"/>
                    </a:lnTo>
                    <a:lnTo>
                      <a:pt x="11665" y="14350"/>
                    </a:lnTo>
                    <a:lnTo>
                      <a:pt x="11164" y="14385"/>
                    </a:lnTo>
                    <a:lnTo>
                      <a:pt x="10019" y="14421"/>
                    </a:lnTo>
                    <a:lnTo>
                      <a:pt x="7944" y="14457"/>
                    </a:lnTo>
                    <a:lnTo>
                      <a:pt x="5869" y="14421"/>
                    </a:lnTo>
                    <a:lnTo>
                      <a:pt x="4759" y="14385"/>
                    </a:lnTo>
                    <a:lnTo>
                      <a:pt x="4222" y="14350"/>
                    </a:lnTo>
                    <a:lnTo>
                      <a:pt x="3829" y="14278"/>
                    </a:lnTo>
                    <a:lnTo>
                      <a:pt x="3507" y="14207"/>
                    </a:lnTo>
                    <a:lnTo>
                      <a:pt x="3256" y="14135"/>
                    </a:lnTo>
                    <a:lnTo>
                      <a:pt x="3006" y="14028"/>
                    </a:lnTo>
                    <a:lnTo>
                      <a:pt x="2791" y="13884"/>
                    </a:lnTo>
                    <a:lnTo>
                      <a:pt x="2576" y="13741"/>
                    </a:lnTo>
                    <a:lnTo>
                      <a:pt x="2362" y="13527"/>
                    </a:lnTo>
                    <a:lnTo>
                      <a:pt x="2183" y="13312"/>
                    </a:lnTo>
                    <a:lnTo>
                      <a:pt x="2004" y="13097"/>
                    </a:lnTo>
                    <a:lnTo>
                      <a:pt x="1861" y="12883"/>
                    </a:lnTo>
                    <a:lnTo>
                      <a:pt x="1753" y="12632"/>
                    </a:lnTo>
                    <a:lnTo>
                      <a:pt x="1682" y="12382"/>
                    </a:lnTo>
                    <a:lnTo>
                      <a:pt x="1610" y="12060"/>
                    </a:lnTo>
                    <a:lnTo>
                      <a:pt x="1539" y="11666"/>
                    </a:lnTo>
                    <a:lnTo>
                      <a:pt x="1503" y="11129"/>
                    </a:lnTo>
                    <a:lnTo>
                      <a:pt x="1467" y="10020"/>
                    </a:lnTo>
                    <a:lnTo>
                      <a:pt x="1431" y="7944"/>
                    </a:lnTo>
                    <a:lnTo>
                      <a:pt x="1467" y="5869"/>
                    </a:lnTo>
                    <a:lnTo>
                      <a:pt x="1503" y="4724"/>
                    </a:lnTo>
                    <a:lnTo>
                      <a:pt x="1539" y="4223"/>
                    </a:lnTo>
                    <a:lnTo>
                      <a:pt x="1610" y="3793"/>
                    </a:lnTo>
                    <a:lnTo>
                      <a:pt x="1682" y="3507"/>
                    </a:lnTo>
                    <a:lnTo>
                      <a:pt x="1753" y="3257"/>
                    </a:lnTo>
                    <a:lnTo>
                      <a:pt x="1861" y="3006"/>
                    </a:lnTo>
                    <a:lnTo>
                      <a:pt x="2004" y="2756"/>
                    </a:lnTo>
                    <a:lnTo>
                      <a:pt x="2183" y="2541"/>
                    </a:lnTo>
                    <a:lnTo>
                      <a:pt x="2362" y="2326"/>
                    </a:lnTo>
                    <a:lnTo>
                      <a:pt x="2576" y="2147"/>
                    </a:lnTo>
                    <a:lnTo>
                      <a:pt x="2791" y="2004"/>
                    </a:lnTo>
                    <a:lnTo>
                      <a:pt x="3006" y="1861"/>
                    </a:lnTo>
                    <a:lnTo>
                      <a:pt x="3256" y="1754"/>
                    </a:lnTo>
                    <a:lnTo>
                      <a:pt x="3507" y="1682"/>
                    </a:lnTo>
                    <a:lnTo>
                      <a:pt x="3829" y="1575"/>
                    </a:lnTo>
                    <a:lnTo>
                      <a:pt x="4222" y="1503"/>
                    </a:lnTo>
                    <a:lnTo>
                      <a:pt x="4759" y="1468"/>
                    </a:lnTo>
                    <a:lnTo>
                      <a:pt x="5869" y="1432"/>
                    </a:lnTo>
                    <a:close/>
                    <a:moveTo>
                      <a:pt x="5833" y="0"/>
                    </a:moveTo>
                    <a:lnTo>
                      <a:pt x="4688" y="36"/>
                    </a:lnTo>
                    <a:lnTo>
                      <a:pt x="4079" y="108"/>
                    </a:lnTo>
                    <a:lnTo>
                      <a:pt x="3578" y="179"/>
                    </a:lnTo>
                    <a:lnTo>
                      <a:pt x="3149" y="287"/>
                    </a:lnTo>
                    <a:lnTo>
                      <a:pt x="2755" y="430"/>
                    </a:lnTo>
                    <a:lnTo>
                      <a:pt x="2362" y="573"/>
                    </a:lnTo>
                    <a:lnTo>
                      <a:pt x="2004" y="788"/>
                    </a:lnTo>
                    <a:lnTo>
                      <a:pt x="1682" y="1038"/>
                    </a:lnTo>
                    <a:lnTo>
                      <a:pt x="1360" y="1324"/>
                    </a:lnTo>
                    <a:lnTo>
                      <a:pt x="1038" y="1646"/>
                    </a:lnTo>
                    <a:lnTo>
                      <a:pt x="787" y="2004"/>
                    </a:lnTo>
                    <a:lnTo>
                      <a:pt x="608" y="2362"/>
                    </a:lnTo>
                    <a:lnTo>
                      <a:pt x="429" y="2756"/>
                    </a:lnTo>
                    <a:lnTo>
                      <a:pt x="286" y="3149"/>
                    </a:lnTo>
                    <a:lnTo>
                      <a:pt x="179" y="3579"/>
                    </a:lnTo>
                    <a:lnTo>
                      <a:pt x="107" y="4080"/>
                    </a:lnTo>
                    <a:lnTo>
                      <a:pt x="72" y="4652"/>
                    </a:lnTo>
                    <a:lnTo>
                      <a:pt x="36" y="5797"/>
                    </a:lnTo>
                    <a:lnTo>
                      <a:pt x="0" y="7944"/>
                    </a:lnTo>
                    <a:lnTo>
                      <a:pt x="36" y="10056"/>
                    </a:lnTo>
                    <a:lnTo>
                      <a:pt x="72" y="11201"/>
                    </a:lnTo>
                    <a:lnTo>
                      <a:pt x="107" y="11809"/>
                    </a:lnTo>
                    <a:lnTo>
                      <a:pt x="179" y="12310"/>
                    </a:lnTo>
                    <a:lnTo>
                      <a:pt x="286" y="12739"/>
                    </a:lnTo>
                    <a:lnTo>
                      <a:pt x="429" y="13133"/>
                    </a:lnTo>
                    <a:lnTo>
                      <a:pt x="608" y="13527"/>
                    </a:lnTo>
                    <a:lnTo>
                      <a:pt x="787" y="13884"/>
                    </a:lnTo>
                    <a:lnTo>
                      <a:pt x="1038" y="14207"/>
                    </a:lnTo>
                    <a:lnTo>
                      <a:pt x="1360" y="14529"/>
                    </a:lnTo>
                    <a:lnTo>
                      <a:pt x="1682" y="14851"/>
                    </a:lnTo>
                    <a:lnTo>
                      <a:pt x="2004" y="15101"/>
                    </a:lnTo>
                    <a:lnTo>
                      <a:pt x="2362" y="15280"/>
                    </a:lnTo>
                    <a:lnTo>
                      <a:pt x="2755" y="15459"/>
                    </a:lnTo>
                    <a:lnTo>
                      <a:pt x="3149" y="15602"/>
                    </a:lnTo>
                    <a:lnTo>
                      <a:pt x="3578" y="15709"/>
                    </a:lnTo>
                    <a:lnTo>
                      <a:pt x="4079" y="15781"/>
                    </a:lnTo>
                    <a:lnTo>
                      <a:pt x="4688" y="15817"/>
                    </a:lnTo>
                    <a:lnTo>
                      <a:pt x="5833" y="15853"/>
                    </a:lnTo>
                    <a:lnTo>
                      <a:pt x="7944" y="15888"/>
                    </a:lnTo>
                    <a:lnTo>
                      <a:pt x="10091" y="15853"/>
                    </a:lnTo>
                    <a:lnTo>
                      <a:pt x="11236" y="15817"/>
                    </a:lnTo>
                    <a:lnTo>
                      <a:pt x="11809" y="15781"/>
                    </a:lnTo>
                    <a:lnTo>
                      <a:pt x="12310" y="15709"/>
                    </a:lnTo>
                    <a:lnTo>
                      <a:pt x="12739" y="15602"/>
                    </a:lnTo>
                    <a:lnTo>
                      <a:pt x="13168" y="15459"/>
                    </a:lnTo>
                    <a:lnTo>
                      <a:pt x="13526" y="15280"/>
                    </a:lnTo>
                    <a:lnTo>
                      <a:pt x="13884" y="15101"/>
                    </a:lnTo>
                    <a:lnTo>
                      <a:pt x="14242" y="14851"/>
                    </a:lnTo>
                    <a:lnTo>
                      <a:pt x="14564" y="14529"/>
                    </a:lnTo>
                    <a:lnTo>
                      <a:pt x="14850" y="14207"/>
                    </a:lnTo>
                    <a:lnTo>
                      <a:pt x="15101" y="13884"/>
                    </a:lnTo>
                    <a:lnTo>
                      <a:pt x="15315" y="13527"/>
                    </a:lnTo>
                    <a:lnTo>
                      <a:pt x="15459" y="13133"/>
                    </a:lnTo>
                    <a:lnTo>
                      <a:pt x="15602" y="12739"/>
                    </a:lnTo>
                    <a:lnTo>
                      <a:pt x="15709" y="12310"/>
                    </a:lnTo>
                    <a:lnTo>
                      <a:pt x="15781" y="11809"/>
                    </a:lnTo>
                    <a:lnTo>
                      <a:pt x="15852" y="11201"/>
                    </a:lnTo>
                    <a:lnTo>
                      <a:pt x="15888" y="10056"/>
                    </a:lnTo>
                    <a:lnTo>
                      <a:pt x="15888" y="7944"/>
                    </a:lnTo>
                    <a:lnTo>
                      <a:pt x="15888" y="5797"/>
                    </a:lnTo>
                    <a:lnTo>
                      <a:pt x="15852" y="4652"/>
                    </a:lnTo>
                    <a:lnTo>
                      <a:pt x="15781" y="4080"/>
                    </a:lnTo>
                    <a:lnTo>
                      <a:pt x="15709" y="3579"/>
                    </a:lnTo>
                    <a:lnTo>
                      <a:pt x="15602" y="3149"/>
                    </a:lnTo>
                    <a:lnTo>
                      <a:pt x="15459" y="2756"/>
                    </a:lnTo>
                    <a:lnTo>
                      <a:pt x="15315" y="2362"/>
                    </a:lnTo>
                    <a:lnTo>
                      <a:pt x="15101" y="2004"/>
                    </a:lnTo>
                    <a:lnTo>
                      <a:pt x="14850" y="1646"/>
                    </a:lnTo>
                    <a:lnTo>
                      <a:pt x="14564" y="1324"/>
                    </a:lnTo>
                    <a:lnTo>
                      <a:pt x="14242" y="1038"/>
                    </a:lnTo>
                    <a:lnTo>
                      <a:pt x="13884" y="788"/>
                    </a:lnTo>
                    <a:lnTo>
                      <a:pt x="13526" y="573"/>
                    </a:lnTo>
                    <a:lnTo>
                      <a:pt x="13168" y="430"/>
                    </a:lnTo>
                    <a:lnTo>
                      <a:pt x="12739" y="287"/>
                    </a:lnTo>
                    <a:lnTo>
                      <a:pt x="12310" y="179"/>
                    </a:lnTo>
                    <a:lnTo>
                      <a:pt x="11809" y="108"/>
                    </a:lnTo>
                    <a:lnTo>
                      <a:pt x="11236" y="36"/>
                    </a:lnTo>
                    <a:lnTo>
                      <a:pt x="100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435" name="Google Shape;435;p53"/>
          <p:cNvGrpSpPr/>
          <p:nvPr/>
        </p:nvGrpSpPr>
        <p:grpSpPr>
          <a:xfrm>
            <a:off x="5135350" y="2731927"/>
            <a:ext cx="423600" cy="423600"/>
            <a:chOff x="5135350" y="2821589"/>
            <a:chExt cx="423600" cy="423600"/>
          </a:xfrm>
        </p:grpSpPr>
        <p:sp>
          <p:nvSpPr>
            <p:cNvPr id="436" name="Google Shape;436;p53"/>
            <p:cNvSpPr/>
            <p:nvPr/>
          </p:nvSpPr>
          <p:spPr>
            <a:xfrm>
              <a:off x="5135350" y="2821589"/>
              <a:ext cx="423600" cy="423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7" name="Google Shape;437;p53"/>
            <p:cNvSpPr/>
            <p:nvPr/>
          </p:nvSpPr>
          <p:spPr>
            <a:xfrm>
              <a:off x="5244401" y="2963504"/>
              <a:ext cx="217088" cy="174040"/>
            </a:xfrm>
            <a:custGeom>
              <a:avLst/>
              <a:gdLst/>
              <a:ahLst/>
              <a:cxnLst/>
              <a:rect l="l" t="t" r="r" b="b"/>
              <a:pathLst>
                <a:path w="16783" h="13455" extrusionOk="0">
                  <a:moveTo>
                    <a:pt x="11594" y="0"/>
                  </a:moveTo>
                  <a:lnTo>
                    <a:pt x="11272" y="36"/>
                  </a:lnTo>
                  <a:lnTo>
                    <a:pt x="10914" y="72"/>
                  </a:lnTo>
                  <a:lnTo>
                    <a:pt x="10592" y="179"/>
                  </a:lnTo>
                  <a:lnTo>
                    <a:pt x="10270" y="286"/>
                  </a:lnTo>
                  <a:lnTo>
                    <a:pt x="9984" y="430"/>
                  </a:lnTo>
                  <a:lnTo>
                    <a:pt x="9698" y="609"/>
                  </a:lnTo>
                  <a:lnTo>
                    <a:pt x="9412" y="787"/>
                  </a:lnTo>
                  <a:lnTo>
                    <a:pt x="9161" y="1002"/>
                  </a:lnTo>
                  <a:lnTo>
                    <a:pt x="8946" y="1253"/>
                  </a:lnTo>
                  <a:lnTo>
                    <a:pt x="8767" y="1503"/>
                  </a:lnTo>
                  <a:lnTo>
                    <a:pt x="8589" y="1789"/>
                  </a:lnTo>
                  <a:lnTo>
                    <a:pt x="8445" y="2076"/>
                  </a:lnTo>
                  <a:lnTo>
                    <a:pt x="8338" y="2398"/>
                  </a:lnTo>
                  <a:lnTo>
                    <a:pt x="8231" y="2720"/>
                  </a:lnTo>
                  <a:lnTo>
                    <a:pt x="8195" y="3042"/>
                  </a:lnTo>
                  <a:lnTo>
                    <a:pt x="8159" y="3400"/>
                  </a:lnTo>
                  <a:lnTo>
                    <a:pt x="8195" y="3793"/>
                  </a:lnTo>
                  <a:lnTo>
                    <a:pt x="8266" y="4187"/>
                  </a:lnTo>
                  <a:lnTo>
                    <a:pt x="7730" y="4151"/>
                  </a:lnTo>
                  <a:lnTo>
                    <a:pt x="7193" y="4080"/>
                  </a:lnTo>
                  <a:lnTo>
                    <a:pt x="6692" y="3972"/>
                  </a:lnTo>
                  <a:lnTo>
                    <a:pt x="6191" y="3865"/>
                  </a:lnTo>
                  <a:lnTo>
                    <a:pt x="5690" y="3722"/>
                  </a:lnTo>
                  <a:lnTo>
                    <a:pt x="5189" y="3543"/>
                  </a:lnTo>
                  <a:lnTo>
                    <a:pt x="4724" y="3328"/>
                  </a:lnTo>
                  <a:lnTo>
                    <a:pt x="4259" y="3113"/>
                  </a:lnTo>
                  <a:lnTo>
                    <a:pt x="3829" y="2899"/>
                  </a:lnTo>
                  <a:lnTo>
                    <a:pt x="3400" y="2612"/>
                  </a:lnTo>
                  <a:lnTo>
                    <a:pt x="2971" y="2326"/>
                  </a:lnTo>
                  <a:lnTo>
                    <a:pt x="2577" y="2040"/>
                  </a:lnTo>
                  <a:lnTo>
                    <a:pt x="2183" y="1718"/>
                  </a:lnTo>
                  <a:lnTo>
                    <a:pt x="1825" y="1360"/>
                  </a:lnTo>
                  <a:lnTo>
                    <a:pt x="1468" y="1002"/>
                  </a:lnTo>
                  <a:lnTo>
                    <a:pt x="1146" y="644"/>
                  </a:lnTo>
                  <a:lnTo>
                    <a:pt x="967" y="1038"/>
                  </a:lnTo>
                  <a:lnTo>
                    <a:pt x="824" y="1432"/>
                  </a:lnTo>
                  <a:lnTo>
                    <a:pt x="716" y="1897"/>
                  </a:lnTo>
                  <a:lnTo>
                    <a:pt x="680" y="2326"/>
                  </a:lnTo>
                  <a:lnTo>
                    <a:pt x="716" y="2756"/>
                  </a:lnTo>
                  <a:lnTo>
                    <a:pt x="788" y="3185"/>
                  </a:lnTo>
                  <a:lnTo>
                    <a:pt x="931" y="3579"/>
                  </a:lnTo>
                  <a:lnTo>
                    <a:pt x="1110" y="3972"/>
                  </a:lnTo>
                  <a:lnTo>
                    <a:pt x="1324" y="4294"/>
                  </a:lnTo>
                  <a:lnTo>
                    <a:pt x="1575" y="4616"/>
                  </a:lnTo>
                  <a:lnTo>
                    <a:pt x="1897" y="4903"/>
                  </a:lnTo>
                  <a:lnTo>
                    <a:pt x="2219" y="5153"/>
                  </a:lnTo>
                  <a:lnTo>
                    <a:pt x="2219" y="5153"/>
                  </a:lnTo>
                  <a:lnTo>
                    <a:pt x="1790" y="5117"/>
                  </a:lnTo>
                  <a:lnTo>
                    <a:pt x="1396" y="5046"/>
                  </a:lnTo>
                  <a:lnTo>
                    <a:pt x="1002" y="4903"/>
                  </a:lnTo>
                  <a:lnTo>
                    <a:pt x="645" y="4724"/>
                  </a:lnTo>
                  <a:lnTo>
                    <a:pt x="645" y="4795"/>
                  </a:lnTo>
                  <a:lnTo>
                    <a:pt x="680" y="5082"/>
                  </a:lnTo>
                  <a:lnTo>
                    <a:pt x="716" y="5368"/>
                  </a:lnTo>
                  <a:lnTo>
                    <a:pt x="788" y="5654"/>
                  </a:lnTo>
                  <a:lnTo>
                    <a:pt x="859" y="5940"/>
                  </a:lnTo>
                  <a:lnTo>
                    <a:pt x="967" y="6227"/>
                  </a:lnTo>
                  <a:lnTo>
                    <a:pt x="1110" y="6477"/>
                  </a:lnTo>
                  <a:lnTo>
                    <a:pt x="1289" y="6728"/>
                  </a:lnTo>
                  <a:lnTo>
                    <a:pt x="1468" y="6942"/>
                  </a:lnTo>
                  <a:lnTo>
                    <a:pt x="1647" y="7157"/>
                  </a:lnTo>
                  <a:lnTo>
                    <a:pt x="1861" y="7336"/>
                  </a:lnTo>
                  <a:lnTo>
                    <a:pt x="2076" y="7515"/>
                  </a:lnTo>
                  <a:lnTo>
                    <a:pt x="2326" y="7694"/>
                  </a:lnTo>
                  <a:lnTo>
                    <a:pt x="2577" y="7837"/>
                  </a:lnTo>
                  <a:lnTo>
                    <a:pt x="2863" y="7944"/>
                  </a:lnTo>
                  <a:lnTo>
                    <a:pt x="3149" y="8052"/>
                  </a:lnTo>
                  <a:lnTo>
                    <a:pt x="3436" y="8123"/>
                  </a:lnTo>
                  <a:lnTo>
                    <a:pt x="2971" y="8195"/>
                  </a:lnTo>
                  <a:lnTo>
                    <a:pt x="2505" y="8230"/>
                  </a:lnTo>
                  <a:lnTo>
                    <a:pt x="2183" y="8195"/>
                  </a:lnTo>
                  <a:lnTo>
                    <a:pt x="1861" y="8159"/>
                  </a:lnTo>
                  <a:lnTo>
                    <a:pt x="2076" y="8660"/>
                  </a:lnTo>
                  <a:lnTo>
                    <a:pt x="2326" y="9089"/>
                  </a:lnTo>
                  <a:lnTo>
                    <a:pt x="2684" y="9483"/>
                  </a:lnTo>
                  <a:lnTo>
                    <a:pt x="3078" y="9841"/>
                  </a:lnTo>
                  <a:lnTo>
                    <a:pt x="3507" y="10127"/>
                  </a:lnTo>
                  <a:lnTo>
                    <a:pt x="4008" y="10342"/>
                  </a:lnTo>
                  <a:lnTo>
                    <a:pt x="4545" y="10449"/>
                  </a:lnTo>
                  <a:lnTo>
                    <a:pt x="4795" y="10521"/>
                  </a:lnTo>
                  <a:lnTo>
                    <a:pt x="5082" y="10521"/>
                  </a:lnTo>
                  <a:lnTo>
                    <a:pt x="4617" y="10843"/>
                  </a:lnTo>
                  <a:lnTo>
                    <a:pt x="4151" y="11129"/>
                  </a:lnTo>
                  <a:lnTo>
                    <a:pt x="3650" y="11379"/>
                  </a:lnTo>
                  <a:lnTo>
                    <a:pt x="3114" y="11594"/>
                  </a:lnTo>
                  <a:lnTo>
                    <a:pt x="2541" y="11737"/>
                  </a:lnTo>
                  <a:lnTo>
                    <a:pt x="2004" y="11880"/>
                  </a:lnTo>
                  <a:lnTo>
                    <a:pt x="1396" y="11952"/>
                  </a:lnTo>
                  <a:lnTo>
                    <a:pt x="788" y="11988"/>
                  </a:lnTo>
                  <a:lnTo>
                    <a:pt x="394" y="11952"/>
                  </a:lnTo>
                  <a:lnTo>
                    <a:pt x="0" y="11916"/>
                  </a:lnTo>
                  <a:lnTo>
                    <a:pt x="573" y="12274"/>
                  </a:lnTo>
                  <a:lnTo>
                    <a:pt x="1181" y="12560"/>
                  </a:lnTo>
                  <a:lnTo>
                    <a:pt x="1825" y="12811"/>
                  </a:lnTo>
                  <a:lnTo>
                    <a:pt x="2470" y="13061"/>
                  </a:lnTo>
                  <a:lnTo>
                    <a:pt x="3149" y="13204"/>
                  </a:lnTo>
                  <a:lnTo>
                    <a:pt x="3829" y="13348"/>
                  </a:lnTo>
                  <a:lnTo>
                    <a:pt x="4545" y="13419"/>
                  </a:lnTo>
                  <a:lnTo>
                    <a:pt x="5261" y="13455"/>
                  </a:lnTo>
                  <a:lnTo>
                    <a:pt x="5869" y="13419"/>
                  </a:lnTo>
                  <a:lnTo>
                    <a:pt x="6406" y="13383"/>
                  </a:lnTo>
                  <a:lnTo>
                    <a:pt x="6978" y="13312"/>
                  </a:lnTo>
                  <a:lnTo>
                    <a:pt x="7515" y="13204"/>
                  </a:lnTo>
                  <a:lnTo>
                    <a:pt x="8016" y="13097"/>
                  </a:lnTo>
                  <a:lnTo>
                    <a:pt x="8517" y="12954"/>
                  </a:lnTo>
                  <a:lnTo>
                    <a:pt x="9018" y="12775"/>
                  </a:lnTo>
                  <a:lnTo>
                    <a:pt x="9483" y="12560"/>
                  </a:lnTo>
                  <a:lnTo>
                    <a:pt x="9913" y="12346"/>
                  </a:lnTo>
                  <a:lnTo>
                    <a:pt x="10342" y="12095"/>
                  </a:lnTo>
                  <a:lnTo>
                    <a:pt x="10771" y="11845"/>
                  </a:lnTo>
                  <a:lnTo>
                    <a:pt x="11165" y="11558"/>
                  </a:lnTo>
                  <a:lnTo>
                    <a:pt x="11523" y="11272"/>
                  </a:lnTo>
                  <a:lnTo>
                    <a:pt x="11881" y="10986"/>
                  </a:lnTo>
                  <a:lnTo>
                    <a:pt x="12238" y="10628"/>
                  </a:lnTo>
                  <a:lnTo>
                    <a:pt x="12561" y="10306"/>
                  </a:lnTo>
                  <a:lnTo>
                    <a:pt x="12847" y="9948"/>
                  </a:lnTo>
                  <a:lnTo>
                    <a:pt x="13133" y="9590"/>
                  </a:lnTo>
                  <a:lnTo>
                    <a:pt x="13634" y="8803"/>
                  </a:lnTo>
                  <a:lnTo>
                    <a:pt x="14063" y="8016"/>
                  </a:lnTo>
                  <a:lnTo>
                    <a:pt x="14421" y="7193"/>
                  </a:lnTo>
                  <a:lnTo>
                    <a:pt x="14708" y="6370"/>
                  </a:lnTo>
                  <a:lnTo>
                    <a:pt x="14922" y="5511"/>
                  </a:lnTo>
                  <a:lnTo>
                    <a:pt x="15030" y="4652"/>
                  </a:lnTo>
                  <a:lnTo>
                    <a:pt x="15065" y="3793"/>
                  </a:lnTo>
                  <a:lnTo>
                    <a:pt x="15065" y="3364"/>
                  </a:lnTo>
                  <a:lnTo>
                    <a:pt x="15531" y="2970"/>
                  </a:lnTo>
                  <a:lnTo>
                    <a:pt x="15996" y="2541"/>
                  </a:lnTo>
                  <a:lnTo>
                    <a:pt x="16425" y="2111"/>
                  </a:lnTo>
                  <a:lnTo>
                    <a:pt x="16783" y="1610"/>
                  </a:lnTo>
                  <a:lnTo>
                    <a:pt x="16318" y="1789"/>
                  </a:lnTo>
                  <a:lnTo>
                    <a:pt x="15817" y="1933"/>
                  </a:lnTo>
                  <a:lnTo>
                    <a:pt x="15316" y="2040"/>
                  </a:lnTo>
                  <a:lnTo>
                    <a:pt x="14815" y="2147"/>
                  </a:lnTo>
                  <a:lnTo>
                    <a:pt x="15065" y="1968"/>
                  </a:lnTo>
                  <a:lnTo>
                    <a:pt x="15316" y="1789"/>
                  </a:lnTo>
                  <a:lnTo>
                    <a:pt x="15531" y="1575"/>
                  </a:lnTo>
                  <a:lnTo>
                    <a:pt x="15709" y="1324"/>
                  </a:lnTo>
                  <a:lnTo>
                    <a:pt x="15924" y="1110"/>
                  </a:lnTo>
                  <a:lnTo>
                    <a:pt x="16067" y="823"/>
                  </a:lnTo>
                  <a:lnTo>
                    <a:pt x="16210" y="537"/>
                  </a:lnTo>
                  <a:lnTo>
                    <a:pt x="16318" y="251"/>
                  </a:lnTo>
                  <a:lnTo>
                    <a:pt x="15817" y="537"/>
                  </a:lnTo>
                  <a:lnTo>
                    <a:pt x="15280" y="752"/>
                  </a:lnTo>
                  <a:lnTo>
                    <a:pt x="14708" y="931"/>
                  </a:lnTo>
                  <a:lnTo>
                    <a:pt x="14135" y="1074"/>
                  </a:lnTo>
                  <a:lnTo>
                    <a:pt x="13885" y="859"/>
                  </a:lnTo>
                  <a:lnTo>
                    <a:pt x="13598" y="644"/>
                  </a:lnTo>
                  <a:lnTo>
                    <a:pt x="13312" y="465"/>
                  </a:lnTo>
                  <a:lnTo>
                    <a:pt x="12990" y="286"/>
                  </a:lnTo>
                  <a:lnTo>
                    <a:pt x="12668" y="179"/>
                  </a:lnTo>
                  <a:lnTo>
                    <a:pt x="12346" y="72"/>
                  </a:lnTo>
                  <a:lnTo>
                    <a:pt x="11988" y="36"/>
                  </a:lnTo>
                  <a:lnTo>
                    <a:pt x="115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38" name="Google Shape;438;p53"/>
          <p:cNvGrpSpPr/>
          <p:nvPr/>
        </p:nvGrpSpPr>
        <p:grpSpPr>
          <a:xfrm>
            <a:off x="3585163" y="2731927"/>
            <a:ext cx="423600" cy="423600"/>
            <a:chOff x="3585163" y="2821589"/>
            <a:chExt cx="423600" cy="423600"/>
          </a:xfrm>
        </p:grpSpPr>
        <p:sp>
          <p:nvSpPr>
            <p:cNvPr id="439" name="Google Shape;439;p53"/>
            <p:cNvSpPr/>
            <p:nvPr/>
          </p:nvSpPr>
          <p:spPr>
            <a:xfrm>
              <a:off x="3585163" y="2821589"/>
              <a:ext cx="423600" cy="423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0" name="Google Shape;440;p53"/>
            <p:cNvSpPr/>
            <p:nvPr/>
          </p:nvSpPr>
          <p:spPr>
            <a:xfrm>
              <a:off x="3743490" y="2918670"/>
              <a:ext cx="106934" cy="229583"/>
            </a:xfrm>
            <a:custGeom>
              <a:avLst/>
              <a:gdLst/>
              <a:ahLst/>
              <a:cxnLst/>
              <a:rect l="l" t="t" r="r" b="b"/>
              <a:pathLst>
                <a:path w="8267" h="17749" extrusionOk="0">
                  <a:moveTo>
                    <a:pt x="5511" y="0"/>
                  </a:moveTo>
                  <a:lnTo>
                    <a:pt x="4975" y="36"/>
                  </a:lnTo>
                  <a:lnTo>
                    <a:pt x="4474" y="107"/>
                  </a:lnTo>
                  <a:lnTo>
                    <a:pt x="4044" y="215"/>
                  </a:lnTo>
                  <a:lnTo>
                    <a:pt x="3651" y="358"/>
                  </a:lnTo>
                  <a:lnTo>
                    <a:pt x="3293" y="573"/>
                  </a:lnTo>
                  <a:lnTo>
                    <a:pt x="2971" y="787"/>
                  </a:lnTo>
                  <a:lnTo>
                    <a:pt x="2720" y="1038"/>
                  </a:lnTo>
                  <a:lnTo>
                    <a:pt x="2505" y="1324"/>
                  </a:lnTo>
                  <a:lnTo>
                    <a:pt x="2291" y="1610"/>
                  </a:lnTo>
                  <a:lnTo>
                    <a:pt x="2148" y="1897"/>
                  </a:lnTo>
                  <a:lnTo>
                    <a:pt x="2004" y="2219"/>
                  </a:lnTo>
                  <a:lnTo>
                    <a:pt x="1933" y="2505"/>
                  </a:lnTo>
                  <a:lnTo>
                    <a:pt x="1861" y="2827"/>
                  </a:lnTo>
                  <a:lnTo>
                    <a:pt x="1790" y="3149"/>
                  </a:lnTo>
                  <a:lnTo>
                    <a:pt x="1754" y="3722"/>
                  </a:lnTo>
                  <a:lnTo>
                    <a:pt x="1754" y="5296"/>
                  </a:lnTo>
                  <a:lnTo>
                    <a:pt x="1" y="5296"/>
                  </a:lnTo>
                  <a:lnTo>
                    <a:pt x="1" y="8839"/>
                  </a:lnTo>
                  <a:lnTo>
                    <a:pt x="1754" y="8874"/>
                  </a:lnTo>
                  <a:lnTo>
                    <a:pt x="1718" y="17713"/>
                  </a:lnTo>
                  <a:lnTo>
                    <a:pt x="5297" y="17749"/>
                  </a:lnTo>
                  <a:lnTo>
                    <a:pt x="5297" y="8874"/>
                  </a:lnTo>
                  <a:lnTo>
                    <a:pt x="7945" y="8874"/>
                  </a:lnTo>
                  <a:lnTo>
                    <a:pt x="8267" y="5332"/>
                  </a:lnTo>
                  <a:lnTo>
                    <a:pt x="5440" y="5332"/>
                  </a:lnTo>
                  <a:lnTo>
                    <a:pt x="5440" y="3900"/>
                  </a:lnTo>
                  <a:lnTo>
                    <a:pt x="5475" y="3686"/>
                  </a:lnTo>
                  <a:lnTo>
                    <a:pt x="5547" y="3471"/>
                  </a:lnTo>
                  <a:lnTo>
                    <a:pt x="5619" y="3328"/>
                  </a:lnTo>
                  <a:lnTo>
                    <a:pt x="5726" y="3221"/>
                  </a:lnTo>
                  <a:lnTo>
                    <a:pt x="5869" y="3149"/>
                  </a:lnTo>
                  <a:lnTo>
                    <a:pt x="5976" y="3077"/>
                  </a:lnTo>
                  <a:lnTo>
                    <a:pt x="6227" y="3042"/>
                  </a:lnTo>
                  <a:lnTo>
                    <a:pt x="8231" y="3077"/>
                  </a:lnTo>
                  <a:lnTo>
                    <a:pt x="8231" y="36"/>
                  </a:lnTo>
                  <a:lnTo>
                    <a:pt x="55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41" name="Google Shape;441;p53"/>
          <p:cNvGrpSpPr/>
          <p:nvPr/>
        </p:nvGrpSpPr>
        <p:grpSpPr>
          <a:xfrm>
            <a:off x="4618625" y="2731927"/>
            <a:ext cx="423600" cy="423600"/>
            <a:chOff x="4618625" y="2821589"/>
            <a:chExt cx="423600" cy="423600"/>
          </a:xfrm>
        </p:grpSpPr>
        <p:sp>
          <p:nvSpPr>
            <p:cNvPr id="442" name="Google Shape;442;p53"/>
            <p:cNvSpPr/>
            <p:nvPr/>
          </p:nvSpPr>
          <p:spPr>
            <a:xfrm>
              <a:off x="4618625" y="2821589"/>
              <a:ext cx="423600" cy="423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443" name="Google Shape;443;p53"/>
            <p:cNvGrpSpPr/>
            <p:nvPr/>
          </p:nvGrpSpPr>
          <p:grpSpPr>
            <a:xfrm>
              <a:off x="4740470" y="2947744"/>
              <a:ext cx="179602" cy="171272"/>
              <a:chOff x="3304100" y="1096925"/>
              <a:chExt cx="347125" cy="331025"/>
            </a:xfrm>
          </p:grpSpPr>
          <p:sp>
            <p:nvSpPr>
              <p:cNvPr id="444" name="Google Shape;444;p53"/>
              <p:cNvSpPr/>
              <p:nvPr/>
            </p:nvSpPr>
            <p:spPr>
              <a:xfrm>
                <a:off x="3304100" y="1096925"/>
                <a:ext cx="83225" cy="331025"/>
              </a:xfrm>
              <a:custGeom>
                <a:avLst/>
                <a:gdLst/>
                <a:ahLst/>
                <a:cxnLst/>
                <a:rect l="l" t="t" r="r" b="b"/>
                <a:pathLst>
                  <a:path w="3329" h="13241" extrusionOk="0">
                    <a:moveTo>
                      <a:pt x="1682" y="0"/>
                    </a:moveTo>
                    <a:lnTo>
                      <a:pt x="1324" y="36"/>
                    </a:lnTo>
                    <a:lnTo>
                      <a:pt x="1038" y="108"/>
                    </a:lnTo>
                    <a:lnTo>
                      <a:pt x="752" y="251"/>
                    </a:lnTo>
                    <a:lnTo>
                      <a:pt x="501" y="466"/>
                    </a:lnTo>
                    <a:lnTo>
                      <a:pt x="287" y="680"/>
                    </a:lnTo>
                    <a:lnTo>
                      <a:pt x="144" y="967"/>
                    </a:lnTo>
                    <a:lnTo>
                      <a:pt x="36" y="1253"/>
                    </a:lnTo>
                    <a:lnTo>
                      <a:pt x="0" y="1575"/>
                    </a:lnTo>
                    <a:lnTo>
                      <a:pt x="36" y="1897"/>
                    </a:lnTo>
                    <a:lnTo>
                      <a:pt x="144" y="2219"/>
                    </a:lnTo>
                    <a:lnTo>
                      <a:pt x="287" y="2470"/>
                    </a:lnTo>
                    <a:lnTo>
                      <a:pt x="501" y="2720"/>
                    </a:lnTo>
                    <a:lnTo>
                      <a:pt x="752" y="2899"/>
                    </a:lnTo>
                    <a:lnTo>
                      <a:pt x="1038" y="3042"/>
                    </a:lnTo>
                    <a:lnTo>
                      <a:pt x="1324" y="3149"/>
                    </a:lnTo>
                    <a:lnTo>
                      <a:pt x="1682" y="3185"/>
                    </a:lnTo>
                    <a:lnTo>
                      <a:pt x="2004" y="3149"/>
                    </a:lnTo>
                    <a:lnTo>
                      <a:pt x="2326" y="3042"/>
                    </a:lnTo>
                    <a:lnTo>
                      <a:pt x="2613" y="2899"/>
                    </a:lnTo>
                    <a:lnTo>
                      <a:pt x="2863" y="2720"/>
                    </a:lnTo>
                    <a:lnTo>
                      <a:pt x="3042" y="2470"/>
                    </a:lnTo>
                    <a:lnTo>
                      <a:pt x="3221" y="2219"/>
                    </a:lnTo>
                    <a:lnTo>
                      <a:pt x="3292" y="1897"/>
                    </a:lnTo>
                    <a:lnTo>
                      <a:pt x="3328" y="1575"/>
                    </a:lnTo>
                    <a:lnTo>
                      <a:pt x="3292" y="1253"/>
                    </a:lnTo>
                    <a:lnTo>
                      <a:pt x="3221" y="967"/>
                    </a:lnTo>
                    <a:lnTo>
                      <a:pt x="3042" y="680"/>
                    </a:lnTo>
                    <a:lnTo>
                      <a:pt x="2863" y="466"/>
                    </a:lnTo>
                    <a:lnTo>
                      <a:pt x="2613" y="251"/>
                    </a:lnTo>
                    <a:lnTo>
                      <a:pt x="2326" y="108"/>
                    </a:lnTo>
                    <a:lnTo>
                      <a:pt x="2004" y="36"/>
                    </a:lnTo>
                    <a:lnTo>
                      <a:pt x="1682" y="0"/>
                    </a:lnTo>
                    <a:close/>
                    <a:moveTo>
                      <a:pt x="251" y="4402"/>
                    </a:moveTo>
                    <a:lnTo>
                      <a:pt x="251" y="13240"/>
                    </a:lnTo>
                    <a:lnTo>
                      <a:pt x="3114" y="13240"/>
                    </a:lnTo>
                    <a:lnTo>
                      <a:pt x="3114" y="440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5" name="Google Shape;445;p53"/>
              <p:cNvSpPr/>
              <p:nvPr/>
            </p:nvSpPr>
            <p:spPr>
              <a:xfrm>
                <a:off x="3310350" y="1206950"/>
                <a:ext cx="71600" cy="221000"/>
              </a:xfrm>
              <a:custGeom>
                <a:avLst/>
                <a:gdLst/>
                <a:ahLst/>
                <a:cxnLst/>
                <a:rect l="l" t="t" r="r" b="b"/>
                <a:pathLst>
                  <a:path w="2864" h="8840" fill="none" extrusionOk="0">
                    <a:moveTo>
                      <a:pt x="1" y="1"/>
                    </a:moveTo>
                    <a:lnTo>
                      <a:pt x="2864" y="1"/>
                    </a:lnTo>
                    <a:lnTo>
                      <a:pt x="2864" y="8839"/>
                    </a:lnTo>
                    <a:lnTo>
                      <a:pt x="1" y="8839"/>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6" name="Google Shape;446;p53"/>
              <p:cNvSpPr/>
              <p:nvPr/>
            </p:nvSpPr>
            <p:spPr>
              <a:xfrm>
                <a:off x="3304100" y="1096925"/>
                <a:ext cx="83225" cy="79650"/>
              </a:xfrm>
              <a:custGeom>
                <a:avLst/>
                <a:gdLst/>
                <a:ahLst/>
                <a:cxnLst/>
                <a:rect l="l" t="t" r="r" b="b"/>
                <a:pathLst>
                  <a:path w="3329" h="3186" fill="none" extrusionOk="0">
                    <a:moveTo>
                      <a:pt x="1682" y="0"/>
                    </a:moveTo>
                    <a:lnTo>
                      <a:pt x="1682" y="0"/>
                    </a:lnTo>
                    <a:lnTo>
                      <a:pt x="2004" y="36"/>
                    </a:lnTo>
                    <a:lnTo>
                      <a:pt x="2326" y="108"/>
                    </a:lnTo>
                    <a:lnTo>
                      <a:pt x="2613" y="251"/>
                    </a:lnTo>
                    <a:lnTo>
                      <a:pt x="2863" y="466"/>
                    </a:lnTo>
                    <a:lnTo>
                      <a:pt x="3042" y="680"/>
                    </a:lnTo>
                    <a:lnTo>
                      <a:pt x="3221" y="967"/>
                    </a:lnTo>
                    <a:lnTo>
                      <a:pt x="3292" y="1253"/>
                    </a:lnTo>
                    <a:lnTo>
                      <a:pt x="3328" y="1575"/>
                    </a:lnTo>
                    <a:lnTo>
                      <a:pt x="3328" y="1575"/>
                    </a:lnTo>
                    <a:lnTo>
                      <a:pt x="3292" y="1897"/>
                    </a:lnTo>
                    <a:lnTo>
                      <a:pt x="3221" y="2219"/>
                    </a:lnTo>
                    <a:lnTo>
                      <a:pt x="3042" y="2470"/>
                    </a:lnTo>
                    <a:lnTo>
                      <a:pt x="2863" y="2720"/>
                    </a:lnTo>
                    <a:lnTo>
                      <a:pt x="2613" y="2899"/>
                    </a:lnTo>
                    <a:lnTo>
                      <a:pt x="2326" y="3042"/>
                    </a:lnTo>
                    <a:lnTo>
                      <a:pt x="2004" y="3149"/>
                    </a:lnTo>
                    <a:lnTo>
                      <a:pt x="1682" y="3185"/>
                    </a:lnTo>
                    <a:lnTo>
                      <a:pt x="1682" y="3185"/>
                    </a:lnTo>
                    <a:lnTo>
                      <a:pt x="1324" y="3149"/>
                    </a:lnTo>
                    <a:lnTo>
                      <a:pt x="1038" y="3042"/>
                    </a:lnTo>
                    <a:lnTo>
                      <a:pt x="752" y="2899"/>
                    </a:lnTo>
                    <a:lnTo>
                      <a:pt x="501" y="2720"/>
                    </a:lnTo>
                    <a:lnTo>
                      <a:pt x="287" y="2470"/>
                    </a:lnTo>
                    <a:lnTo>
                      <a:pt x="144" y="2219"/>
                    </a:lnTo>
                    <a:lnTo>
                      <a:pt x="36" y="1897"/>
                    </a:lnTo>
                    <a:lnTo>
                      <a:pt x="0" y="1575"/>
                    </a:lnTo>
                    <a:lnTo>
                      <a:pt x="0" y="1575"/>
                    </a:lnTo>
                    <a:lnTo>
                      <a:pt x="36" y="1253"/>
                    </a:lnTo>
                    <a:lnTo>
                      <a:pt x="144" y="967"/>
                    </a:lnTo>
                    <a:lnTo>
                      <a:pt x="287" y="680"/>
                    </a:lnTo>
                    <a:lnTo>
                      <a:pt x="501" y="466"/>
                    </a:lnTo>
                    <a:lnTo>
                      <a:pt x="752" y="251"/>
                    </a:lnTo>
                    <a:lnTo>
                      <a:pt x="1038" y="108"/>
                    </a:lnTo>
                    <a:lnTo>
                      <a:pt x="1324" y="36"/>
                    </a:lnTo>
                    <a:lnTo>
                      <a:pt x="168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7" name="Google Shape;447;p53"/>
              <p:cNvSpPr/>
              <p:nvPr/>
            </p:nvSpPr>
            <p:spPr>
              <a:xfrm>
                <a:off x="3426650" y="1201600"/>
                <a:ext cx="224575" cy="226350"/>
              </a:xfrm>
              <a:custGeom>
                <a:avLst/>
                <a:gdLst/>
                <a:ahLst/>
                <a:cxnLst/>
                <a:rect l="l" t="t" r="r" b="b"/>
                <a:pathLst>
                  <a:path w="8983" h="9054" extrusionOk="0">
                    <a:moveTo>
                      <a:pt x="5547" y="0"/>
                    </a:moveTo>
                    <a:lnTo>
                      <a:pt x="5046" y="36"/>
                    </a:lnTo>
                    <a:lnTo>
                      <a:pt x="4581" y="108"/>
                    </a:lnTo>
                    <a:lnTo>
                      <a:pt x="4152" y="251"/>
                    </a:lnTo>
                    <a:lnTo>
                      <a:pt x="3794" y="430"/>
                    </a:lnTo>
                    <a:lnTo>
                      <a:pt x="3472" y="644"/>
                    </a:lnTo>
                    <a:lnTo>
                      <a:pt x="3185" y="895"/>
                    </a:lnTo>
                    <a:lnTo>
                      <a:pt x="2971" y="1145"/>
                    </a:lnTo>
                    <a:lnTo>
                      <a:pt x="2828" y="1432"/>
                    </a:lnTo>
                    <a:lnTo>
                      <a:pt x="2756" y="1432"/>
                    </a:lnTo>
                    <a:lnTo>
                      <a:pt x="2756" y="215"/>
                    </a:lnTo>
                    <a:lnTo>
                      <a:pt x="1" y="215"/>
                    </a:lnTo>
                    <a:lnTo>
                      <a:pt x="1" y="9053"/>
                    </a:lnTo>
                    <a:lnTo>
                      <a:pt x="2899" y="9053"/>
                    </a:lnTo>
                    <a:lnTo>
                      <a:pt x="2899" y="4688"/>
                    </a:lnTo>
                    <a:lnTo>
                      <a:pt x="2899" y="4258"/>
                    </a:lnTo>
                    <a:lnTo>
                      <a:pt x="2935" y="3829"/>
                    </a:lnTo>
                    <a:lnTo>
                      <a:pt x="3042" y="3471"/>
                    </a:lnTo>
                    <a:lnTo>
                      <a:pt x="3185" y="3113"/>
                    </a:lnTo>
                    <a:lnTo>
                      <a:pt x="3293" y="2970"/>
                    </a:lnTo>
                    <a:lnTo>
                      <a:pt x="3400" y="2827"/>
                    </a:lnTo>
                    <a:lnTo>
                      <a:pt x="3543" y="2720"/>
                    </a:lnTo>
                    <a:lnTo>
                      <a:pt x="3722" y="2612"/>
                    </a:lnTo>
                    <a:lnTo>
                      <a:pt x="3901" y="2505"/>
                    </a:lnTo>
                    <a:lnTo>
                      <a:pt x="4116" y="2469"/>
                    </a:lnTo>
                    <a:lnTo>
                      <a:pt x="4331" y="2433"/>
                    </a:lnTo>
                    <a:lnTo>
                      <a:pt x="4617" y="2398"/>
                    </a:lnTo>
                    <a:lnTo>
                      <a:pt x="4867" y="2433"/>
                    </a:lnTo>
                    <a:lnTo>
                      <a:pt x="5082" y="2469"/>
                    </a:lnTo>
                    <a:lnTo>
                      <a:pt x="5297" y="2541"/>
                    </a:lnTo>
                    <a:lnTo>
                      <a:pt x="5476" y="2648"/>
                    </a:lnTo>
                    <a:lnTo>
                      <a:pt x="5619" y="2756"/>
                    </a:lnTo>
                    <a:lnTo>
                      <a:pt x="5726" y="2899"/>
                    </a:lnTo>
                    <a:lnTo>
                      <a:pt x="5833" y="3042"/>
                    </a:lnTo>
                    <a:lnTo>
                      <a:pt x="5905" y="3185"/>
                    </a:lnTo>
                    <a:lnTo>
                      <a:pt x="6012" y="3579"/>
                    </a:lnTo>
                    <a:lnTo>
                      <a:pt x="6084" y="3972"/>
                    </a:lnTo>
                    <a:lnTo>
                      <a:pt x="6120" y="4366"/>
                    </a:lnTo>
                    <a:lnTo>
                      <a:pt x="6120" y="4759"/>
                    </a:lnTo>
                    <a:lnTo>
                      <a:pt x="6120" y="9053"/>
                    </a:lnTo>
                    <a:lnTo>
                      <a:pt x="8982" y="9053"/>
                    </a:lnTo>
                    <a:lnTo>
                      <a:pt x="8982" y="4223"/>
                    </a:lnTo>
                    <a:lnTo>
                      <a:pt x="8947" y="3328"/>
                    </a:lnTo>
                    <a:lnTo>
                      <a:pt x="8911" y="2934"/>
                    </a:lnTo>
                    <a:lnTo>
                      <a:pt x="8839" y="2541"/>
                    </a:lnTo>
                    <a:lnTo>
                      <a:pt x="8768" y="2183"/>
                    </a:lnTo>
                    <a:lnTo>
                      <a:pt x="8660" y="1825"/>
                    </a:lnTo>
                    <a:lnTo>
                      <a:pt x="8517" y="1503"/>
                    </a:lnTo>
                    <a:lnTo>
                      <a:pt x="8338" y="1217"/>
                    </a:lnTo>
                    <a:lnTo>
                      <a:pt x="8159" y="931"/>
                    </a:lnTo>
                    <a:lnTo>
                      <a:pt x="7909" y="680"/>
                    </a:lnTo>
                    <a:lnTo>
                      <a:pt x="7623" y="501"/>
                    </a:lnTo>
                    <a:lnTo>
                      <a:pt x="7301" y="322"/>
                    </a:lnTo>
                    <a:lnTo>
                      <a:pt x="6943" y="179"/>
                    </a:lnTo>
                    <a:lnTo>
                      <a:pt x="6513" y="72"/>
                    </a:lnTo>
                    <a:lnTo>
                      <a:pt x="60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pic>
        <p:nvPicPr>
          <p:cNvPr id="448" name="Google Shape;448;p53"/>
          <p:cNvPicPr preferRelativeResize="0">
            <a:picLocks noGrp="1"/>
          </p:cNvPicPr>
          <p:nvPr>
            <p:ph type="pic" idx="2"/>
          </p:nvPr>
        </p:nvPicPr>
        <p:blipFill rotWithShape="1">
          <a:blip r:embed="rId3">
            <a:alphaModFix/>
          </a:blip>
          <a:srcRect b="21104"/>
          <a:stretch/>
        </p:blipFill>
        <p:spPr>
          <a:xfrm>
            <a:off x="6868763" y="538175"/>
            <a:ext cx="1169100" cy="4067425"/>
          </a:xfrm>
          <a:prstGeom prst="rect">
            <a:avLst/>
          </a:prstGeom>
          <a:noFill/>
          <a:ln>
            <a:noFill/>
          </a:ln>
        </p:spPr>
      </p:pic>
      <p:pic>
        <p:nvPicPr>
          <p:cNvPr id="449" name="Google Shape;449;p53"/>
          <p:cNvPicPr preferRelativeResize="0">
            <a:picLocks noGrp="1"/>
          </p:cNvPicPr>
          <p:nvPr>
            <p:ph type="pic" idx="3"/>
          </p:nvPr>
        </p:nvPicPr>
        <p:blipFill rotWithShape="1">
          <a:blip r:embed="rId3">
            <a:alphaModFix/>
          </a:blip>
          <a:srcRect b="21110"/>
          <a:stretch/>
        </p:blipFill>
        <p:spPr>
          <a:xfrm>
            <a:off x="1106138" y="538175"/>
            <a:ext cx="1169100" cy="40674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4" name="Google Shape;454;p54"/>
          <p:cNvSpPr txBox="1">
            <a:spLocks noGrp="1"/>
          </p:cNvSpPr>
          <p:nvPr>
            <p:ph type="subTitle" idx="1"/>
          </p:nvPr>
        </p:nvSpPr>
        <p:spPr>
          <a:xfrm>
            <a:off x="720000" y="1114025"/>
            <a:ext cx="4446300" cy="1219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cs typeface="B Nazanin" panose="00000700000000000000" pitchFamily="2" charset="-78"/>
              </a:rPr>
              <a:t>در اینجا مجموعه ای از منابع جایگزین وجود دارد که سبک آنها با این الگو مطابقت دارد:</a:t>
            </a:r>
          </a:p>
          <a:p>
            <a:pPr marL="0" lvl="0" indent="0" algn="r" rtl="1">
              <a:spcBef>
                <a:spcPts val="0"/>
              </a:spcBef>
              <a:spcAft>
                <a:spcPts val="0"/>
              </a:spcAft>
              <a:buNone/>
            </a:pPr>
            <a:endParaRPr lang="fa-IR" sz="1200" dirty="0">
              <a:cs typeface="B Nazanin" panose="00000700000000000000" pitchFamily="2" charset="-78"/>
            </a:endParaRPr>
          </a:p>
          <a:p>
            <a:pPr marL="0" lvl="0" indent="0" algn="r" rtl="1">
              <a:spcBef>
                <a:spcPts val="0"/>
              </a:spcBef>
              <a:spcAft>
                <a:spcPts val="0"/>
              </a:spcAft>
              <a:buNone/>
            </a:pPr>
            <a:r>
              <a:rPr lang="fa-IR" sz="2000" dirty="0">
                <a:cs typeface="B Nazanin" panose="00000700000000000000" pitchFamily="2" charset="-78"/>
              </a:rPr>
              <a:t>بردارها</a:t>
            </a:r>
            <a:endParaRPr sz="20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3"/>
              </a:rPr>
              <a:t>Minimal architecture covers</a:t>
            </a:r>
            <a:endParaRPr dirty="0">
              <a:cs typeface="B Nazanin" panose="00000700000000000000" pitchFamily="2" charset="-78"/>
            </a:endParaRPr>
          </a:p>
        </p:txBody>
      </p:sp>
      <p:sp>
        <p:nvSpPr>
          <p:cNvPr id="455" name="Google Shape;455;p54"/>
          <p:cNvSpPr txBox="1">
            <a:spLocks noGrp="1"/>
          </p:cNvSpPr>
          <p:nvPr>
            <p:ph type="title"/>
          </p:nvPr>
        </p:nvSpPr>
        <p:spPr>
          <a:xfrm>
            <a:off x="720000" y="532925"/>
            <a:ext cx="7704000" cy="5811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fa-IR" sz="2800" dirty="0">
                <a:cs typeface="B Nazanin" panose="00000700000000000000" pitchFamily="2" charset="-78"/>
              </a:rPr>
              <a:t>منابع جایگزین</a:t>
            </a:r>
            <a:endParaRPr sz="2800" dirty="0">
              <a:solidFill>
                <a:schemeClr val="lt2"/>
              </a:solidFill>
              <a:cs typeface="B Nazanin" panose="00000700000000000000" pitchFamily="2" charset="-78"/>
            </a:endParaRPr>
          </a:p>
        </p:txBody>
      </p:sp>
      <p:pic>
        <p:nvPicPr>
          <p:cNvPr id="456" name="Google Shape;456;p54"/>
          <p:cNvPicPr preferRelativeResize="0"/>
          <p:nvPr/>
        </p:nvPicPr>
        <p:blipFill>
          <a:blip r:embed="rId4">
            <a:alphaModFix/>
          </a:blip>
          <a:stretch>
            <a:fillRect/>
          </a:stretch>
        </p:blipFill>
        <p:spPr>
          <a:xfrm>
            <a:off x="5321225" y="1419500"/>
            <a:ext cx="2967975" cy="3019426"/>
          </a:xfrm>
          <a:prstGeom prst="rect">
            <a:avLst/>
          </a:prstGeom>
          <a:noFill/>
          <a:ln>
            <a:noFill/>
          </a:ln>
        </p:spPr>
      </p:pic>
      <p:pic>
        <p:nvPicPr>
          <p:cNvPr id="457" name="Google Shape;457;p54"/>
          <p:cNvPicPr preferRelativeResize="0"/>
          <p:nvPr/>
        </p:nvPicPr>
        <p:blipFill>
          <a:blip r:embed="rId5">
            <a:alphaModFix/>
          </a:blip>
          <a:stretch>
            <a:fillRect/>
          </a:stretch>
        </p:blipFill>
        <p:spPr>
          <a:xfrm>
            <a:off x="3054013" y="2410025"/>
            <a:ext cx="2028900" cy="2028900"/>
          </a:xfrm>
          <a:prstGeom prst="rect">
            <a:avLst/>
          </a:prstGeom>
          <a:noFill/>
          <a:ln>
            <a:noFill/>
          </a:ln>
        </p:spPr>
      </p:pic>
      <p:pic>
        <p:nvPicPr>
          <p:cNvPr id="458" name="Google Shape;458;p54"/>
          <p:cNvPicPr preferRelativeResize="0"/>
          <p:nvPr/>
        </p:nvPicPr>
        <p:blipFill>
          <a:blip r:embed="rId6">
            <a:alphaModFix/>
          </a:blip>
          <a:stretch>
            <a:fillRect/>
          </a:stretch>
        </p:blipFill>
        <p:spPr>
          <a:xfrm>
            <a:off x="1162050" y="2923576"/>
            <a:ext cx="1532425" cy="12198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p55"/>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464" name="Google Shape;464;p55"/>
          <p:cNvSpPr txBox="1">
            <a:spLocks noGrp="1"/>
          </p:cNvSpPr>
          <p:nvPr>
            <p:ph type="subTitle" idx="1"/>
          </p:nvPr>
        </p:nvSpPr>
        <p:spPr>
          <a:xfrm>
            <a:off x="720000" y="1114025"/>
            <a:ext cx="7080900" cy="2820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None/>
            </a:pPr>
            <a:endParaRPr lang="fa-IR" sz="1200" dirty="0">
              <a:cs typeface="B Nazanin" panose="00000700000000000000" pitchFamily="2" charset="-78"/>
            </a:endParaRPr>
          </a:p>
          <a:p>
            <a:pPr marL="0" lvl="0" indent="0" algn="ctr" rtl="1">
              <a:spcBef>
                <a:spcPts val="0"/>
              </a:spcBef>
              <a:spcAft>
                <a:spcPts val="0"/>
              </a:spcAft>
              <a:buNone/>
            </a:pPr>
            <a:r>
              <a:rPr lang="fa-IR" sz="2000" dirty="0">
                <a:cs typeface="B Nazanin" panose="00000700000000000000" pitchFamily="2" charset="-78"/>
              </a:rPr>
              <a:t>بردارها</a:t>
            </a:r>
            <a:endParaRPr sz="20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3"/>
              </a:rPr>
              <a:t>3d blueprint of a building</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4"/>
              </a:rPr>
              <a:t>Hand drawn flat iranian women illustration</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5"/>
              </a:rPr>
              <a:t>3d blueprint arhitectural of a building</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6"/>
              </a:rPr>
              <a:t>3d blueprint of a building project</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7"/>
              </a:rPr>
              <a:t>Arhitectural 3d blueprint of a building</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8"/>
              </a:rPr>
              <a:t>Building design with 3d blueprint concept</a:t>
            </a:r>
            <a:endParaRPr sz="1200" dirty="0">
              <a:cs typeface="B Nazanin" panose="00000700000000000000" pitchFamily="2" charset="-78"/>
            </a:endParaRPr>
          </a:p>
          <a:p>
            <a:pPr marL="0" lvl="0" indent="0" algn="ctr" rtl="1">
              <a:spcBef>
                <a:spcPts val="1000"/>
              </a:spcBef>
              <a:spcAft>
                <a:spcPts val="0"/>
              </a:spcAft>
              <a:buNone/>
            </a:pPr>
            <a:r>
              <a:rPr lang="fa-IR" sz="2000" dirty="0">
                <a:cs typeface="B Nazanin" panose="00000700000000000000" pitchFamily="2" charset="-78"/>
              </a:rPr>
              <a:t>عکس ها</a:t>
            </a:r>
            <a:endParaRPr sz="20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9"/>
              </a:rPr>
              <a:t>Natural woman with eyes closed</a:t>
            </a:r>
            <a:endParaRPr sz="1200" dirty="0">
              <a:cs typeface="B Nazanin" panose="00000700000000000000" pitchFamily="2" charset="-78"/>
            </a:endParaRPr>
          </a:p>
          <a:p>
            <a:pPr marL="457200" lvl="0" indent="-304800" algn="l" rtl="0">
              <a:spcBef>
                <a:spcPts val="0"/>
              </a:spcBef>
              <a:spcAft>
                <a:spcPts val="0"/>
              </a:spcAft>
              <a:buSzPts val="1200"/>
              <a:buChar char="●"/>
            </a:pPr>
            <a:r>
              <a:rPr lang="en" sz="1200" dirty="0">
                <a:solidFill>
                  <a:schemeClr val="hlink"/>
                </a:solidFill>
                <a:uFill>
                  <a:noFill/>
                </a:uFill>
                <a:cs typeface="B Nazanin" panose="00000700000000000000" pitchFamily="2" charset="-78"/>
                <a:hlinkClick r:id="rId10"/>
              </a:rPr>
              <a:t>Worker drawing blueprint</a:t>
            </a:r>
            <a:endParaRPr sz="1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8"/>
        <p:cNvGrpSpPr/>
        <p:nvPr/>
      </p:nvGrpSpPr>
      <p:grpSpPr>
        <a:xfrm>
          <a:off x="0" y="0"/>
          <a:ext cx="0" cy="0"/>
          <a:chOff x="0" y="0"/>
          <a:chExt cx="0" cy="0"/>
        </a:xfrm>
      </p:grpSpPr>
      <p:sp>
        <p:nvSpPr>
          <p:cNvPr id="469" name="Google Shape;469;p56"/>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a:t>
            </a:r>
            <a:endParaRPr dirty="0"/>
          </a:p>
        </p:txBody>
      </p:sp>
      <p:sp>
        <p:nvSpPr>
          <p:cNvPr id="470" name="Google Shape;470;p5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10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4"/>
        <p:cNvGrpSpPr/>
        <p:nvPr/>
      </p:nvGrpSpPr>
      <p:grpSpPr>
        <a:xfrm>
          <a:off x="0" y="0"/>
          <a:ext cx="0" cy="0"/>
          <a:chOff x="0" y="0"/>
          <a:chExt cx="0" cy="0"/>
        </a:xfrm>
      </p:grpSpPr>
      <p:sp>
        <p:nvSpPr>
          <p:cNvPr id="475" name="Google Shape;475;p57"/>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476" name="Google Shape;476;p5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دستورالعمل استفاده (کاربران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6"/>
        <p:cNvGrpSpPr/>
        <p:nvPr/>
      </p:nvGrpSpPr>
      <p:grpSpPr>
        <a:xfrm>
          <a:off x="0" y="0"/>
          <a:ext cx="0" cy="0"/>
          <a:chOff x="0" y="0"/>
          <a:chExt cx="0" cy="0"/>
        </a:xfrm>
      </p:grpSpPr>
      <p:sp>
        <p:nvSpPr>
          <p:cNvPr id="497" name="Google Shape;497;p59"/>
          <p:cNvSpPr txBox="1"/>
          <p:nvPr/>
        </p:nvSpPr>
        <p:spPr>
          <a:xfrm>
            <a:off x="716700" y="1188000"/>
            <a:ext cx="77106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498" name="Google Shape;498;p59"/>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lt1"/>
                </a:solidFill>
              </a:rPr>
              <a:t>مجموعه داستان</a:t>
            </a:r>
            <a:endParaRPr dirty="0"/>
          </a:p>
        </p:txBody>
      </p:sp>
      <p:pic>
        <p:nvPicPr>
          <p:cNvPr id="499" name="Google Shape;499;p5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500" name="Google Shape;500;p5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501" name="Google Shape;501;p5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502" name="Google Shape;502;p5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503" name="Google Shape;503;p5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504" name="Google Shape;504;p5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505" name="Google Shape;505;p5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506" name="Google Shape;506;p5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507" name="Google Shape;507;p5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508" name="Google Shape;508;p5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2"/>
        <p:cNvGrpSpPr/>
        <p:nvPr/>
      </p:nvGrpSpPr>
      <p:grpSpPr>
        <a:xfrm>
          <a:off x="0" y="0"/>
          <a:ext cx="0" cy="0"/>
          <a:chOff x="0" y="0"/>
          <a:chExt cx="0" cy="0"/>
        </a:xfrm>
      </p:grpSpPr>
      <p:sp>
        <p:nvSpPr>
          <p:cNvPr id="513" name="Google Shape;513;p6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514" name="Google Shape;514;p60"/>
          <p:cNvGrpSpPr/>
          <p:nvPr/>
        </p:nvGrpSpPr>
        <p:grpSpPr>
          <a:xfrm>
            <a:off x="5117640" y="3085736"/>
            <a:ext cx="474294" cy="551291"/>
            <a:chOff x="4727025" y="1332775"/>
            <a:chExt cx="59900" cy="69625"/>
          </a:xfrm>
        </p:grpSpPr>
        <p:sp>
          <p:nvSpPr>
            <p:cNvPr id="515" name="Google Shape;515;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60"/>
          <p:cNvGrpSpPr/>
          <p:nvPr/>
        </p:nvGrpSpPr>
        <p:grpSpPr>
          <a:xfrm>
            <a:off x="5731296" y="2314340"/>
            <a:ext cx="555653" cy="557031"/>
            <a:chOff x="4820425" y="1329900"/>
            <a:chExt cx="70175" cy="70350"/>
          </a:xfrm>
        </p:grpSpPr>
        <p:sp>
          <p:nvSpPr>
            <p:cNvPr id="518" name="Google Shape;518;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60"/>
          <p:cNvGrpSpPr/>
          <p:nvPr/>
        </p:nvGrpSpPr>
        <p:grpSpPr>
          <a:xfrm>
            <a:off x="6357664" y="2318845"/>
            <a:ext cx="582574" cy="533871"/>
            <a:chOff x="4903200" y="1331525"/>
            <a:chExt cx="73575" cy="67425"/>
          </a:xfrm>
        </p:grpSpPr>
        <p:sp>
          <p:nvSpPr>
            <p:cNvPr id="523" name="Google Shape;523;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60"/>
          <p:cNvGrpSpPr/>
          <p:nvPr/>
        </p:nvGrpSpPr>
        <p:grpSpPr>
          <a:xfrm>
            <a:off x="5717142" y="3078709"/>
            <a:ext cx="583960" cy="565345"/>
            <a:chOff x="4815575" y="1416800"/>
            <a:chExt cx="73750" cy="71400"/>
          </a:xfrm>
        </p:grpSpPr>
        <p:sp>
          <p:nvSpPr>
            <p:cNvPr id="526" name="Google Shape;526;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60"/>
          <p:cNvGrpSpPr/>
          <p:nvPr/>
        </p:nvGrpSpPr>
        <p:grpSpPr>
          <a:xfrm>
            <a:off x="6351924" y="3108896"/>
            <a:ext cx="589898" cy="504970"/>
            <a:chOff x="4902475" y="1418875"/>
            <a:chExt cx="74500" cy="63775"/>
          </a:xfrm>
        </p:grpSpPr>
        <p:sp>
          <p:nvSpPr>
            <p:cNvPr id="530" name="Google Shape;530;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60"/>
          <p:cNvGrpSpPr/>
          <p:nvPr/>
        </p:nvGrpSpPr>
        <p:grpSpPr>
          <a:xfrm>
            <a:off x="5727139" y="3826000"/>
            <a:ext cx="563967" cy="567127"/>
            <a:chOff x="4818100" y="1507675"/>
            <a:chExt cx="71225" cy="71625"/>
          </a:xfrm>
        </p:grpSpPr>
        <p:sp>
          <p:nvSpPr>
            <p:cNvPr id="533" name="Google Shape;533;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60"/>
          <p:cNvGrpSpPr/>
          <p:nvPr/>
        </p:nvGrpSpPr>
        <p:grpSpPr>
          <a:xfrm>
            <a:off x="5040636" y="3829461"/>
            <a:ext cx="628301" cy="588505"/>
            <a:chOff x="4721450" y="1509475"/>
            <a:chExt cx="79350" cy="74325"/>
          </a:xfrm>
        </p:grpSpPr>
        <p:sp>
          <p:nvSpPr>
            <p:cNvPr id="538" name="Google Shape;538;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60"/>
          <p:cNvGrpSpPr/>
          <p:nvPr/>
        </p:nvGrpSpPr>
        <p:grpSpPr>
          <a:xfrm>
            <a:off x="6386170" y="3814027"/>
            <a:ext cx="557038" cy="562772"/>
            <a:chOff x="4906800" y="1507500"/>
            <a:chExt cx="70350" cy="71075"/>
          </a:xfrm>
        </p:grpSpPr>
        <p:sp>
          <p:nvSpPr>
            <p:cNvPr id="543" name="Google Shape;543;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60"/>
          <p:cNvGrpSpPr/>
          <p:nvPr/>
        </p:nvGrpSpPr>
        <p:grpSpPr>
          <a:xfrm>
            <a:off x="4423778" y="2340963"/>
            <a:ext cx="517934" cy="517934"/>
            <a:chOff x="3736598" y="2170606"/>
            <a:chExt cx="404889" cy="404889"/>
          </a:xfrm>
        </p:grpSpPr>
        <p:sp>
          <p:nvSpPr>
            <p:cNvPr id="549" name="Google Shape;549;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553;p60"/>
          <p:cNvGrpSpPr/>
          <p:nvPr/>
        </p:nvGrpSpPr>
        <p:grpSpPr>
          <a:xfrm>
            <a:off x="3690839" y="2341061"/>
            <a:ext cx="586986" cy="517740"/>
            <a:chOff x="3161917" y="2170682"/>
            <a:chExt cx="458870" cy="404737"/>
          </a:xfrm>
        </p:grpSpPr>
        <p:sp>
          <p:nvSpPr>
            <p:cNvPr id="554" name="Google Shape;554;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60"/>
          <p:cNvGrpSpPr/>
          <p:nvPr/>
        </p:nvGrpSpPr>
        <p:grpSpPr>
          <a:xfrm>
            <a:off x="3713860" y="3102400"/>
            <a:ext cx="540943" cy="517963"/>
            <a:chOff x="3179914" y="2889488"/>
            <a:chExt cx="422876" cy="404911"/>
          </a:xfrm>
        </p:grpSpPr>
        <p:sp>
          <p:nvSpPr>
            <p:cNvPr id="558" name="Google Shape;558;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60"/>
          <p:cNvGrpSpPr/>
          <p:nvPr/>
        </p:nvGrpSpPr>
        <p:grpSpPr>
          <a:xfrm>
            <a:off x="4414654" y="3102358"/>
            <a:ext cx="536180" cy="518047"/>
            <a:chOff x="3729467" y="2889422"/>
            <a:chExt cx="419153" cy="404977"/>
          </a:xfrm>
        </p:grpSpPr>
        <p:sp>
          <p:nvSpPr>
            <p:cNvPr id="565" name="Google Shape;565;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60"/>
          <p:cNvGrpSpPr/>
          <p:nvPr/>
        </p:nvGrpSpPr>
        <p:grpSpPr>
          <a:xfrm>
            <a:off x="1951688" y="3445787"/>
            <a:ext cx="965351" cy="134611"/>
            <a:chOff x="4411970" y="2962952"/>
            <a:chExt cx="706544" cy="104212"/>
          </a:xfrm>
        </p:grpSpPr>
        <p:sp>
          <p:nvSpPr>
            <p:cNvPr id="573" name="Google Shape;573;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60"/>
          <p:cNvGrpSpPr/>
          <p:nvPr/>
        </p:nvGrpSpPr>
        <p:grpSpPr>
          <a:xfrm>
            <a:off x="1951688" y="3041077"/>
            <a:ext cx="960158" cy="289172"/>
            <a:chOff x="4411970" y="2726085"/>
            <a:chExt cx="643107" cy="193659"/>
          </a:xfrm>
        </p:grpSpPr>
        <p:sp>
          <p:nvSpPr>
            <p:cNvPr id="578" name="Google Shape;578;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60"/>
          <p:cNvGrpSpPr/>
          <p:nvPr/>
        </p:nvGrpSpPr>
        <p:grpSpPr>
          <a:xfrm>
            <a:off x="960185" y="3295400"/>
            <a:ext cx="811503" cy="252584"/>
            <a:chOff x="4411970" y="4340222"/>
            <a:chExt cx="779467" cy="242683"/>
          </a:xfrm>
        </p:grpSpPr>
        <p:sp>
          <p:nvSpPr>
            <p:cNvPr id="582" name="Google Shape;582;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60"/>
          <p:cNvGrpSpPr/>
          <p:nvPr/>
        </p:nvGrpSpPr>
        <p:grpSpPr>
          <a:xfrm>
            <a:off x="1951688" y="2709308"/>
            <a:ext cx="965160" cy="216230"/>
            <a:chOff x="4411970" y="2468674"/>
            <a:chExt cx="747317" cy="167425"/>
          </a:xfrm>
        </p:grpSpPr>
        <p:sp>
          <p:nvSpPr>
            <p:cNvPr id="586" name="Google Shape;586;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 name="Google Shape;588;p6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 name="Google Shape;589;p60"/>
          <p:cNvGrpSpPr/>
          <p:nvPr/>
        </p:nvGrpSpPr>
        <p:grpSpPr>
          <a:xfrm>
            <a:off x="959254" y="2334687"/>
            <a:ext cx="1959041" cy="208784"/>
            <a:chOff x="6336019" y="3733725"/>
            <a:chExt cx="2566206" cy="351310"/>
          </a:xfrm>
        </p:grpSpPr>
        <p:sp>
          <p:nvSpPr>
            <p:cNvPr id="590" name="Google Shape;590;p6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oogle Shape;594;p60"/>
          <p:cNvGrpSpPr/>
          <p:nvPr/>
        </p:nvGrpSpPr>
        <p:grpSpPr>
          <a:xfrm>
            <a:off x="1951688" y="3950602"/>
            <a:ext cx="946551" cy="153200"/>
            <a:chOff x="4404545" y="3301592"/>
            <a:chExt cx="782403" cy="129272"/>
          </a:xfrm>
        </p:grpSpPr>
        <p:sp>
          <p:nvSpPr>
            <p:cNvPr id="595" name="Google Shape;595;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60"/>
          <p:cNvGrpSpPr/>
          <p:nvPr/>
        </p:nvGrpSpPr>
        <p:grpSpPr>
          <a:xfrm>
            <a:off x="1951688" y="3695937"/>
            <a:ext cx="962257" cy="139127"/>
            <a:chOff x="4411970" y="3131459"/>
            <a:chExt cx="710520" cy="117397"/>
          </a:xfrm>
        </p:grpSpPr>
        <p:sp>
          <p:nvSpPr>
            <p:cNvPr id="598" name="Google Shape;598;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6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60"/>
          <p:cNvGrpSpPr/>
          <p:nvPr/>
        </p:nvGrpSpPr>
        <p:grpSpPr>
          <a:xfrm>
            <a:off x="951833" y="3621603"/>
            <a:ext cx="823838" cy="458988"/>
            <a:chOff x="4411970" y="1801825"/>
            <a:chExt cx="734586" cy="409262"/>
          </a:xfrm>
        </p:grpSpPr>
        <p:sp>
          <p:nvSpPr>
            <p:cNvPr id="602" name="Google Shape;602;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 name="Google Shape;604;p60"/>
          <p:cNvGrpSpPr/>
          <p:nvPr/>
        </p:nvGrpSpPr>
        <p:grpSpPr>
          <a:xfrm>
            <a:off x="3056804" y="2339173"/>
            <a:ext cx="521514" cy="521514"/>
            <a:chOff x="5681300" y="2527788"/>
            <a:chExt cx="805800" cy="805800"/>
          </a:xfrm>
        </p:grpSpPr>
        <p:sp>
          <p:nvSpPr>
            <p:cNvPr id="605" name="Google Shape;605;p6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60"/>
          <p:cNvGrpSpPr/>
          <p:nvPr/>
        </p:nvGrpSpPr>
        <p:grpSpPr>
          <a:xfrm>
            <a:off x="3051044" y="3094865"/>
            <a:ext cx="533033" cy="533033"/>
            <a:chOff x="4049800" y="640400"/>
            <a:chExt cx="858900" cy="858900"/>
          </a:xfrm>
        </p:grpSpPr>
        <p:sp>
          <p:nvSpPr>
            <p:cNvPr id="608" name="Google Shape;608;p6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6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610;p60"/>
          <p:cNvGrpSpPr/>
          <p:nvPr/>
        </p:nvGrpSpPr>
        <p:grpSpPr>
          <a:xfrm>
            <a:off x="2976527" y="3772543"/>
            <a:ext cx="682068" cy="682068"/>
            <a:chOff x="5080188" y="927900"/>
            <a:chExt cx="961200" cy="961200"/>
          </a:xfrm>
        </p:grpSpPr>
        <p:sp>
          <p:nvSpPr>
            <p:cNvPr id="611" name="Google Shape;611;p6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6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60"/>
          <p:cNvGrpSpPr/>
          <p:nvPr/>
        </p:nvGrpSpPr>
        <p:grpSpPr>
          <a:xfrm>
            <a:off x="4440026" y="3869234"/>
            <a:ext cx="505650" cy="504006"/>
            <a:chOff x="6039282" y="1042577"/>
            <a:chExt cx="734315" cy="731929"/>
          </a:xfrm>
        </p:grpSpPr>
        <p:sp>
          <p:nvSpPr>
            <p:cNvPr id="620" name="Google Shape;620;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60"/>
          <p:cNvGrpSpPr/>
          <p:nvPr/>
        </p:nvGrpSpPr>
        <p:grpSpPr>
          <a:xfrm>
            <a:off x="5052628" y="2298862"/>
            <a:ext cx="567744" cy="602136"/>
            <a:chOff x="1825800" y="1651625"/>
            <a:chExt cx="539989" cy="571775"/>
          </a:xfrm>
        </p:grpSpPr>
        <p:sp>
          <p:nvSpPr>
            <p:cNvPr id="642" name="Google Shape;642;p6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 name="Google Shape;646;p60"/>
          <p:cNvGrpSpPr/>
          <p:nvPr/>
        </p:nvGrpSpPr>
        <p:grpSpPr>
          <a:xfrm>
            <a:off x="3727557" y="3855579"/>
            <a:ext cx="508123" cy="507955"/>
            <a:chOff x="1897577" y="2802432"/>
            <a:chExt cx="492176" cy="492014"/>
          </a:xfrm>
        </p:grpSpPr>
        <p:sp>
          <p:nvSpPr>
            <p:cNvPr id="647" name="Google Shape;647;p6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60"/>
          <p:cNvGrpSpPr/>
          <p:nvPr/>
        </p:nvGrpSpPr>
        <p:grpSpPr>
          <a:xfrm>
            <a:off x="959087" y="4169123"/>
            <a:ext cx="809227" cy="200842"/>
            <a:chOff x="2013045" y="4813233"/>
            <a:chExt cx="921986" cy="228854"/>
          </a:xfrm>
        </p:grpSpPr>
        <p:sp>
          <p:nvSpPr>
            <p:cNvPr id="660" name="Google Shape;660;p6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60"/>
          <p:cNvGrpSpPr/>
          <p:nvPr/>
        </p:nvGrpSpPr>
        <p:grpSpPr>
          <a:xfrm>
            <a:off x="967547" y="2656004"/>
            <a:ext cx="792421" cy="269941"/>
            <a:chOff x="1046767" y="4756633"/>
            <a:chExt cx="859646" cy="292841"/>
          </a:xfrm>
        </p:grpSpPr>
        <p:sp>
          <p:nvSpPr>
            <p:cNvPr id="663" name="Google Shape;663;p6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 name="Google Shape;666;p6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 name="Google Shape;670;p60"/>
          <p:cNvGrpSpPr/>
          <p:nvPr/>
        </p:nvGrpSpPr>
        <p:grpSpPr>
          <a:xfrm>
            <a:off x="7103403" y="2550562"/>
            <a:ext cx="166473" cy="141497"/>
            <a:chOff x="4660325" y="1866850"/>
            <a:chExt cx="68350" cy="58100"/>
          </a:xfrm>
        </p:grpSpPr>
        <p:sp>
          <p:nvSpPr>
            <p:cNvPr id="671" name="Google Shape;671;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60"/>
          <p:cNvGrpSpPr/>
          <p:nvPr/>
        </p:nvGrpSpPr>
        <p:grpSpPr>
          <a:xfrm>
            <a:off x="7412747" y="2576286"/>
            <a:ext cx="162515" cy="90049"/>
            <a:chOff x="4791775" y="1877500"/>
            <a:chExt cx="66725" cy="36975"/>
          </a:xfrm>
        </p:grpSpPr>
        <p:sp>
          <p:nvSpPr>
            <p:cNvPr id="674" name="Google Shape;674;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60"/>
          <p:cNvGrpSpPr/>
          <p:nvPr/>
        </p:nvGrpSpPr>
        <p:grpSpPr>
          <a:xfrm>
            <a:off x="7734460" y="2576286"/>
            <a:ext cx="144979" cy="90049"/>
            <a:chOff x="4923925" y="1877500"/>
            <a:chExt cx="59525" cy="36975"/>
          </a:xfrm>
        </p:grpSpPr>
        <p:sp>
          <p:nvSpPr>
            <p:cNvPr id="677" name="Google Shape;677;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60"/>
          <p:cNvGrpSpPr/>
          <p:nvPr/>
        </p:nvGrpSpPr>
        <p:grpSpPr>
          <a:xfrm>
            <a:off x="8028952" y="2558477"/>
            <a:ext cx="141447" cy="125667"/>
            <a:chOff x="5058450" y="1870100"/>
            <a:chExt cx="58075" cy="51600"/>
          </a:xfrm>
        </p:grpSpPr>
        <p:sp>
          <p:nvSpPr>
            <p:cNvPr id="680" name="Google Shape;680;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60"/>
          <p:cNvGrpSpPr/>
          <p:nvPr/>
        </p:nvGrpSpPr>
        <p:grpSpPr>
          <a:xfrm>
            <a:off x="7443466" y="2980885"/>
            <a:ext cx="101077" cy="107645"/>
            <a:chOff x="4811425" y="2065025"/>
            <a:chExt cx="41500" cy="44200"/>
          </a:xfrm>
        </p:grpSpPr>
        <p:sp>
          <p:nvSpPr>
            <p:cNvPr id="683" name="Google Shape;683;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60"/>
          <p:cNvGrpSpPr/>
          <p:nvPr/>
        </p:nvGrpSpPr>
        <p:grpSpPr>
          <a:xfrm>
            <a:off x="7735904" y="2981098"/>
            <a:ext cx="120867" cy="107218"/>
            <a:chOff x="4929875" y="2065025"/>
            <a:chExt cx="49625" cy="44025"/>
          </a:xfrm>
        </p:grpSpPr>
        <p:sp>
          <p:nvSpPr>
            <p:cNvPr id="686" name="Google Shape;686;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60"/>
          <p:cNvGrpSpPr/>
          <p:nvPr/>
        </p:nvGrpSpPr>
        <p:grpSpPr>
          <a:xfrm>
            <a:off x="8064572" y="2984112"/>
            <a:ext cx="70206" cy="101191"/>
            <a:chOff x="5083925" y="2066350"/>
            <a:chExt cx="28825" cy="41550"/>
          </a:xfrm>
        </p:grpSpPr>
        <p:sp>
          <p:nvSpPr>
            <p:cNvPr id="689" name="Google Shape;689;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60"/>
          <p:cNvGrpSpPr/>
          <p:nvPr/>
        </p:nvGrpSpPr>
        <p:grpSpPr>
          <a:xfrm>
            <a:off x="7096126" y="2999759"/>
            <a:ext cx="181026" cy="69896"/>
            <a:chOff x="4659775" y="2072775"/>
            <a:chExt cx="74325" cy="28700"/>
          </a:xfrm>
        </p:grpSpPr>
        <p:sp>
          <p:nvSpPr>
            <p:cNvPr id="692" name="Google Shape;692;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60"/>
          <p:cNvGrpSpPr/>
          <p:nvPr/>
        </p:nvGrpSpPr>
        <p:grpSpPr>
          <a:xfrm>
            <a:off x="8015982" y="2790324"/>
            <a:ext cx="167387" cy="89197"/>
            <a:chOff x="4662475" y="1976500"/>
            <a:chExt cx="68725" cy="36625"/>
          </a:xfrm>
        </p:grpSpPr>
        <p:sp>
          <p:nvSpPr>
            <p:cNvPr id="696" name="Google Shape;696;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 name="Google Shape;699;p60"/>
          <p:cNvGrpSpPr/>
          <p:nvPr/>
        </p:nvGrpSpPr>
        <p:grpSpPr>
          <a:xfrm>
            <a:off x="7712887" y="2793764"/>
            <a:ext cx="166899" cy="82317"/>
            <a:chOff x="4920150" y="1977875"/>
            <a:chExt cx="68525" cy="33800"/>
          </a:xfrm>
        </p:grpSpPr>
        <p:sp>
          <p:nvSpPr>
            <p:cNvPr id="700" name="Google Shape;700;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60"/>
          <p:cNvGrpSpPr/>
          <p:nvPr/>
        </p:nvGrpSpPr>
        <p:grpSpPr>
          <a:xfrm>
            <a:off x="7124044" y="3197682"/>
            <a:ext cx="125190" cy="127859"/>
            <a:chOff x="4676550" y="2160575"/>
            <a:chExt cx="51400" cy="52500"/>
          </a:xfrm>
        </p:grpSpPr>
        <p:sp>
          <p:nvSpPr>
            <p:cNvPr id="704" name="Google Shape;704;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60"/>
          <p:cNvGrpSpPr/>
          <p:nvPr/>
        </p:nvGrpSpPr>
        <p:grpSpPr>
          <a:xfrm>
            <a:off x="7421302" y="3204714"/>
            <a:ext cx="145405" cy="113794"/>
            <a:chOff x="4768325" y="2163475"/>
            <a:chExt cx="59700" cy="46725"/>
          </a:xfrm>
        </p:grpSpPr>
        <p:sp>
          <p:nvSpPr>
            <p:cNvPr id="708" name="Google Shape;708;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 name="Google Shape;710;p6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60"/>
          <p:cNvGrpSpPr/>
          <p:nvPr/>
        </p:nvGrpSpPr>
        <p:grpSpPr>
          <a:xfrm>
            <a:off x="7437621" y="3459808"/>
            <a:ext cx="112768" cy="106853"/>
            <a:chOff x="4768575" y="2253950"/>
            <a:chExt cx="46300" cy="43875"/>
          </a:xfrm>
        </p:grpSpPr>
        <p:sp>
          <p:nvSpPr>
            <p:cNvPr id="717" name="Google Shape;717;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60"/>
          <p:cNvGrpSpPr/>
          <p:nvPr/>
        </p:nvGrpSpPr>
        <p:grpSpPr>
          <a:xfrm>
            <a:off x="7737243" y="3948834"/>
            <a:ext cx="118187" cy="146246"/>
            <a:chOff x="4960900" y="2433225"/>
            <a:chExt cx="48525" cy="60050"/>
          </a:xfrm>
        </p:grpSpPr>
        <p:sp>
          <p:nvSpPr>
            <p:cNvPr id="720" name="Google Shape;720;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60"/>
          <p:cNvGrpSpPr/>
          <p:nvPr/>
        </p:nvGrpSpPr>
        <p:grpSpPr>
          <a:xfrm>
            <a:off x="7425808" y="4212895"/>
            <a:ext cx="136394" cy="143810"/>
            <a:chOff x="4854075" y="2527625"/>
            <a:chExt cx="56000" cy="59050"/>
          </a:xfrm>
        </p:grpSpPr>
        <p:sp>
          <p:nvSpPr>
            <p:cNvPr id="723" name="Google Shape;723;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 name="Google Shape;725;p6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 name="Google Shape;728;p60"/>
          <p:cNvGrpSpPr/>
          <p:nvPr/>
        </p:nvGrpSpPr>
        <p:grpSpPr>
          <a:xfrm>
            <a:off x="8050020" y="3676639"/>
            <a:ext cx="99312" cy="160797"/>
            <a:chOff x="5059700" y="2334775"/>
            <a:chExt cx="40775" cy="66025"/>
          </a:xfrm>
        </p:grpSpPr>
        <p:sp>
          <p:nvSpPr>
            <p:cNvPr id="729" name="Google Shape;729;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60"/>
          <p:cNvGrpSpPr/>
          <p:nvPr/>
        </p:nvGrpSpPr>
        <p:grpSpPr>
          <a:xfrm>
            <a:off x="8007184" y="3941771"/>
            <a:ext cx="184984" cy="160371"/>
            <a:chOff x="5037700" y="2430325"/>
            <a:chExt cx="75950" cy="65850"/>
          </a:xfrm>
        </p:grpSpPr>
        <p:sp>
          <p:nvSpPr>
            <p:cNvPr id="739" name="Google Shape;739;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60"/>
          <p:cNvGrpSpPr/>
          <p:nvPr/>
        </p:nvGrpSpPr>
        <p:grpSpPr>
          <a:xfrm>
            <a:off x="7426689" y="3708223"/>
            <a:ext cx="173014" cy="97629"/>
            <a:chOff x="4756975" y="2341800"/>
            <a:chExt cx="91975" cy="51925"/>
          </a:xfrm>
        </p:grpSpPr>
        <p:sp>
          <p:nvSpPr>
            <p:cNvPr id="742" name="Google Shape;742;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60"/>
          <p:cNvGrpSpPr/>
          <p:nvPr/>
        </p:nvGrpSpPr>
        <p:grpSpPr>
          <a:xfrm>
            <a:off x="7693626" y="4196920"/>
            <a:ext cx="212497" cy="175761"/>
            <a:chOff x="4943575" y="2516350"/>
            <a:chExt cx="98675" cy="81700"/>
          </a:xfrm>
        </p:grpSpPr>
        <p:sp>
          <p:nvSpPr>
            <p:cNvPr id="763" name="Google Shape;763;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6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49"/>
        <p:cNvGrpSpPr/>
        <p:nvPr/>
      </p:nvGrpSpPr>
      <p:grpSpPr>
        <a:xfrm>
          <a:off x="0" y="0"/>
          <a:ext cx="0" cy="0"/>
          <a:chOff x="0" y="0"/>
          <a:chExt cx="0" cy="0"/>
        </a:xfrm>
      </p:grpSpPr>
      <p:grpSp>
        <p:nvGrpSpPr>
          <p:cNvPr id="850" name="Google Shape;850;p61"/>
          <p:cNvGrpSpPr/>
          <p:nvPr/>
        </p:nvGrpSpPr>
        <p:grpSpPr>
          <a:xfrm>
            <a:off x="6681268" y="3584496"/>
            <a:ext cx="560636" cy="516497"/>
            <a:chOff x="6652051" y="3714143"/>
            <a:chExt cx="560636" cy="516497"/>
          </a:xfrm>
        </p:grpSpPr>
        <p:grpSp>
          <p:nvGrpSpPr>
            <p:cNvPr id="851" name="Google Shape;851;p61"/>
            <p:cNvGrpSpPr/>
            <p:nvPr/>
          </p:nvGrpSpPr>
          <p:grpSpPr>
            <a:xfrm>
              <a:off x="6669657" y="3716715"/>
              <a:ext cx="466768" cy="464314"/>
              <a:chOff x="3139766" y="765669"/>
              <a:chExt cx="886380" cy="881888"/>
            </a:xfrm>
          </p:grpSpPr>
          <p:grpSp>
            <p:nvGrpSpPr>
              <p:cNvPr id="852" name="Google Shape;852;p61"/>
              <p:cNvGrpSpPr/>
              <p:nvPr/>
            </p:nvGrpSpPr>
            <p:grpSpPr>
              <a:xfrm>
                <a:off x="3139766" y="765669"/>
                <a:ext cx="886380" cy="881888"/>
                <a:chOff x="3139766" y="765669"/>
                <a:chExt cx="886380" cy="881888"/>
              </a:xfrm>
            </p:grpSpPr>
            <p:sp>
              <p:nvSpPr>
                <p:cNvPr id="853" name="Google Shape;853;p6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6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 name="Google Shape;866;p6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61"/>
          <p:cNvGrpSpPr/>
          <p:nvPr/>
        </p:nvGrpSpPr>
        <p:grpSpPr>
          <a:xfrm>
            <a:off x="7679978" y="3065079"/>
            <a:ext cx="104231" cy="320340"/>
            <a:chOff x="7564426" y="3224343"/>
            <a:chExt cx="119985" cy="368801"/>
          </a:xfrm>
        </p:grpSpPr>
        <p:sp>
          <p:nvSpPr>
            <p:cNvPr id="868" name="Google Shape;868;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 name="Google Shape;870;p61"/>
          <p:cNvGrpSpPr/>
          <p:nvPr/>
        </p:nvGrpSpPr>
        <p:grpSpPr>
          <a:xfrm>
            <a:off x="7379466" y="3059180"/>
            <a:ext cx="189489" cy="332132"/>
            <a:chOff x="8370831" y="3202002"/>
            <a:chExt cx="218129" cy="382376"/>
          </a:xfrm>
        </p:grpSpPr>
        <p:sp>
          <p:nvSpPr>
            <p:cNvPr id="871" name="Google Shape;871;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61"/>
          <p:cNvGrpSpPr/>
          <p:nvPr/>
        </p:nvGrpSpPr>
        <p:grpSpPr>
          <a:xfrm>
            <a:off x="8102855" y="3470312"/>
            <a:ext cx="309429" cy="267000"/>
            <a:chOff x="6742064" y="3750480"/>
            <a:chExt cx="399315" cy="344560"/>
          </a:xfrm>
        </p:grpSpPr>
        <p:sp>
          <p:nvSpPr>
            <p:cNvPr id="874" name="Google Shape;874;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1"/>
          <p:cNvGrpSpPr/>
          <p:nvPr/>
        </p:nvGrpSpPr>
        <p:grpSpPr>
          <a:xfrm>
            <a:off x="7641874" y="3821360"/>
            <a:ext cx="180437" cy="281608"/>
            <a:chOff x="7248525" y="3739696"/>
            <a:chExt cx="230531" cy="359790"/>
          </a:xfrm>
        </p:grpSpPr>
        <p:sp>
          <p:nvSpPr>
            <p:cNvPr id="877" name="Google Shape;877;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61"/>
          <p:cNvGrpSpPr/>
          <p:nvPr/>
        </p:nvGrpSpPr>
        <p:grpSpPr>
          <a:xfrm>
            <a:off x="7887794" y="3464584"/>
            <a:ext cx="162896" cy="278710"/>
            <a:chOff x="7601242" y="3729267"/>
            <a:chExt cx="222566" cy="380803"/>
          </a:xfrm>
        </p:grpSpPr>
        <p:sp>
          <p:nvSpPr>
            <p:cNvPr id="880" name="Google Shape;880;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6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61"/>
          <p:cNvGrpSpPr/>
          <p:nvPr/>
        </p:nvGrpSpPr>
        <p:grpSpPr>
          <a:xfrm>
            <a:off x="7377439" y="3465724"/>
            <a:ext cx="193543" cy="275990"/>
            <a:chOff x="8304647" y="3738687"/>
            <a:chExt cx="225076" cy="320956"/>
          </a:xfrm>
        </p:grpSpPr>
        <p:sp>
          <p:nvSpPr>
            <p:cNvPr id="884" name="Google Shape;884;p6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61"/>
          <p:cNvGrpSpPr/>
          <p:nvPr/>
        </p:nvGrpSpPr>
        <p:grpSpPr>
          <a:xfrm>
            <a:off x="7649932" y="3465724"/>
            <a:ext cx="178492" cy="275990"/>
            <a:chOff x="8615101" y="3738687"/>
            <a:chExt cx="207573" cy="320956"/>
          </a:xfrm>
        </p:grpSpPr>
        <p:sp>
          <p:nvSpPr>
            <p:cNvPr id="888" name="Google Shape;888;p6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 name="Google Shape;891;p6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 name="Google Shape;892;p61"/>
          <p:cNvGrpSpPr/>
          <p:nvPr/>
        </p:nvGrpSpPr>
        <p:grpSpPr>
          <a:xfrm>
            <a:off x="7875463" y="3868385"/>
            <a:ext cx="187557" cy="187557"/>
            <a:chOff x="8565775" y="671075"/>
            <a:chExt cx="441000" cy="441000"/>
          </a:xfrm>
        </p:grpSpPr>
        <p:sp>
          <p:nvSpPr>
            <p:cNvPr id="893" name="Google Shape;893;p6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 name="Google Shape;895;p6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 name="Google Shape;897;p61"/>
          <p:cNvGrpSpPr/>
          <p:nvPr/>
        </p:nvGrpSpPr>
        <p:grpSpPr>
          <a:xfrm>
            <a:off x="6029935" y="2940910"/>
            <a:ext cx="587865" cy="517731"/>
            <a:chOff x="6000718" y="3070557"/>
            <a:chExt cx="587865" cy="517731"/>
          </a:xfrm>
        </p:grpSpPr>
        <p:sp>
          <p:nvSpPr>
            <p:cNvPr id="898" name="Google Shape;898;p6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61"/>
          <p:cNvGrpSpPr/>
          <p:nvPr/>
        </p:nvGrpSpPr>
        <p:grpSpPr>
          <a:xfrm>
            <a:off x="6044740" y="3584570"/>
            <a:ext cx="557665" cy="516387"/>
            <a:chOff x="6015523" y="3714217"/>
            <a:chExt cx="557665" cy="516387"/>
          </a:xfrm>
        </p:grpSpPr>
        <p:grpSp>
          <p:nvGrpSpPr>
            <p:cNvPr id="909" name="Google Shape;909;p61"/>
            <p:cNvGrpSpPr/>
            <p:nvPr/>
          </p:nvGrpSpPr>
          <p:grpSpPr>
            <a:xfrm>
              <a:off x="6036094" y="3716980"/>
              <a:ext cx="529822" cy="510480"/>
              <a:chOff x="3148311" y="-545634"/>
              <a:chExt cx="1006118" cy="969572"/>
            </a:xfrm>
          </p:grpSpPr>
          <p:sp>
            <p:nvSpPr>
              <p:cNvPr id="910" name="Google Shape;910;p6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 name="Google Shape;920;p6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61"/>
          <p:cNvGrpSpPr/>
          <p:nvPr/>
        </p:nvGrpSpPr>
        <p:grpSpPr>
          <a:xfrm>
            <a:off x="6673522" y="2943981"/>
            <a:ext cx="576302" cy="511871"/>
            <a:chOff x="6644304" y="3073628"/>
            <a:chExt cx="576302" cy="511871"/>
          </a:xfrm>
        </p:grpSpPr>
        <p:grpSp>
          <p:nvGrpSpPr>
            <p:cNvPr id="922" name="Google Shape;922;p61"/>
            <p:cNvGrpSpPr/>
            <p:nvPr/>
          </p:nvGrpSpPr>
          <p:grpSpPr>
            <a:xfrm>
              <a:off x="6712169" y="3073651"/>
              <a:ext cx="481611" cy="506713"/>
              <a:chOff x="1833536" y="-546641"/>
              <a:chExt cx="914567" cy="962419"/>
            </a:xfrm>
          </p:grpSpPr>
          <p:grpSp>
            <p:nvGrpSpPr>
              <p:cNvPr id="923" name="Google Shape;923;p61"/>
              <p:cNvGrpSpPr/>
              <p:nvPr/>
            </p:nvGrpSpPr>
            <p:grpSpPr>
              <a:xfrm>
                <a:off x="1833536" y="-524249"/>
                <a:ext cx="914567" cy="940027"/>
                <a:chOff x="1833536" y="-524249"/>
                <a:chExt cx="914567" cy="940027"/>
              </a:xfrm>
            </p:grpSpPr>
            <p:sp>
              <p:nvSpPr>
                <p:cNvPr id="924" name="Google Shape;924;p6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6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 name="Google Shape;933;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1"/>
          <p:cNvGrpSpPr/>
          <p:nvPr/>
        </p:nvGrpSpPr>
        <p:grpSpPr>
          <a:xfrm>
            <a:off x="752796" y="2869970"/>
            <a:ext cx="2622876" cy="1333540"/>
            <a:chOff x="238125" y="1038125"/>
            <a:chExt cx="7146800" cy="3633625"/>
          </a:xfrm>
        </p:grpSpPr>
        <p:sp>
          <p:nvSpPr>
            <p:cNvPr id="935" name="Google Shape;935;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61"/>
          <p:cNvGrpSpPr/>
          <p:nvPr/>
        </p:nvGrpSpPr>
        <p:grpSpPr>
          <a:xfrm>
            <a:off x="5938558" y="1033351"/>
            <a:ext cx="2435960" cy="1297725"/>
            <a:chOff x="233350" y="949250"/>
            <a:chExt cx="7137300" cy="3802300"/>
          </a:xfrm>
        </p:grpSpPr>
        <p:sp>
          <p:nvSpPr>
            <p:cNvPr id="2508" name="Google Shape;2508;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61"/>
          <p:cNvGrpSpPr/>
          <p:nvPr/>
        </p:nvGrpSpPr>
        <p:grpSpPr>
          <a:xfrm>
            <a:off x="731715" y="995041"/>
            <a:ext cx="2665073" cy="1317140"/>
            <a:chOff x="793334" y="1192826"/>
            <a:chExt cx="2665073" cy="1317140"/>
          </a:xfrm>
        </p:grpSpPr>
        <p:sp>
          <p:nvSpPr>
            <p:cNvPr id="2560" name="Google Shape;2560;p6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61"/>
          <p:cNvGrpSpPr/>
          <p:nvPr/>
        </p:nvGrpSpPr>
        <p:grpSpPr>
          <a:xfrm>
            <a:off x="3450485" y="919691"/>
            <a:ext cx="2310381" cy="1488888"/>
            <a:chOff x="229225" y="549050"/>
            <a:chExt cx="7161750" cy="4615275"/>
          </a:xfrm>
        </p:grpSpPr>
        <p:sp>
          <p:nvSpPr>
            <p:cNvPr id="6528" name="Google Shape;6528;p6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61"/>
          <p:cNvGrpSpPr/>
          <p:nvPr/>
        </p:nvGrpSpPr>
        <p:grpSpPr>
          <a:xfrm>
            <a:off x="3548403" y="2849588"/>
            <a:ext cx="2310282" cy="1374222"/>
            <a:chOff x="238125" y="732525"/>
            <a:chExt cx="7130500" cy="4241425"/>
          </a:xfrm>
        </p:grpSpPr>
        <p:sp>
          <p:nvSpPr>
            <p:cNvPr id="6646" name="Google Shape;6646;p6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763"/>
        <p:cNvGrpSpPr/>
        <p:nvPr/>
      </p:nvGrpSpPr>
      <p:grpSpPr>
        <a:xfrm>
          <a:off x="0" y="0"/>
          <a:ext cx="0" cy="0"/>
          <a:chOff x="0" y="0"/>
          <a:chExt cx="0" cy="0"/>
        </a:xfrm>
      </p:grpSpPr>
      <p:grpSp>
        <p:nvGrpSpPr>
          <p:cNvPr id="6764" name="Google Shape;6764;p62"/>
          <p:cNvGrpSpPr/>
          <p:nvPr/>
        </p:nvGrpSpPr>
        <p:grpSpPr>
          <a:xfrm>
            <a:off x="2100560" y="3398663"/>
            <a:ext cx="1102891" cy="760337"/>
            <a:chOff x="4967783" y="2151471"/>
            <a:chExt cx="3920692" cy="2702940"/>
          </a:xfrm>
        </p:grpSpPr>
        <p:grpSp>
          <p:nvGrpSpPr>
            <p:cNvPr id="6765" name="Google Shape;6765;p62"/>
            <p:cNvGrpSpPr/>
            <p:nvPr/>
          </p:nvGrpSpPr>
          <p:grpSpPr>
            <a:xfrm>
              <a:off x="5045709" y="2252109"/>
              <a:ext cx="3761071" cy="2501708"/>
              <a:chOff x="2691784" y="1805334"/>
              <a:chExt cx="3761071" cy="2501708"/>
            </a:xfrm>
          </p:grpSpPr>
          <p:sp>
            <p:nvSpPr>
              <p:cNvPr id="6766" name="Google Shape;6766;p6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62"/>
            <p:cNvGrpSpPr/>
            <p:nvPr/>
          </p:nvGrpSpPr>
          <p:grpSpPr>
            <a:xfrm>
              <a:off x="4967783" y="2151471"/>
              <a:ext cx="3920692" cy="2702940"/>
              <a:chOff x="2613858" y="1704696"/>
              <a:chExt cx="3920692" cy="2702940"/>
            </a:xfrm>
          </p:grpSpPr>
          <p:sp>
            <p:nvSpPr>
              <p:cNvPr id="6774" name="Google Shape;6774;p6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9" name="Google Shape;6779;p62"/>
          <p:cNvGrpSpPr/>
          <p:nvPr/>
        </p:nvGrpSpPr>
        <p:grpSpPr>
          <a:xfrm>
            <a:off x="3504468" y="1286940"/>
            <a:ext cx="1561911" cy="708580"/>
            <a:chOff x="3530532" y="1496185"/>
            <a:chExt cx="1561911" cy="708580"/>
          </a:xfrm>
        </p:grpSpPr>
        <p:grpSp>
          <p:nvGrpSpPr>
            <p:cNvPr id="6780" name="Google Shape;6780;p62"/>
            <p:cNvGrpSpPr/>
            <p:nvPr/>
          </p:nvGrpSpPr>
          <p:grpSpPr>
            <a:xfrm>
              <a:off x="3720318" y="1857562"/>
              <a:ext cx="1372125" cy="54"/>
              <a:chOff x="3720318" y="1857562"/>
              <a:chExt cx="1372125" cy="54"/>
            </a:xfrm>
          </p:grpSpPr>
          <p:cxnSp>
            <p:nvCxnSpPr>
              <p:cNvPr id="6781" name="Google Shape;6781;p62"/>
              <p:cNvCxnSpPr>
                <a:endCxn id="6782"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783" name="Google Shape;6783;p6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784" name="Google Shape;6784;p6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785" name="Google Shape;6785;p62"/>
              <p:cNvCxnSpPr>
                <a:stCxn id="6782"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6786" name="Google Shape;6786;p62"/>
            <p:cNvGrpSpPr/>
            <p:nvPr/>
          </p:nvGrpSpPr>
          <p:grpSpPr>
            <a:xfrm>
              <a:off x="3567462" y="1496185"/>
              <a:ext cx="286500" cy="272914"/>
              <a:chOff x="3567462" y="1496185"/>
              <a:chExt cx="286500" cy="272914"/>
            </a:xfrm>
          </p:grpSpPr>
          <p:cxnSp>
            <p:nvCxnSpPr>
              <p:cNvPr id="6787" name="Google Shape;6787;p6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788" name="Google Shape;6788;p6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9" name="Google Shape;6789;p6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1" name="Google Shape;6791;p62"/>
            <p:cNvGrpSpPr/>
            <p:nvPr/>
          </p:nvGrpSpPr>
          <p:grpSpPr>
            <a:xfrm>
              <a:off x="3929014" y="1960574"/>
              <a:ext cx="286500" cy="242342"/>
              <a:chOff x="3929014" y="1960574"/>
              <a:chExt cx="286500" cy="242342"/>
            </a:xfrm>
          </p:grpSpPr>
          <p:cxnSp>
            <p:nvCxnSpPr>
              <p:cNvPr id="6792" name="Google Shape;6792;p6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6793" name="Google Shape;6793;p6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62"/>
            <p:cNvGrpSpPr/>
            <p:nvPr/>
          </p:nvGrpSpPr>
          <p:grpSpPr>
            <a:xfrm>
              <a:off x="4290828" y="1496185"/>
              <a:ext cx="286500" cy="272914"/>
              <a:chOff x="4290828" y="1496185"/>
              <a:chExt cx="286500" cy="272914"/>
            </a:xfrm>
          </p:grpSpPr>
          <p:cxnSp>
            <p:nvCxnSpPr>
              <p:cNvPr id="6795" name="Google Shape;6795;p6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796" name="Google Shape;6796;p6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7" name="Google Shape;6797;p6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8" name="Google Shape;6798;p62"/>
            <p:cNvGrpSpPr/>
            <p:nvPr/>
          </p:nvGrpSpPr>
          <p:grpSpPr>
            <a:xfrm>
              <a:off x="4657726" y="1959674"/>
              <a:ext cx="286500" cy="245092"/>
              <a:chOff x="4657726" y="1959674"/>
              <a:chExt cx="286500" cy="245092"/>
            </a:xfrm>
          </p:grpSpPr>
          <p:cxnSp>
            <p:nvCxnSpPr>
              <p:cNvPr id="6799" name="Google Shape;6799;p6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6800" name="Google Shape;6800;p6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1" name="Google Shape;6801;p62"/>
          <p:cNvGrpSpPr/>
          <p:nvPr/>
        </p:nvGrpSpPr>
        <p:grpSpPr>
          <a:xfrm>
            <a:off x="3486488" y="2149036"/>
            <a:ext cx="1597032" cy="378649"/>
            <a:chOff x="3512551" y="2358282"/>
            <a:chExt cx="1597032" cy="378649"/>
          </a:xfrm>
        </p:grpSpPr>
        <p:grpSp>
          <p:nvGrpSpPr>
            <p:cNvPr id="6802" name="Google Shape;6802;p62"/>
            <p:cNvGrpSpPr/>
            <p:nvPr/>
          </p:nvGrpSpPr>
          <p:grpSpPr>
            <a:xfrm>
              <a:off x="3738198" y="2553002"/>
              <a:ext cx="1145834" cy="117"/>
              <a:chOff x="3738198" y="2553002"/>
              <a:chExt cx="1145834" cy="117"/>
            </a:xfrm>
          </p:grpSpPr>
          <p:cxnSp>
            <p:nvCxnSpPr>
              <p:cNvPr id="6803" name="Google Shape;6803;p6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804" name="Google Shape;6804;p6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805" name="Google Shape;6805;p62"/>
              <p:cNvCxnSpPr>
                <a:stCxn id="6806" idx="6"/>
                <a:endCxn id="6807"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6808" name="Google Shape;6808;p62"/>
            <p:cNvGrpSpPr/>
            <p:nvPr/>
          </p:nvGrpSpPr>
          <p:grpSpPr>
            <a:xfrm>
              <a:off x="3969644" y="2440153"/>
              <a:ext cx="225900" cy="296779"/>
              <a:chOff x="3969644" y="2440153"/>
              <a:chExt cx="225900" cy="296779"/>
            </a:xfrm>
          </p:grpSpPr>
          <p:cxnSp>
            <p:nvCxnSpPr>
              <p:cNvPr id="6809" name="Google Shape;6809;p6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6807" name="Google Shape;6807;p6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62"/>
            <p:cNvGrpSpPr/>
            <p:nvPr/>
          </p:nvGrpSpPr>
          <p:grpSpPr>
            <a:xfrm>
              <a:off x="4426818" y="2358282"/>
              <a:ext cx="225600" cy="307471"/>
              <a:chOff x="4426818" y="2358282"/>
              <a:chExt cx="225600" cy="307471"/>
            </a:xfrm>
          </p:grpSpPr>
          <p:cxnSp>
            <p:nvCxnSpPr>
              <p:cNvPr id="6812" name="Google Shape;6812;p62"/>
              <p:cNvCxnSpPr>
                <a:stCxn id="6813"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6814" name="Google Shape;6814;p6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62"/>
            <p:cNvGrpSpPr/>
            <p:nvPr/>
          </p:nvGrpSpPr>
          <p:grpSpPr>
            <a:xfrm>
              <a:off x="4883984" y="2440153"/>
              <a:ext cx="225600" cy="296479"/>
              <a:chOff x="4883984" y="2440153"/>
              <a:chExt cx="225600" cy="296479"/>
            </a:xfrm>
          </p:grpSpPr>
          <p:cxnSp>
            <p:nvCxnSpPr>
              <p:cNvPr id="6816" name="Google Shape;6816;p6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6817" name="Google Shape;6817;p6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2"/>
            <p:cNvGrpSpPr/>
            <p:nvPr/>
          </p:nvGrpSpPr>
          <p:grpSpPr>
            <a:xfrm>
              <a:off x="3512551" y="2358356"/>
              <a:ext cx="225647" cy="307629"/>
              <a:chOff x="2182679" y="2005014"/>
              <a:chExt cx="792300" cy="1080158"/>
            </a:xfrm>
          </p:grpSpPr>
          <p:cxnSp>
            <p:nvCxnSpPr>
              <p:cNvPr id="6820" name="Google Shape;6820;p62"/>
              <p:cNvCxnSpPr>
                <a:stCxn id="6821"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6806" name="Google Shape;6806;p6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2" name="Google Shape;6822;p62"/>
          <p:cNvGrpSpPr/>
          <p:nvPr/>
        </p:nvGrpSpPr>
        <p:grpSpPr>
          <a:xfrm>
            <a:off x="6846570" y="972834"/>
            <a:ext cx="1559809" cy="722610"/>
            <a:chOff x="634175" y="2986275"/>
            <a:chExt cx="3147949" cy="1458344"/>
          </a:xfrm>
        </p:grpSpPr>
        <p:cxnSp>
          <p:nvCxnSpPr>
            <p:cNvPr id="6823" name="Google Shape;6823;p62"/>
            <p:cNvCxnSpPr>
              <a:stCxn id="6824" idx="4"/>
              <a:endCxn id="6825"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6826" name="Google Shape;6826;p62"/>
            <p:cNvCxnSpPr>
              <a:stCxn id="6825" idx="0"/>
              <a:endCxn id="6827"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828" name="Google Shape;6828;p62"/>
            <p:cNvCxnSpPr>
              <a:stCxn id="6827" idx="4"/>
              <a:endCxn id="6829"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830" name="Google Shape;6830;p62"/>
            <p:cNvCxnSpPr>
              <a:stCxn id="6829" idx="0"/>
              <a:endCxn id="683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6831" name="Google Shape;6831;p6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7" name="Google Shape;6827;p6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4" name="Google Shape;6824;p6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9" name="Google Shape;6829;p6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5" name="Google Shape;6825;p6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832" name="Google Shape;6832;p62"/>
          <p:cNvGrpSpPr/>
          <p:nvPr/>
        </p:nvGrpSpPr>
        <p:grpSpPr>
          <a:xfrm>
            <a:off x="3500360" y="2682741"/>
            <a:ext cx="1570719" cy="294123"/>
            <a:chOff x="998425" y="1182125"/>
            <a:chExt cx="1065400" cy="199500"/>
          </a:xfrm>
        </p:grpSpPr>
        <p:sp>
          <p:nvSpPr>
            <p:cNvPr id="6833" name="Google Shape;6833;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62"/>
          <p:cNvGrpSpPr/>
          <p:nvPr/>
        </p:nvGrpSpPr>
        <p:grpSpPr>
          <a:xfrm>
            <a:off x="6843616" y="1800228"/>
            <a:ext cx="1565716" cy="366729"/>
            <a:chOff x="1247650" y="2075423"/>
            <a:chExt cx="6648477" cy="1557238"/>
          </a:xfrm>
        </p:grpSpPr>
        <p:sp>
          <p:nvSpPr>
            <p:cNvPr id="6839" name="Google Shape;6839;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62"/>
          <p:cNvGrpSpPr/>
          <p:nvPr/>
        </p:nvGrpSpPr>
        <p:grpSpPr>
          <a:xfrm>
            <a:off x="6827928" y="2949043"/>
            <a:ext cx="1597061" cy="663440"/>
            <a:chOff x="6796238" y="3158297"/>
            <a:chExt cx="1630319" cy="677257"/>
          </a:xfrm>
        </p:grpSpPr>
        <p:cxnSp>
          <p:nvCxnSpPr>
            <p:cNvPr id="6846" name="Google Shape;6846;p6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6847" name="Google Shape;6847;p6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6848" name="Google Shape;6848;p6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6849" name="Google Shape;6849;p6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6850" name="Google Shape;6850;p62"/>
            <p:cNvGrpSpPr/>
            <p:nvPr/>
          </p:nvGrpSpPr>
          <p:grpSpPr>
            <a:xfrm>
              <a:off x="6796238" y="3311904"/>
              <a:ext cx="1630319" cy="377697"/>
              <a:chOff x="6796238" y="3311904"/>
              <a:chExt cx="1630319" cy="377697"/>
            </a:xfrm>
          </p:grpSpPr>
          <p:sp>
            <p:nvSpPr>
              <p:cNvPr id="6851" name="Google Shape;6851;p6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4" name="Google Shape;6854;p62"/>
          <p:cNvGrpSpPr/>
          <p:nvPr/>
        </p:nvGrpSpPr>
        <p:grpSpPr>
          <a:xfrm>
            <a:off x="5349066" y="970435"/>
            <a:ext cx="1368606" cy="1593805"/>
            <a:chOff x="1839112" y="2209163"/>
            <a:chExt cx="1918159" cy="2233784"/>
          </a:xfrm>
        </p:grpSpPr>
        <p:sp>
          <p:nvSpPr>
            <p:cNvPr id="6855" name="Google Shape;6855;p6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8" name="Google Shape;6858;p62"/>
            <p:cNvCxnSpPr>
              <a:stCxn id="6855" idx="6"/>
              <a:endCxn id="6856"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6859" name="Google Shape;6859;p62"/>
            <p:cNvCxnSpPr>
              <a:stCxn id="6856" idx="4"/>
              <a:endCxn id="6860"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6861" name="Google Shape;6861;p62"/>
            <p:cNvCxnSpPr>
              <a:stCxn id="6860" idx="6"/>
              <a:endCxn id="6857"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6862" name="Google Shape;6862;p62"/>
            <p:cNvCxnSpPr>
              <a:stCxn id="6857" idx="4"/>
              <a:endCxn id="6863"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6860" name="Google Shape;6860;p6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5" name="Google Shape;6865;p62"/>
            <p:cNvCxnSpPr>
              <a:endCxn id="6864"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6866" name="Google Shape;6866;p62"/>
          <p:cNvGrpSpPr/>
          <p:nvPr/>
        </p:nvGrpSpPr>
        <p:grpSpPr>
          <a:xfrm>
            <a:off x="3481439" y="976671"/>
            <a:ext cx="1637968" cy="154942"/>
            <a:chOff x="238125" y="2506075"/>
            <a:chExt cx="7115411" cy="673075"/>
          </a:xfrm>
        </p:grpSpPr>
        <p:sp>
          <p:nvSpPr>
            <p:cNvPr id="6867" name="Google Shape;6867;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62"/>
          <p:cNvGrpSpPr/>
          <p:nvPr/>
        </p:nvGrpSpPr>
        <p:grpSpPr>
          <a:xfrm>
            <a:off x="720124" y="1298269"/>
            <a:ext cx="2476762" cy="91743"/>
            <a:chOff x="1464850" y="436376"/>
            <a:chExt cx="6001362" cy="222300"/>
          </a:xfrm>
        </p:grpSpPr>
        <p:sp>
          <p:nvSpPr>
            <p:cNvPr id="6873" name="Google Shape;6873;p6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8" name="Google Shape;6878;p6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879" name="Google Shape;6879;p6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880" name="Google Shape;6880;p6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881" name="Google Shape;6881;p6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6882" name="Google Shape;6882;p62"/>
          <p:cNvGrpSpPr/>
          <p:nvPr/>
        </p:nvGrpSpPr>
        <p:grpSpPr>
          <a:xfrm>
            <a:off x="706391" y="2533734"/>
            <a:ext cx="1452710" cy="651923"/>
            <a:chOff x="803162" y="2667727"/>
            <a:chExt cx="1411906" cy="633611"/>
          </a:xfrm>
        </p:grpSpPr>
        <p:cxnSp>
          <p:nvCxnSpPr>
            <p:cNvPr id="6883" name="Google Shape;6883;p62"/>
            <p:cNvCxnSpPr>
              <a:stCxn id="6884" idx="2"/>
              <a:endCxn id="6885"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886" name="Google Shape;6886;p62"/>
            <p:cNvCxnSpPr>
              <a:stCxn id="6887" idx="0"/>
              <a:endCxn id="6884"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888" name="Google Shape;6888;p62"/>
            <p:cNvCxnSpPr>
              <a:stCxn id="6887" idx="2"/>
              <a:endCxn id="6889"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890" name="Google Shape;6890;p62"/>
            <p:cNvCxnSpPr>
              <a:stCxn id="6891" idx="0"/>
              <a:endCxn id="6887"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892" name="Google Shape;6892;p62"/>
            <p:cNvCxnSpPr>
              <a:stCxn id="6885" idx="2"/>
              <a:endCxn id="6893"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894" name="Google Shape;6894;p62"/>
            <p:cNvCxnSpPr>
              <a:stCxn id="6895" idx="0"/>
              <a:endCxn id="6885"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6891" name="Google Shape;6891;p6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89" name="Google Shape;6889;p6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95" name="Google Shape;6895;p6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93" name="Google Shape;6893;p6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85" name="Google Shape;6885;p6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87" name="Google Shape;6887;p6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84" name="Google Shape;6884;p6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896" name="Google Shape;6896;p62"/>
          <p:cNvGrpSpPr/>
          <p:nvPr/>
        </p:nvGrpSpPr>
        <p:grpSpPr>
          <a:xfrm>
            <a:off x="706393" y="969273"/>
            <a:ext cx="2518541" cy="209309"/>
            <a:chOff x="803163" y="1111966"/>
            <a:chExt cx="2447800" cy="203430"/>
          </a:xfrm>
        </p:grpSpPr>
        <p:grpSp>
          <p:nvGrpSpPr>
            <p:cNvPr id="6897" name="Google Shape;6897;p62"/>
            <p:cNvGrpSpPr/>
            <p:nvPr/>
          </p:nvGrpSpPr>
          <p:grpSpPr>
            <a:xfrm>
              <a:off x="1958180" y="1111966"/>
              <a:ext cx="588019" cy="121396"/>
              <a:chOff x="4808316" y="2800065"/>
              <a:chExt cx="1999386" cy="412910"/>
            </a:xfrm>
          </p:grpSpPr>
          <p:sp>
            <p:nvSpPr>
              <p:cNvPr id="6898" name="Google Shape;6898;p6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9" name="Google Shape;6899;p62"/>
              <p:cNvGrpSpPr/>
              <p:nvPr/>
            </p:nvGrpSpPr>
            <p:grpSpPr>
              <a:xfrm>
                <a:off x="4808316" y="2800065"/>
                <a:ext cx="92400" cy="411825"/>
                <a:chOff x="845575" y="2563700"/>
                <a:chExt cx="92400" cy="411825"/>
              </a:xfrm>
            </p:grpSpPr>
            <p:cxnSp>
              <p:nvCxnSpPr>
                <p:cNvPr id="6900" name="Google Shape;6900;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01" name="Google Shape;6901;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6902" name="Google Shape;6902;p6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6903" name="Google Shape;6903;p6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4" name="Google Shape;6904;p62"/>
            <p:cNvGrpSpPr/>
            <p:nvPr/>
          </p:nvGrpSpPr>
          <p:grpSpPr>
            <a:xfrm>
              <a:off x="803163" y="1111974"/>
              <a:ext cx="591158" cy="121545"/>
              <a:chOff x="803163" y="1111974"/>
              <a:chExt cx="591158" cy="121545"/>
            </a:xfrm>
          </p:grpSpPr>
          <p:grpSp>
            <p:nvGrpSpPr>
              <p:cNvPr id="6905" name="Google Shape;6905;p62"/>
              <p:cNvGrpSpPr/>
              <p:nvPr/>
            </p:nvGrpSpPr>
            <p:grpSpPr>
              <a:xfrm>
                <a:off x="803163" y="1111974"/>
                <a:ext cx="27175" cy="121077"/>
                <a:chOff x="845575" y="2563700"/>
                <a:chExt cx="92400" cy="411825"/>
              </a:xfrm>
            </p:grpSpPr>
            <p:cxnSp>
              <p:nvCxnSpPr>
                <p:cNvPr id="6906" name="Google Shape;6906;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07" name="Google Shape;6907;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8" name="Google Shape;6908;p6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62"/>
            <p:cNvGrpSpPr/>
            <p:nvPr/>
          </p:nvGrpSpPr>
          <p:grpSpPr>
            <a:xfrm>
              <a:off x="1381910" y="1194219"/>
              <a:ext cx="588341" cy="121177"/>
              <a:chOff x="1381910" y="1194219"/>
              <a:chExt cx="588341" cy="121177"/>
            </a:xfrm>
          </p:grpSpPr>
          <p:grpSp>
            <p:nvGrpSpPr>
              <p:cNvPr id="6910" name="Google Shape;6910;p62"/>
              <p:cNvGrpSpPr/>
              <p:nvPr/>
            </p:nvGrpSpPr>
            <p:grpSpPr>
              <a:xfrm rot="10800000">
                <a:off x="1381910" y="1194319"/>
                <a:ext cx="27175" cy="121077"/>
                <a:chOff x="2070100" y="2563700"/>
                <a:chExt cx="92400" cy="411825"/>
              </a:xfrm>
            </p:grpSpPr>
            <p:cxnSp>
              <p:nvCxnSpPr>
                <p:cNvPr id="6911" name="Google Shape;6911;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12" name="Google Shape;6912;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3" name="Google Shape;6913;p6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62"/>
            <p:cNvGrpSpPr/>
            <p:nvPr/>
          </p:nvGrpSpPr>
          <p:grpSpPr>
            <a:xfrm>
              <a:off x="2532079" y="1194219"/>
              <a:ext cx="704927" cy="121177"/>
              <a:chOff x="2532079" y="1194219"/>
              <a:chExt cx="704927" cy="121177"/>
            </a:xfrm>
          </p:grpSpPr>
          <p:grpSp>
            <p:nvGrpSpPr>
              <p:cNvPr id="6915" name="Google Shape;6915;p62"/>
              <p:cNvGrpSpPr/>
              <p:nvPr/>
            </p:nvGrpSpPr>
            <p:grpSpPr>
              <a:xfrm rot="10800000">
                <a:off x="2532079" y="1194319"/>
                <a:ext cx="27175" cy="121077"/>
                <a:chOff x="2070100" y="2563700"/>
                <a:chExt cx="92400" cy="411825"/>
              </a:xfrm>
            </p:grpSpPr>
            <p:cxnSp>
              <p:nvCxnSpPr>
                <p:cNvPr id="6916" name="Google Shape;6916;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17" name="Google Shape;6917;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8" name="Google Shape;6918;p6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9" name="Google Shape;6919;p62"/>
          <p:cNvGrpSpPr/>
          <p:nvPr/>
        </p:nvGrpSpPr>
        <p:grpSpPr>
          <a:xfrm>
            <a:off x="3499403" y="3665904"/>
            <a:ext cx="1567778" cy="491677"/>
            <a:chOff x="5194708" y="3484366"/>
            <a:chExt cx="3148148" cy="987304"/>
          </a:xfrm>
        </p:grpSpPr>
        <p:grpSp>
          <p:nvGrpSpPr>
            <p:cNvPr id="6920" name="Google Shape;6920;p62"/>
            <p:cNvGrpSpPr/>
            <p:nvPr/>
          </p:nvGrpSpPr>
          <p:grpSpPr>
            <a:xfrm>
              <a:off x="7531521" y="3484366"/>
              <a:ext cx="811335" cy="987304"/>
              <a:chOff x="3379425" y="1617275"/>
              <a:chExt cx="1090650" cy="1327200"/>
            </a:xfrm>
          </p:grpSpPr>
          <p:sp>
            <p:nvSpPr>
              <p:cNvPr id="6921" name="Google Shape;6921;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2"/>
            <p:cNvGrpSpPr/>
            <p:nvPr/>
          </p:nvGrpSpPr>
          <p:grpSpPr>
            <a:xfrm>
              <a:off x="6752546" y="3484366"/>
              <a:ext cx="811428" cy="987304"/>
              <a:chOff x="2332275" y="1617275"/>
              <a:chExt cx="1090775" cy="1327200"/>
            </a:xfrm>
          </p:grpSpPr>
          <p:sp>
            <p:nvSpPr>
              <p:cNvPr id="6925" name="Google Shape;6925;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62"/>
            <p:cNvGrpSpPr/>
            <p:nvPr/>
          </p:nvGrpSpPr>
          <p:grpSpPr>
            <a:xfrm>
              <a:off x="5973664" y="3484366"/>
              <a:ext cx="811335" cy="987304"/>
              <a:chOff x="1285250" y="1617275"/>
              <a:chExt cx="1090650" cy="1327200"/>
            </a:xfrm>
          </p:grpSpPr>
          <p:sp>
            <p:nvSpPr>
              <p:cNvPr id="6929" name="Google Shape;6929;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62"/>
            <p:cNvGrpSpPr/>
            <p:nvPr/>
          </p:nvGrpSpPr>
          <p:grpSpPr>
            <a:xfrm>
              <a:off x="5194708" y="3484366"/>
              <a:ext cx="811409" cy="987304"/>
              <a:chOff x="238125" y="1617275"/>
              <a:chExt cx="1090750" cy="1327200"/>
            </a:xfrm>
          </p:grpSpPr>
          <p:sp>
            <p:nvSpPr>
              <p:cNvPr id="6933" name="Google Shape;6933;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6" name="Google Shape;6936;p62"/>
          <p:cNvGrpSpPr/>
          <p:nvPr/>
        </p:nvGrpSpPr>
        <p:grpSpPr>
          <a:xfrm>
            <a:off x="3460012" y="3146315"/>
            <a:ext cx="1616964" cy="346256"/>
            <a:chOff x="1808063" y="4294338"/>
            <a:chExt cx="3370782" cy="721817"/>
          </a:xfrm>
        </p:grpSpPr>
        <p:sp>
          <p:nvSpPr>
            <p:cNvPr id="6937" name="Google Shape;6937;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62"/>
          <p:cNvGrpSpPr/>
          <p:nvPr/>
        </p:nvGrpSpPr>
        <p:grpSpPr>
          <a:xfrm>
            <a:off x="738224" y="3432344"/>
            <a:ext cx="1295882" cy="646587"/>
            <a:chOff x="834100" y="3642869"/>
            <a:chExt cx="1259483" cy="628426"/>
          </a:xfrm>
        </p:grpSpPr>
        <p:sp>
          <p:nvSpPr>
            <p:cNvPr id="6948" name="Google Shape;6948;p6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3" name="Google Shape;6973;p62"/>
            <p:cNvGrpSpPr/>
            <p:nvPr/>
          </p:nvGrpSpPr>
          <p:grpSpPr>
            <a:xfrm>
              <a:off x="1360364" y="3847835"/>
              <a:ext cx="208119" cy="224359"/>
              <a:chOff x="1360769" y="3847100"/>
              <a:chExt cx="208119" cy="224359"/>
            </a:xfrm>
          </p:grpSpPr>
          <p:sp>
            <p:nvSpPr>
              <p:cNvPr id="6974" name="Google Shape;6974;p6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4" name="Google Shape;6994;p6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2"/>
          <p:cNvGrpSpPr/>
          <p:nvPr/>
        </p:nvGrpSpPr>
        <p:grpSpPr>
          <a:xfrm rot="5400000">
            <a:off x="5951337" y="3228841"/>
            <a:ext cx="164064" cy="1414916"/>
            <a:chOff x="4428249" y="1369375"/>
            <a:chExt cx="36905" cy="429569"/>
          </a:xfrm>
        </p:grpSpPr>
        <p:sp>
          <p:nvSpPr>
            <p:cNvPr id="7009" name="Google Shape;7009;p6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62"/>
          <p:cNvGrpSpPr/>
          <p:nvPr/>
        </p:nvGrpSpPr>
        <p:grpSpPr>
          <a:xfrm rot="10800000" flipH="1">
            <a:off x="5323766" y="2817385"/>
            <a:ext cx="1419207" cy="24808"/>
            <a:chOff x="219558" y="4738465"/>
            <a:chExt cx="5852400" cy="102300"/>
          </a:xfrm>
        </p:grpSpPr>
        <p:cxnSp>
          <p:nvCxnSpPr>
            <p:cNvPr id="7042" name="Google Shape;7042;p6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043" name="Google Shape;7043;p6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62"/>
          <p:cNvGrpSpPr/>
          <p:nvPr/>
        </p:nvGrpSpPr>
        <p:grpSpPr>
          <a:xfrm>
            <a:off x="5335084" y="3190448"/>
            <a:ext cx="1396570" cy="385016"/>
            <a:chOff x="5286284" y="2966544"/>
            <a:chExt cx="1396570" cy="385016"/>
          </a:xfrm>
        </p:grpSpPr>
        <p:cxnSp>
          <p:nvCxnSpPr>
            <p:cNvPr id="7049" name="Google Shape;7049;p6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050" name="Google Shape;7050;p6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051" name="Google Shape;7051;p62"/>
            <p:cNvGrpSpPr/>
            <p:nvPr/>
          </p:nvGrpSpPr>
          <p:grpSpPr>
            <a:xfrm>
              <a:off x="5287688" y="3173364"/>
              <a:ext cx="1395166" cy="74100"/>
              <a:chOff x="5287688" y="3173364"/>
              <a:chExt cx="1395166" cy="74100"/>
            </a:xfrm>
          </p:grpSpPr>
          <p:cxnSp>
            <p:nvCxnSpPr>
              <p:cNvPr id="7052" name="Google Shape;7052;p6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053" name="Google Shape;7053;p6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054" name="Google Shape;7054;p6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55" name="Google Shape;7055;p6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56" name="Google Shape;7056;p6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57" name="Google Shape;7057;p6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58" name="Google Shape;7058;p6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59" name="Google Shape;7059;p6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060" name="Google Shape;7060;p6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061" name="Google Shape;7061;p62"/>
          <p:cNvGrpSpPr/>
          <p:nvPr/>
        </p:nvGrpSpPr>
        <p:grpSpPr>
          <a:xfrm>
            <a:off x="2021150" y="1609224"/>
            <a:ext cx="1182276" cy="662027"/>
            <a:chOff x="2029517" y="1732295"/>
            <a:chExt cx="1149068" cy="643432"/>
          </a:xfrm>
        </p:grpSpPr>
        <p:grpSp>
          <p:nvGrpSpPr>
            <p:cNvPr id="7062" name="Google Shape;7062;p62"/>
            <p:cNvGrpSpPr/>
            <p:nvPr/>
          </p:nvGrpSpPr>
          <p:grpSpPr>
            <a:xfrm>
              <a:off x="2708660" y="1746937"/>
              <a:ext cx="455427" cy="244429"/>
              <a:chOff x="2700693" y="1746937"/>
              <a:chExt cx="455427" cy="244429"/>
            </a:xfrm>
          </p:grpSpPr>
          <p:grpSp>
            <p:nvGrpSpPr>
              <p:cNvPr id="7063" name="Google Shape;7063;p62"/>
              <p:cNvGrpSpPr/>
              <p:nvPr/>
            </p:nvGrpSpPr>
            <p:grpSpPr>
              <a:xfrm>
                <a:off x="2905682" y="1782817"/>
                <a:ext cx="250438" cy="208549"/>
                <a:chOff x="2905682" y="1782817"/>
                <a:chExt cx="250438" cy="208549"/>
              </a:xfrm>
            </p:grpSpPr>
            <p:cxnSp>
              <p:nvCxnSpPr>
                <p:cNvPr id="7064" name="Google Shape;7064;p6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65" name="Google Shape;7065;p6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62"/>
              <p:cNvGrpSpPr/>
              <p:nvPr/>
            </p:nvGrpSpPr>
            <p:grpSpPr>
              <a:xfrm>
                <a:off x="2700693" y="1746937"/>
                <a:ext cx="449967" cy="72374"/>
                <a:chOff x="2700693" y="1746937"/>
                <a:chExt cx="449967" cy="72374"/>
              </a:xfrm>
            </p:grpSpPr>
            <p:cxnSp>
              <p:nvCxnSpPr>
                <p:cNvPr id="7067" name="Google Shape;7067;p6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68" name="Google Shape;7068;p6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9" name="Google Shape;7069;p62"/>
            <p:cNvGrpSpPr/>
            <p:nvPr/>
          </p:nvGrpSpPr>
          <p:grpSpPr>
            <a:xfrm>
              <a:off x="2029517" y="1732295"/>
              <a:ext cx="1149068" cy="643432"/>
              <a:chOff x="2029517" y="1732295"/>
              <a:chExt cx="1149068" cy="643432"/>
            </a:xfrm>
          </p:grpSpPr>
          <p:grpSp>
            <p:nvGrpSpPr>
              <p:cNvPr id="7070" name="Google Shape;7070;p62"/>
              <p:cNvGrpSpPr/>
              <p:nvPr/>
            </p:nvGrpSpPr>
            <p:grpSpPr>
              <a:xfrm>
                <a:off x="2703618" y="2103152"/>
                <a:ext cx="474966" cy="260017"/>
                <a:chOff x="2703618" y="2103152"/>
                <a:chExt cx="474966" cy="260017"/>
              </a:xfrm>
            </p:grpSpPr>
            <p:grpSp>
              <p:nvGrpSpPr>
                <p:cNvPr id="7071" name="Google Shape;7071;p62"/>
                <p:cNvGrpSpPr/>
                <p:nvPr/>
              </p:nvGrpSpPr>
              <p:grpSpPr>
                <a:xfrm>
                  <a:off x="2703618" y="2290640"/>
                  <a:ext cx="450291" cy="72529"/>
                  <a:chOff x="2703618" y="2290640"/>
                  <a:chExt cx="450291" cy="72529"/>
                </a:xfrm>
              </p:grpSpPr>
              <p:cxnSp>
                <p:nvCxnSpPr>
                  <p:cNvPr id="7072" name="Google Shape;7072;p6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73" name="Google Shape;7073;p6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2"/>
                <p:cNvGrpSpPr/>
                <p:nvPr/>
              </p:nvGrpSpPr>
              <p:grpSpPr>
                <a:xfrm>
                  <a:off x="2908607" y="2103152"/>
                  <a:ext cx="269977" cy="223538"/>
                  <a:chOff x="2908607" y="2103152"/>
                  <a:chExt cx="269977" cy="223538"/>
                </a:xfrm>
              </p:grpSpPr>
              <p:cxnSp>
                <p:nvCxnSpPr>
                  <p:cNvPr id="7075" name="Google Shape;7075;p6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76" name="Google Shape;7076;p6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7" name="Google Shape;7077;p62"/>
              <p:cNvGrpSpPr/>
              <p:nvPr/>
            </p:nvGrpSpPr>
            <p:grpSpPr>
              <a:xfrm>
                <a:off x="2029517" y="1732295"/>
                <a:ext cx="685827" cy="643432"/>
                <a:chOff x="2029517" y="1732295"/>
                <a:chExt cx="685827" cy="643432"/>
              </a:xfrm>
            </p:grpSpPr>
            <p:sp>
              <p:nvSpPr>
                <p:cNvPr id="7078" name="Google Shape;7078;p6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9" name="Google Shape;7079;p62"/>
                <p:cNvGrpSpPr/>
                <p:nvPr/>
              </p:nvGrpSpPr>
              <p:grpSpPr>
                <a:xfrm>
                  <a:off x="2158948" y="1732295"/>
                  <a:ext cx="556396" cy="333108"/>
                  <a:chOff x="2158948" y="1732295"/>
                  <a:chExt cx="556396" cy="333108"/>
                </a:xfrm>
              </p:grpSpPr>
              <p:cxnSp>
                <p:nvCxnSpPr>
                  <p:cNvPr id="7080" name="Google Shape;7080;p6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081" name="Google Shape;7081;p6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2"/>
                <p:cNvGrpSpPr/>
                <p:nvPr/>
              </p:nvGrpSpPr>
              <p:grpSpPr>
                <a:xfrm>
                  <a:off x="2159908" y="2065057"/>
                  <a:ext cx="550884" cy="310670"/>
                  <a:chOff x="2159908" y="2065057"/>
                  <a:chExt cx="550884" cy="310670"/>
                </a:xfrm>
              </p:grpSpPr>
              <p:cxnSp>
                <p:nvCxnSpPr>
                  <p:cNvPr id="7083" name="Google Shape;7083;p6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084" name="Google Shape;7084;p6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085" name="Google Shape;7085;p62"/>
          <p:cNvGrpSpPr/>
          <p:nvPr/>
        </p:nvGrpSpPr>
        <p:grpSpPr>
          <a:xfrm>
            <a:off x="706399" y="1556837"/>
            <a:ext cx="962651" cy="810058"/>
            <a:chOff x="844912" y="1681380"/>
            <a:chExt cx="935611" cy="787305"/>
          </a:xfrm>
        </p:grpSpPr>
        <p:grpSp>
          <p:nvGrpSpPr>
            <p:cNvPr id="7086" name="Google Shape;7086;p62"/>
            <p:cNvGrpSpPr/>
            <p:nvPr/>
          </p:nvGrpSpPr>
          <p:grpSpPr>
            <a:xfrm>
              <a:off x="844912" y="1819635"/>
              <a:ext cx="329836" cy="510016"/>
              <a:chOff x="844912" y="1819635"/>
              <a:chExt cx="329836" cy="510016"/>
            </a:xfrm>
          </p:grpSpPr>
          <p:sp>
            <p:nvSpPr>
              <p:cNvPr id="7087" name="Google Shape;7087;p6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62"/>
            <p:cNvGrpSpPr/>
            <p:nvPr/>
          </p:nvGrpSpPr>
          <p:grpSpPr>
            <a:xfrm>
              <a:off x="1284601" y="2158168"/>
              <a:ext cx="495923" cy="310517"/>
              <a:chOff x="1284601" y="2158168"/>
              <a:chExt cx="495923" cy="310517"/>
            </a:xfrm>
          </p:grpSpPr>
          <p:sp>
            <p:nvSpPr>
              <p:cNvPr id="7094" name="Google Shape;7094;p6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5" name="Google Shape;7095;p62"/>
              <p:cNvGrpSpPr/>
              <p:nvPr/>
            </p:nvGrpSpPr>
            <p:grpSpPr>
              <a:xfrm>
                <a:off x="1507666" y="2158168"/>
                <a:ext cx="272858" cy="310517"/>
                <a:chOff x="1507666" y="2158168"/>
                <a:chExt cx="272858" cy="310517"/>
              </a:xfrm>
            </p:grpSpPr>
            <p:grpSp>
              <p:nvGrpSpPr>
                <p:cNvPr id="7096" name="Google Shape;7096;p62"/>
                <p:cNvGrpSpPr/>
                <p:nvPr/>
              </p:nvGrpSpPr>
              <p:grpSpPr>
                <a:xfrm>
                  <a:off x="1507666" y="2176104"/>
                  <a:ext cx="166395" cy="273149"/>
                  <a:chOff x="1507666" y="2176104"/>
                  <a:chExt cx="166395" cy="273149"/>
                </a:xfrm>
              </p:grpSpPr>
              <p:sp>
                <p:nvSpPr>
                  <p:cNvPr id="7097" name="Google Shape;7097;p6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4" name="Google Shape;7104;p6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6" name="Google Shape;7106;p62"/>
            <p:cNvGrpSpPr/>
            <p:nvPr/>
          </p:nvGrpSpPr>
          <p:grpSpPr>
            <a:xfrm>
              <a:off x="1284601" y="1681380"/>
              <a:ext cx="495923" cy="310517"/>
              <a:chOff x="1284601" y="1681380"/>
              <a:chExt cx="495923" cy="310517"/>
            </a:xfrm>
          </p:grpSpPr>
          <p:sp>
            <p:nvSpPr>
              <p:cNvPr id="7107" name="Google Shape;7107;p6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8" name="Google Shape;7108;p62"/>
              <p:cNvGrpSpPr/>
              <p:nvPr/>
            </p:nvGrpSpPr>
            <p:grpSpPr>
              <a:xfrm>
                <a:off x="1507666" y="1681380"/>
                <a:ext cx="272858" cy="310517"/>
                <a:chOff x="1507666" y="1681380"/>
                <a:chExt cx="272858" cy="310517"/>
              </a:xfrm>
            </p:grpSpPr>
            <p:grpSp>
              <p:nvGrpSpPr>
                <p:cNvPr id="7109" name="Google Shape;7109;p62"/>
                <p:cNvGrpSpPr/>
                <p:nvPr/>
              </p:nvGrpSpPr>
              <p:grpSpPr>
                <a:xfrm>
                  <a:off x="1507666" y="1700120"/>
                  <a:ext cx="166395" cy="272984"/>
                  <a:chOff x="1507666" y="1700120"/>
                  <a:chExt cx="166395" cy="272984"/>
                </a:xfrm>
              </p:grpSpPr>
              <p:sp>
                <p:nvSpPr>
                  <p:cNvPr id="7110" name="Google Shape;7110;p6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7" name="Google Shape;7117;p6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19" name="Google Shape;7119;p62"/>
          <p:cNvGrpSpPr/>
          <p:nvPr/>
        </p:nvGrpSpPr>
        <p:grpSpPr>
          <a:xfrm>
            <a:off x="6815339" y="2324267"/>
            <a:ext cx="1622269" cy="552443"/>
            <a:chOff x="6894650" y="2574740"/>
            <a:chExt cx="1445100" cy="492111"/>
          </a:xfrm>
        </p:grpSpPr>
        <p:sp>
          <p:nvSpPr>
            <p:cNvPr id="7120" name="Google Shape;7120;p6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25" name="Google Shape;7125;p6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126" name="Google Shape;7126;p62"/>
          <p:cNvGrpSpPr/>
          <p:nvPr/>
        </p:nvGrpSpPr>
        <p:grpSpPr>
          <a:xfrm>
            <a:off x="6834882" y="3698522"/>
            <a:ext cx="1583206" cy="475705"/>
            <a:chOff x="6953919" y="3907920"/>
            <a:chExt cx="1377300" cy="475705"/>
          </a:xfrm>
        </p:grpSpPr>
        <p:cxnSp>
          <p:nvCxnSpPr>
            <p:cNvPr id="7127" name="Google Shape;7127;p6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128" name="Google Shape;7128;p6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129" name="Google Shape;7129;p6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130" name="Google Shape;7130;p6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131" name="Google Shape;7131;p6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132" name="Google Shape;7132;p62"/>
          <p:cNvGrpSpPr/>
          <p:nvPr/>
        </p:nvGrpSpPr>
        <p:grpSpPr>
          <a:xfrm>
            <a:off x="2338470" y="2459668"/>
            <a:ext cx="836286" cy="824529"/>
            <a:chOff x="2389399" y="2595741"/>
            <a:chExt cx="812796" cy="801369"/>
          </a:xfrm>
        </p:grpSpPr>
        <p:grpSp>
          <p:nvGrpSpPr>
            <p:cNvPr id="7133" name="Google Shape;7133;p62"/>
            <p:cNvGrpSpPr/>
            <p:nvPr/>
          </p:nvGrpSpPr>
          <p:grpSpPr>
            <a:xfrm>
              <a:off x="2492145" y="2881565"/>
              <a:ext cx="607300" cy="229751"/>
              <a:chOff x="2492145" y="2881565"/>
              <a:chExt cx="607300" cy="229751"/>
            </a:xfrm>
          </p:grpSpPr>
          <p:sp>
            <p:nvSpPr>
              <p:cNvPr id="7134" name="Google Shape;7134;p6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2"/>
            <p:cNvGrpSpPr/>
            <p:nvPr/>
          </p:nvGrpSpPr>
          <p:grpSpPr>
            <a:xfrm>
              <a:off x="2389399" y="2595741"/>
              <a:ext cx="812796" cy="296825"/>
              <a:chOff x="2389399" y="2595741"/>
              <a:chExt cx="812796" cy="296825"/>
            </a:xfrm>
          </p:grpSpPr>
          <p:grpSp>
            <p:nvGrpSpPr>
              <p:cNvPr id="7138" name="Google Shape;7138;p62"/>
              <p:cNvGrpSpPr/>
              <p:nvPr/>
            </p:nvGrpSpPr>
            <p:grpSpPr>
              <a:xfrm>
                <a:off x="2389399" y="2595741"/>
                <a:ext cx="363638" cy="296825"/>
                <a:chOff x="2389399" y="2595741"/>
                <a:chExt cx="363638" cy="296825"/>
              </a:xfrm>
            </p:grpSpPr>
            <p:grpSp>
              <p:nvGrpSpPr>
                <p:cNvPr id="7139" name="Google Shape;7139;p62"/>
                <p:cNvGrpSpPr/>
                <p:nvPr/>
              </p:nvGrpSpPr>
              <p:grpSpPr>
                <a:xfrm>
                  <a:off x="2493852" y="2794333"/>
                  <a:ext cx="259185" cy="98232"/>
                  <a:chOff x="2493852" y="2794333"/>
                  <a:chExt cx="259185" cy="98232"/>
                </a:xfrm>
              </p:grpSpPr>
              <p:sp>
                <p:nvSpPr>
                  <p:cNvPr id="7140" name="Google Shape;7140;p6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2"/>
                <p:cNvGrpSpPr/>
                <p:nvPr/>
              </p:nvGrpSpPr>
              <p:grpSpPr>
                <a:xfrm>
                  <a:off x="2389399" y="2595741"/>
                  <a:ext cx="224343" cy="182054"/>
                  <a:chOff x="2389399" y="2595741"/>
                  <a:chExt cx="224343" cy="182054"/>
                </a:xfrm>
              </p:grpSpPr>
              <p:sp>
                <p:nvSpPr>
                  <p:cNvPr id="7144" name="Google Shape;7144;p6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6" name="Google Shape;7146;p62"/>
              <p:cNvGrpSpPr/>
              <p:nvPr/>
            </p:nvGrpSpPr>
            <p:grpSpPr>
              <a:xfrm>
                <a:off x="2683630" y="2595741"/>
                <a:ext cx="224334" cy="296825"/>
                <a:chOff x="2683630" y="2595741"/>
                <a:chExt cx="224334" cy="296825"/>
              </a:xfrm>
            </p:grpSpPr>
            <p:grpSp>
              <p:nvGrpSpPr>
                <p:cNvPr id="7147" name="Google Shape;7147;p62"/>
                <p:cNvGrpSpPr/>
                <p:nvPr/>
              </p:nvGrpSpPr>
              <p:grpSpPr>
                <a:xfrm>
                  <a:off x="2788083" y="2794333"/>
                  <a:ext cx="15356" cy="98232"/>
                  <a:chOff x="2788083" y="2794333"/>
                  <a:chExt cx="15356" cy="98232"/>
                </a:xfrm>
              </p:grpSpPr>
              <p:sp>
                <p:nvSpPr>
                  <p:cNvPr id="7148" name="Google Shape;7148;p6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62"/>
                <p:cNvGrpSpPr/>
                <p:nvPr/>
              </p:nvGrpSpPr>
              <p:grpSpPr>
                <a:xfrm>
                  <a:off x="2683630" y="2595741"/>
                  <a:ext cx="224334" cy="182054"/>
                  <a:chOff x="2683630" y="2595741"/>
                  <a:chExt cx="224334" cy="182054"/>
                </a:xfrm>
              </p:grpSpPr>
              <p:sp>
                <p:nvSpPr>
                  <p:cNvPr id="7152" name="Google Shape;7152;p6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4" name="Google Shape;7154;p62"/>
              <p:cNvGrpSpPr/>
              <p:nvPr/>
            </p:nvGrpSpPr>
            <p:grpSpPr>
              <a:xfrm>
                <a:off x="2838475" y="2595741"/>
                <a:ext cx="363719" cy="296825"/>
                <a:chOff x="2838475" y="2595741"/>
                <a:chExt cx="363719" cy="296825"/>
              </a:xfrm>
            </p:grpSpPr>
            <p:grpSp>
              <p:nvGrpSpPr>
                <p:cNvPr id="7155" name="Google Shape;7155;p62"/>
                <p:cNvGrpSpPr/>
                <p:nvPr/>
              </p:nvGrpSpPr>
              <p:grpSpPr>
                <a:xfrm>
                  <a:off x="2838475" y="2794333"/>
                  <a:ext cx="259185" cy="98232"/>
                  <a:chOff x="2838475" y="2794333"/>
                  <a:chExt cx="259185" cy="98232"/>
                </a:xfrm>
              </p:grpSpPr>
              <p:sp>
                <p:nvSpPr>
                  <p:cNvPr id="7156" name="Google Shape;7156;p6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62"/>
                <p:cNvGrpSpPr/>
                <p:nvPr/>
              </p:nvGrpSpPr>
              <p:grpSpPr>
                <a:xfrm>
                  <a:off x="2977852" y="2595741"/>
                  <a:ext cx="224343" cy="182054"/>
                  <a:chOff x="2977852" y="2595741"/>
                  <a:chExt cx="224343" cy="182054"/>
                </a:xfrm>
              </p:grpSpPr>
              <p:sp>
                <p:nvSpPr>
                  <p:cNvPr id="7160" name="Google Shape;7160;p6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62" name="Google Shape;7162;p62"/>
            <p:cNvGrpSpPr/>
            <p:nvPr/>
          </p:nvGrpSpPr>
          <p:grpSpPr>
            <a:xfrm>
              <a:off x="2389399" y="3100241"/>
              <a:ext cx="812796" cy="296869"/>
              <a:chOff x="2389399" y="3100241"/>
              <a:chExt cx="812796" cy="296869"/>
            </a:xfrm>
          </p:grpSpPr>
          <p:grpSp>
            <p:nvGrpSpPr>
              <p:cNvPr id="7163" name="Google Shape;7163;p62"/>
              <p:cNvGrpSpPr/>
              <p:nvPr/>
            </p:nvGrpSpPr>
            <p:grpSpPr>
              <a:xfrm>
                <a:off x="2683630" y="3100241"/>
                <a:ext cx="224334" cy="296869"/>
                <a:chOff x="2683630" y="3100241"/>
                <a:chExt cx="224334" cy="296869"/>
              </a:xfrm>
            </p:grpSpPr>
            <p:grpSp>
              <p:nvGrpSpPr>
                <p:cNvPr id="7164" name="Google Shape;7164;p62"/>
                <p:cNvGrpSpPr/>
                <p:nvPr/>
              </p:nvGrpSpPr>
              <p:grpSpPr>
                <a:xfrm>
                  <a:off x="2788083" y="3100241"/>
                  <a:ext cx="15356" cy="98237"/>
                  <a:chOff x="2788083" y="3100241"/>
                  <a:chExt cx="15356" cy="98237"/>
                </a:xfrm>
              </p:grpSpPr>
              <p:sp>
                <p:nvSpPr>
                  <p:cNvPr id="7165" name="Google Shape;7165;p6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62"/>
                <p:cNvGrpSpPr/>
                <p:nvPr/>
              </p:nvGrpSpPr>
              <p:grpSpPr>
                <a:xfrm>
                  <a:off x="2683630" y="3215065"/>
                  <a:ext cx="224334" cy="182045"/>
                  <a:chOff x="2683630" y="3215065"/>
                  <a:chExt cx="224334" cy="182045"/>
                </a:xfrm>
              </p:grpSpPr>
              <p:sp>
                <p:nvSpPr>
                  <p:cNvPr id="7169" name="Google Shape;7169;p6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1" name="Google Shape;7171;p62"/>
              <p:cNvGrpSpPr/>
              <p:nvPr/>
            </p:nvGrpSpPr>
            <p:grpSpPr>
              <a:xfrm>
                <a:off x="2389399" y="3100241"/>
                <a:ext cx="363638" cy="296869"/>
                <a:chOff x="2389399" y="3100241"/>
                <a:chExt cx="363638" cy="296869"/>
              </a:xfrm>
            </p:grpSpPr>
            <p:grpSp>
              <p:nvGrpSpPr>
                <p:cNvPr id="7172" name="Google Shape;7172;p62"/>
                <p:cNvGrpSpPr/>
                <p:nvPr/>
              </p:nvGrpSpPr>
              <p:grpSpPr>
                <a:xfrm>
                  <a:off x="2493852" y="3100241"/>
                  <a:ext cx="259185" cy="98237"/>
                  <a:chOff x="2493852" y="3100241"/>
                  <a:chExt cx="259185" cy="98237"/>
                </a:xfrm>
              </p:grpSpPr>
              <p:sp>
                <p:nvSpPr>
                  <p:cNvPr id="7173" name="Google Shape;7173;p6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2"/>
                <p:cNvGrpSpPr/>
                <p:nvPr/>
              </p:nvGrpSpPr>
              <p:grpSpPr>
                <a:xfrm>
                  <a:off x="2389399" y="3215065"/>
                  <a:ext cx="224343" cy="182045"/>
                  <a:chOff x="2389399" y="3215065"/>
                  <a:chExt cx="224343" cy="182045"/>
                </a:xfrm>
              </p:grpSpPr>
              <p:sp>
                <p:nvSpPr>
                  <p:cNvPr id="7177" name="Google Shape;7177;p6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9" name="Google Shape;7179;p62"/>
              <p:cNvGrpSpPr/>
              <p:nvPr/>
            </p:nvGrpSpPr>
            <p:grpSpPr>
              <a:xfrm>
                <a:off x="2838475" y="3100241"/>
                <a:ext cx="363719" cy="296869"/>
                <a:chOff x="2838475" y="3100241"/>
                <a:chExt cx="363719" cy="296869"/>
              </a:xfrm>
            </p:grpSpPr>
            <p:grpSp>
              <p:nvGrpSpPr>
                <p:cNvPr id="7180" name="Google Shape;7180;p62"/>
                <p:cNvGrpSpPr/>
                <p:nvPr/>
              </p:nvGrpSpPr>
              <p:grpSpPr>
                <a:xfrm>
                  <a:off x="2838475" y="3100241"/>
                  <a:ext cx="259185" cy="98237"/>
                  <a:chOff x="2838475" y="3100241"/>
                  <a:chExt cx="259185" cy="98237"/>
                </a:xfrm>
              </p:grpSpPr>
              <p:sp>
                <p:nvSpPr>
                  <p:cNvPr id="7181" name="Google Shape;7181;p6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2"/>
                <p:cNvGrpSpPr/>
                <p:nvPr/>
              </p:nvGrpSpPr>
              <p:grpSpPr>
                <a:xfrm>
                  <a:off x="2977852" y="3215065"/>
                  <a:ext cx="224343" cy="182045"/>
                  <a:chOff x="2977852" y="3215065"/>
                  <a:chExt cx="224343" cy="182045"/>
                </a:xfrm>
              </p:grpSpPr>
              <p:sp>
                <p:nvSpPr>
                  <p:cNvPr id="7185" name="Google Shape;7185;p6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sp>
        <p:nvSpPr>
          <p:cNvPr id="200" name="Google Shape;200;p35"/>
          <p:cNvSpPr txBox="1">
            <a:spLocks noGrp="1"/>
          </p:cNvSpPr>
          <p:nvPr>
            <p:ph type="title"/>
          </p:nvPr>
        </p:nvSpPr>
        <p:spPr>
          <a:xfrm>
            <a:off x="720000" y="532925"/>
            <a:ext cx="7704000" cy="5808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solidFill>
                  <a:schemeClr val="dk1"/>
                </a:solidFill>
                <a:cs typeface="B Nazanin" panose="00000700000000000000" pitchFamily="2" charset="-78"/>
              </a:rPr>
              <a:t>فهرست مطالب</a:t>
            </a:r>
            <a:endParaRPr dirty="0">
              <a:solidFill>
                <a:schemeClr val="lt2"/>
              </a:solidFill>
              <a:cs typeface="B Nazanin" panose="00000700000000000000" pitchFamily="2" charset="-78"/>
            </a:endParaRPr>
          </a:p>
        </p:txBody>
      </p:sp>
      <p:sp>
        <p:nvSpPr>
          <p:cNvPr id="201" name="Google Shape;201;p35"/>
          <p:cNvSpPr txBox="1">
            <a:spLocks noGrp="1"/>
          </p:cNvSpPr>
          <p:nvPr>
            <p:ph type="title" idx="2"/>
          </p:nvPr>
        </p:nvSpPr>
        <p:spPr>
          <a:xfrm>
            <a:off x="3553392" y="1363001"/>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02" name="Google Shape;202;p35"/>
          <p:cNvSpPr txBox="1">
            <a:spLocks noGrp="1"/>
          </p:cNvSpPr>
          <p:nvPr>
            <p:ph type="subTitle" idx="1"/>
          </p:nvPr>
        </p:nvSpPr>
        <p:spPr>
          <a:xfrm>
            <a:off x="1294575" y="1816225"/>
            <a:ext cx="2258700" cy="5808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3" name="Google Shape;203;p35"/>
          <p:cNvSpPr txBox="1">
            <a:spLocks noGrp="1"/>
          </p:cNvSpPr>
          <p:nvPr>
            <p:ph type="title" idx="3"/>
          </p:nvPr>
        </p:nvSpPr>
        <p:spPr>
          <a:xfrm>
            <a:off x="4737209" y="1363001"/>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04" name="Google Shape;204;p35"/>
          <p:cNvSpPr txBox="1">
            <a:spLocks noGrp="1"/>
          </p:cNvSpPr>
          <p:nvPr>
            <p:ph type="subTitle" idx="4"/>
          </p:nvPr>
        </p:nvSpPr>
        <p:spPr>
          <a:xfrm>
            <a:off x="5590700" y="1816225"/>
            <a:ext cx="2258700" cy="580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5" name="Google Shape;205;p35"/>
          <p:cNvSpPr txBox="1">
            <a:spLocks noGrp="1"/>
          </p:cNvSpPr>
          <p:nvPr>
            <p:ph type="title" idx="5"/>
          </p:nvPr>
        </p:nvSpPr>
        <p:spPr>
          <a:xfrm>
            <a:off x="3553392" y="2467312"/>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06" name="Google Shape;206;p35"/>
          <p:cNvSpPr txBox="1">
            <a:spLocks noGrp="1"/>
          </p:cNvSpPr>
          <p:nvPr>
            <p:ph type="subTitle" idx="6"/>
          </p:nvPr>
        </p:nvSpPr>
        <p:spPr>
          <a:xfrm>
            <a:off x="1294575" y="2922488"/>
            <a:ext cx="2258700" cy="5796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7" name="Google Shape;207;p35"/>
          <p:cNvSpPr txBox="1">
            <a:spLocks noGrp="1"/>
          </p:cNvSpPr>
          <p:nvPr>
            <p:ph type="title" idx="7"/>
          </p:nvPr>
        </p:nvSpPr>
        <p:spPr>
          <a:xfrm>
            <a:off x="4737209" y="2468550"/>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08" name="Google Shape;208;p35"/>
          <p:cNvSpPr txBox="1">
            <a:spLocks noGrp="1"/>
          </p:cNvSpPr>
          <p:nvPr>
            <p:ph type="subTitle" idx="8"/>
          </p:nvPr>
        </p:nvSpPr>
        <p:spPr>
          <a:xfrm>
            <a:off x="5590700" y="2922488"/>
            <a:ext cx="2258700" cy="579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9" name="Google Shape;209;p35"/>
          <p:cNvSpPr txBox="1">
            <a:spLocks noGrp="1"/>
          </p:cNvSpPr>
          <p:nvPr>
            <p:ph type="title" idx="9"/>
          </p:nvPr>
        </p:nvSpPr>
        <p:spPr>
          <a:xfrm>
            <a:off x="3553392" y="3571626"/>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210" name="Google Shape;210;p35"/>
          <p:cNvSpPr txBox="1">
            <a:spLocks noGrp="1"/>
          </p:cNvSpPr>
          <p:nvPr>
            <p:ph type="subTitle" idx="13"/>
          </p:nvPr>
        </p:nvSpPr>
        <p:spPr>
          <a:xfrm>
            <a:off x="1294575" y="4027550"/>
            <a:ext cx="2258700" cy="5808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1" name="Google Shape;211;p35"/>
          <p:cNvSpPr txBox="1">
            <a:spLocks noGrp="1"/>
          </p:cNvSpPr>
          <p:nvPr>
            <p:ph type="title" idx="14"/>
          </p:nvPr>
        </p:nvSpPr>
        <p:spPr>
          <a:xfrm>
            <a:off x="4737209" y="3574099"/>
            <a:ext cx="853200" cy="10341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212" name="Google Shape;212;p35"/>
          <p:cNvSpPr txBox="1">
            <a:spLocks noGrp="1"/>
          </p:cNvSpPr>
          <p:nvPr>
            <p:ph type="subTitle" idx="15"/>
          </p:nvPr>
        </p:nvSpPr>
        <p:spPr>
          <a:xfrm>
            <a:off x="5590700" y="4027550"/>
            <a:ext cx="2258700" cy="580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3" name="Google Shape;213;p35"/>
          <p:cNvSpPr txBox="1">
            <a:spLocks noGrp="1"/>
          </p:cNvSpPr>
          <p:nvPr>
            <p:ph type="subTitle" idx="16"/>
          </p:nvPr>
        </p:nvSpPr>
        <p:spPr>
          <a:xfrm>
            <a:off x="1294600" y="1363000"/>
            <a:ext cx="2258700" cy="4536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بخش 1</a:t>
            </a:r>
            <a:endParaRPr dirty="0">
              <a:cs typeface="B Nazanin" panose="00000700000000000000" pitchFamily="2" charset="-78"/>
            </a:endParaRPr>
          </a:p>
        </p:txBody>
      </p:sp>
      <p:sp>
        <p:nvSpPr>
          <p:cNvPr id="214" name="Google Shape;214;p35"/>
          <p:cNvSpPr txBox="1">
            <a:spLocks noGrp="1"/>
          </p:cNvSpPr>
          <p:nvPr>
            <p:ph type="subTitle" idx="17"/>
          </p:nvPr>
        </p:nvSpPr>
        <p:spPr>
          <a:xfrm>
            <a:off x="1294600" y="2469628"/>
            <a:ext cx="2258700" cy="4536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بخش 3</a:t>
            </a:r>
            <a:endParaRPr dirty="0">
              <a:cs typeface="B Nazanin" panose="00000700000000000000" pitchFamily="2" charset="-78"/>
            </a:endParaRPr>
          </a:p>
        </p:txBody>
      </p:sp>
      <p:sp>
        <p:nvSpPr>
          <p:cNvPr id="215" name="Google Shape;215;p35"/>
          <p:cNvSpPr txBox="1">
            <a:spLocks noGrp="1"/>
          </p:cNvSpPr>
          <p:nvPr>
            <p:ph type="subTitle" idx="18"/>
          </p:nvPr>
        </p:nvSpPr>
        <p:spPr>
          <a:xfrm>
            <a:off x="1294600" y="3571625"/>
            <a:ext cx="2258700" cy="456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بخش 5</a:t>
            </a:r>
            <a:endParaRPr lang="en-US" dirty="0">
              <a:cs typeface="B Nazanin" panose="00000700000000000000" pitchFamily="2" charset="-78"/>
            </a:endParaRPr>
          </a:p>
        </p:txBody>
      </p:sp>
      <p:sp>
        <p:nvSpPr>
          <p:cNvPr id="216" name="Google Shape;216;p35"/>
          <p:cNvSpPr txBox="1">
            <a:spLocks noGrp="1"/>
          </p:cNvSpPr>
          <p:nvPr>
            <p:ph type="subTitle" idx="19"/>
          </p:nvPr>
        </p:nvSpPr>
        <p:spPr>
          <a:xfrm>
            <a:off x="5590700" y="1363000"/>
            <a:ext cx="2258700" cy="453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بخش 2</a:t>
            </a:r>
            <a:endParaRPr dirty="0">
              <a:cs typeface="B Nazanin" panose="00000700000000000000" pitchFamily="2" charset="-78"/>
            </a:endParaRPr>
          </a:p>
        </p:txBody>
      </p:sp>
      <p:sp>
        <p:nvSpPr>
          <p:cNvPr id="217" name="Google Shape;217;p35"/>
          <p:cNvSpPr txBox="1">
            <a:spLocks noGrp="1"/>
          </p:cNvSpPr>
          <p:nvPr>
            <p:ph type="subTitle" idx="20"/>
          </p:nvPr>
        </p:nvSpPr>
        <p:spPr>
          <a:xfrm>
            <a:off x="5590700" y="2467313"/>
            <a:ext cx="2258700" cy="453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بخش 4</a:t>
            </a:r>
            <a:endParaRPr dirty="0">
              <a:cs typeface="B Nazanin" panose="00000700000000000000" pitchFamily="2" charset="-78"/>
            </a:endParaRPr>
          </a:p>
        </p:txBody>
      </p:sp>
      <p:sp>
        <p:nvSpPr>
          <p:cNvPr id="218" name="Google Shape;218;p35"/>
          <p:cNvSpPr txBox="1">
            <a:spLocks noGrp="1"/>
          </p:cNvSpPr>
          <p:nvPr>
            <p:ph type="subTitle" idx="21"/>
          </p:nvPr>
        </p:nvSpPr>
        <p:spPr>
          <a:xfrm>
            <a:off x="5590700" y="3571626"/>
            <a:ext cx="2258700" cy="45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بخش 6</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190"/>
        <p:cNvGrpSpPr/>
        <p:nvPr/>
      </p:nvGrpSpPr>
      <p:grpSpPr>
        <a:xfrm>
          <a:off x="0" y="0"/>
          <a:ext cx="0" cy="0"/>
          <a:chOff x="0" y="0"/>
          <a:chExt cx="0" cy="0"/>
        </a:xfrm>
      </p:grpSpPr>
      <p:grpSp>
        <p:nvGrpSpPr>
          <p:cNvPr id="7191" name="Google Shape;7191;p63"/>
          <p:cNvGrpSpPr/>
          <p:nvPr/>
        </p:nvGrpSpPr>
        <p:grpSpPr>
          <a:xfrm>
            <a:off x="702088" y="3155922"/>
            <a:ext cx="2390414" cy="1024800"/>
            <a:chOff x="728925" y="3296613"/>
            <a:chExt cx="2390414" cy="1024800"/>
          </a:xfrm>
        </p:grpSpPr>
        <p:grpSp>
          <p:nvGrpSpPr>
            <p:cNvPr id="7192" name="Google Shape;7192;p63"/>
            <p:cNvGrpSpPr/>
            <p:nvPr/>
          </p:nvGrpSpPr>
          <p:grpSpPr>
            <a:xfrm>
              <a:off x="728925" y="3619800"/>
              <a:ext cx="2390414" cy="500893"/>
              <a:chOff x="728925" y="3619800"/>
              <a:chExt cx="2390414" cy="500893"/>
            </a:xfrm>
          </p:grpSpPr>
          <p:sp>
            <p:nvSpPr>
              <p:cNvPr id="7193" name="Google Shape;7193;p6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94" name="Google Shape;7194;p6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95" name="Google Shape;7195;p63"/>
            <p:cNvGrpSpPr/>
            <p:nvPr/>
          </p:nvGrpSpPr>
          <p:grpSpPr>
            <a:xfrm>
              <a:off x="1348050" y="3296613"/>
              <a:ext cx="1706152" cy="1024800"/>
              <a:chOff x="1348050" y="3296613"/>
              <a:chExt cx="1706152" cy="1024800"/>
            </a:xfrm>
          </p:grpSpPr>
          <p:sp>
            <p:nvSpPr>
              <p:cNvPr id="7196" name="Google Shape;7196;p6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97" name="Google Shape;7197;p6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98" name="Google Shape;7198;p6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99" name="Google Shape;7199;p6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00" name="Google Shape;7200;p6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01" name="Google Shape;7201;p63"/>
            <p:cNvGrpSpPr/>
            <p:nvPr/>
          </p:nvGrpSpPr>
          <p:grpSpPr>
            <a:xfrm>
              <a:off x="1455707" y="3654858"/>
              <a:ext cx="1491150" cy="417657"/>
              <a:chOff x="1455707" y="3654858"/>
              <a:chExt cx="1491150" cy="417657"/>
            </a:xfrm>
          </p:grpSpPr>
          <p:sp>
            <p:nvSpPr>
              <p:cNvPr id="7202" name="Google Shape;7202;p6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222" name="Google Shape;7222;p63"/>
          <p:cNvGraphicFramePr/>
          <p:nvPr/>
        </p:nvGraphicFramePr>
        <p:xfrm>
          <a:off x="5937787" y="2153834"/>
          <a:ext cx="2504100" cy="864780"/>
        </p:xfrm>
        <a:graphic>
          <a:graphicData uri="http://schemas.openxmlformats.org/drawingml/2006/table">
            <a:tbl>
              <a:tblPr>
                <a:noFill/>
                <a:tableStyleId>{C8FD9BE0-02E9-4B86-8328-77CC9A569D80}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223" name="Google Shape;7223;p63"/>
          <p:cNvGrpSpPr/>
          <p:nvPr/>
        </p:nvGrpSpPr>
        <p:grpSpPr>
          <a:xfrm>
            <a:off x="710464" y="981599"/>
            <a:ext cx="2396505" cy="976502"/>
            <a:chOff x="749309" y="1112739"/>
            <a:chExt cx="2371603" cy="976502"/>
          </a:xfrm>
        </p:grpSpPr>
        <p:grpSp>
          <p:nvGrpSpPr>
            <p:cNvPr id="7224" name="Google Shape;7224;p63"/>
            <p:cNvGrpSpPr/>
            <p:nvPr/>
          </p:nvGrpSpPr>
          <p:grpSpPr>
            <a:xfrm>
              <a:off x="1092126" y="1112739"/>
              <a:ext cx="2028786" cy="975464"/>
              <a:chOff x="1092126" y="1112739"/>
              <a:chExt cx="2028786" cy="975464"/>
            </a:xfrm>
          </p:grpSpPr>
          <p:sp>
            <p:nvSpPr>
              <p:cNvPr id="7225" name="Google Shape;7225;p6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63"/>
            <p:cNvGrpSpPr/>
            <p:nvPr/>
          </p:nvGrpSpPr>
          <p:grpSpPr>
            <a:xfrm>
              <a:off x="749309" y="1112739"/>
              <a:ext cx="314700" cy="975464"/>
              <a:chOff x="749309" y="1112739"/>
              <a:chExt cx="314700" cy="975464"/>
            </a:xfrm>
          </p:grpSpPr>
          <p:sp>
            <p:nvSpPr>
              <p:cNvPr id="7250" name="Google Shape;7250;p6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4" name="Google Shape;7254;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258" name="Google Shape;7258;p63"/>
          <p:cNvGraphicFramePr/>
          <p:nvPr/>
        </p:nvGraphicFramePr>
        <p:xfrm>
          <a:off x="5937812" y="981584"/>
          <a:ext cx="2504100" cy="976500"/>
        </p:xfrm>
        <a:graphic>
          <a:graphicData uri="http://schemas.openxmlformats.org/drawingml/2006/table">
            <a:tbl>
              <a:tblPr>
                <a:noFill/>
                <a:tableStyleId>{C8FD9BE0-02E9-4B86-8328-77CC9A569D80}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259" name="Google Shape;7259;p63"/>
          <p:cNvGraphicFramePr/>
          <p:nvPr/>
        </p:nvGraphicFramePr>
        <p:xfrm>
          <a:off x="3358675" y="2153834"/>
          <a:ext cx="2363400" cy="868575"/>
        </p:xfrm>
        <a:graphic>
          <a:graphicData uri="http://schemas.openxmlformats.org/drawingml/2006/table">
            <a:tbl>
              <a:tblPr>
                <a:noFill/>
                <a:tableStyleId>{C8FD9BE0-02E9-4B86-8328-77CC9A569D80}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260" name="Google Shape;7260;p63"/>
          <p:cNvGrpSpPr/>
          <p:nvPr/>
        </p:nvGrpSpPr>
        <p:grpSpPr>
          <a:xfrm>
            <a:off x="3360661" y="3144795"/>
            <a:ext cx="2363377" cy="1047062"/>
            <a:chOff x="3358399" y="3285485"/>
            <a:chExt cx="2363377" cy="1047062"/>
          </a:xfrm>
        </p:grpSpPr>
        <p:grpSp>
          <p:nvGrpSpPr>
            <p:cNvPr id="7261" name="Google Shape;7261;p63"/>
            <p:cNvGrpSpPr/>
            <p:nvPr/>
          </p:nvGrpSpPr>
          <p:grpSpPr>
            <a:xfrm>
              <a:off x="3358412" y="3285485"/>
              <a:ext cx="2363244" cy="139500"/>
              <a:chOff x="3358412" y="3285485"/>
              <a:chExt cx="2363244" cy="139500"/>
            </a:xfrm>
          </p:grpSpPr>
          <p:sp>
            <p:nvSpPr>
              <p:cNvPr id="7262" name="Google Shape;7262;p6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63"/>
            <p:cNvGrpSpPr/>
            <p:nvPr/>
          </p:nvGrpSpPr>
          <p:grpSpPr>
            <a:xfrm>
              <a:off x="3358412" y="3466996"/>
              <a:ext cx="2363244" cy="139500"/>
              <a:chOff x="3358412" y="3466996"/>
              <a:chExt cx="2363244" cy="139500"/>
            </a:xfrm>
          </p:grpSpPr>
          <p:sp>
            <p:nvSpPr>
              <p:cNvPr id="7268" name="Google Shape;7268;p6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63"/>
            <p:cNvGrpSpPr/>
            <p:nvPr/>
          </p:nvGrpSpPr>
          <p:grpSpPr>
            <a:xfrm>
              <a:off x="3358412" y="3648507"/>
              <a:ext cx="2363244" cy="139500"/>
              <a:chOff x="3358412" y="3648507"/>
              <a:chExt cx="2363244" cy="139500"/>
            </a:xfrm>
          </p:grpSpPr>
          <p:sp>
            <p:nvSpPr>
              <p:cNvPr id="7274" name="Google Shape;7274;p6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3"/>
            <p:cNvGrpSpPr/>
            <p:nvPr/>
          </p:nvGrpSpPr>
          <p:grpSpPr>
            <a:xfrm>
              <a:off x="3358412" y="3830018"/>
              <a:ext cx="2363244" cy="139500"/>
              <a:chOff x="3358412" y="3830018"/>
              <a:chExt cx="2363244" cy="139500"/>
            </a:xfrm>
          </p:grpSpPr>
          <p:sp>
            <p:nvSpPr>
              <p:cNvPr id="7280" name="Google Shape;7280;p6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63"/>
            <p:cNvGrpSpPr/>
            <p:nvPr/>
          </p:nvGrpSpPr>
          <p:grpSpPr>
            <a:xfrm>
              <a:off x="3358399" y="4011514"/>
              <a:ext cx="2363377" cy="139537"/>
              <a:chOff x="3294800" y="4134603"/>
              <a:chExt cx="2638876" cy="152400"/>
            </a:xfrm>
          </p:grpSpPr>
          <p:sp>
            <p:nvSpPr>
              <p:cNvPr id="7286" name="Google Shape;7286;p6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63"/>
            <p:cNvGrpSpPr/>
            <p:nvPr/>
          </p:nvGrpSpPr>
          <p:grpSpPr>
            <a:xfrm>
              <a:off x="3358399" y="4193010"/>
              <a:ext cx="2363377" cy="139537"/>
              <a:chOff x="3294800" y="4134603"/>
              <a:chExt cx="2638876" cy="152400"/>
            </a:xfrm>
          </p:grpSpPr>
          <p:sp>
            <p:nvSpPr>
              <p:cNvPr id="7292" name="Google Shape;7292;p6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297" name="Google Shape;7297;p63"/>
          <p:cNvGraphicFramePr/>
          <p:nvPr/>
        </p:nvGraphicFramePr>
        <p:xfrm>
          <a:off x="711463" y="2153834"/>
          <a:ext cx="2369800" cy="889350"/>
        </p:xfrm>
        <a:graphic>
          <a:graphicData uri="http://schemas.openxmlformats.org/drawingml/2006/table">
            <a:tbl>
              <a:tblPr>
                <a:noFill/>
                <a:tableStyleId>{C8FD9BE0-02E9-4B86-8328-77CC9A569D80}</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298" name="Google Shape;7298;p63"/>
          <p:cNvGrpSpPr/>
          <p:nvPr/>
        </p:nvGrpSpPr>
        <p:grpSpPr>
          <a:xfrm>
            <a:off x="4161132" y="2557649"/>
            <a:ext cx="1302095" cy="60959"/>
            <a:chOff x="3558802" y="4011427"/>
            <a:chExt cx="1866000" cy="111300"/>
          </a:xfrm>
        </p:grpSpPr>
        <p:sp>
          <p:nvSpPr>
            <p:cNvPr id="7299" name="Google Shape;7299;p6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3"/>
          <p:cNvGrpSpPr/>
          <p:nvPr/>
        </p:nvGrpSpPr>
        <p:grpSpPr>
          <a:xfrm>
            <a:off x="4706620" y="2839808"/>
            <a:ext cx="914340" cy="60959"/>
            <a:chOff x="3558802" y="4011427"/>
            <a:chExt cx="1866000" cy="111300"/>
          </a:xfrm>
        </p:grpSpPr>
        <p:sp>
          <p:nvSpPr>
            <p:cNvPr id="7302" name="Google Shape;7302;p6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3"/>
          <p:cNvGrpSpPr/>
          <p:nvPr/>
        </p:nvGrpSpPr>
        <p:grpSpPr>
          <a:xfrm>
            <a:off x="5871419" y="3167606"/>
            <a:ext cx="2522867" cy="1001454"/>
            <a:chOff x="1904318" y="789980"/>
            <a:chExt cx="1489472" cy="606868"/>
          </a:xfrm>
        </p:grpSpPr>
        <p:cxnSp>
          <p:nvCxnSpPr>
            <p:cNvPr id="7305" name="Google Shape;7305;p6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306" name="Google Shape;7306;p6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307" name="Google Shape;7307;p6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308" name="Google Shape;7308;p6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309" name="Google Shape;7309;p6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310" name="Google Shape;7310;p6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311" name="Google Shape;7311;p6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312" name="Google Shape;7312;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319" name="Google Shape;7319;p6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320" name="Google Shape;7320;p6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321" name="Google Shape;7321;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63"/>
          <p:cNvGrpSpPr/>
          <p:nvPr/>
        </p:nvGrpSpPr>
        <p:grpSpPr>
          <a:xfrm>
            <a:off x="3355824" y="951642"/>
            <a:ext cx="2363393" cy="1005865"/>
            <a:chOff x="3292400" y="1193188"/>
            <a:chExt cx="2615240" cy="1131075"/>
          </a:xfrm>
        </p:grpSpPr>
        <p:sp>
          <p:nvSpPr>
            <p:cNvPr id="7323" name="Google Shape;7323;p6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24" name="Google Shape;7324;p6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25" name="Google Shape;7325;p6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326" name="Google Shape;7326;p6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327" name="Google Shape;7327;p6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328" name="Google Shape;7328;p6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329" name="Google Shape;7329;p6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330" name="Google Shape;7330;p6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331" name="Google Shape;7331;p6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332" name="Google Shape;7332;p6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333" name="Google Shape;7333;p6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34" name="Google Shape;7334;p6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335" name="Google Shape;7335;p6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36" name="Google Shape;7336;p6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337" name="Google Shape;7337;p63"/>
            <p:cNvGrpSpPr/>
            <p:nvPr/>
          </p:nvGrpSpPr>
          <p:grpSpPr>
            <a:xfrm>
              <a:off x="3748438" y="1378608"/>
              <a:ext cx="2159202" cy="903971"/>
              <a:chOff x="1683525" y="2179850"/>
              <a:chExt cx="4519050" cy="2134525"/>
            </a:xfrm>
          </p:grpSpPr>
          <p:sp>
            <p:nvSpPr>
              <p:cNvPr id="7338" name="Google Shape;7338;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39" name="Google Shape;7339;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0" name="Google Shape;7340;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1" name="Google Shape;7341;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2" name="Google Shape;7342;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3" name="Google Shape;7343;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4" name="Google Shape;7344;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5" name="Google Shape;7345;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6" name="Google Shape;7346;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7" name="Google Shape;7347;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8" name="Google Shape;7348;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9" name="Google Shape;7349;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353"/>
        <p:cNvGrpSpPr/>
        <p:nvPr/>
      </p:nvGrpSpPr>
      <p:grpSpPr>
        <a:xfrm>
          <a:off x="0" y="0"/>
          <a:ext cx="0" cy="0"/>
          <a:chOff x="0" y="0"/>
          <a:chExt cx="0" cy="0"/>
        </a:xfrm>
      </p:grpSpPr>
      <p:grpSp>
        <p:nvGrpSpPr>
          <p:cNvPr id="7354" name="Google Shape;7354;p64"/>
          <p:cNvGrpSpPr/>
          <p:nvPr/>
        </p:nvGrpSpPr>
        <p:grpSpPr>
          <a:xfrm>
            <a:off x="4796690" y="970936"/>
            <a:ext cx="745431" cy="718863"/>
            <a:chOff x="4249973" y="1201875"/>
            <a:chExt cx="1958568" cy="1888762"/>
          </a:xfrm>
        </p:grpSpPr>
        <p:sp>
          <p:nvSpPr>
            <p:cNvPr id="7355" name="Google Shape;7355;p6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6" name="Google Shape;7356;p64"/>
            <p:cNvGrpSpPr/>
            <p:nvPr/>
          </p:nvGrpSpPr>
          <p:grpSpPr>
            <a:xfrm>
              <a:off x="5853086" y="1789142"/>
              <a:ext cx="355454" cy="1048099"/>
              <a:chOff x="5576108" y="2016725"/>
              <a:chExt cx="565200" cy="1666560"/>
            </a:xfrm>
          </p:grpSpPr>
          <p:sp>
            <p:nvSpPr>
              <p:cNvPr id="7357" name="Google Shape;7357;p6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58" name="Google Shape;7358;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869455" y="2691676"/>
              <a:ext cx="1013897" cy="398961"/>
              <a:chOff x="4012057" y="3451825"/>
              <a:chExt cx="1612175" cy="634379"/>
            </a:xfrm>
          </p:grpSpPr>
          <p:sp>
            <p:nvSpPr>
              <p:cNvPr id="7360" name="Google Shape;7360;p6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61" name="Google Shape;7361;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276937" y="2155961"/>
              <a:ext cx="651965" cy="891358"/>
              <a:chOff x="3069908" y="2599997"/>
              <a:chExt cx="1036675" cy="1417328"/>
            </a:xfrm>
          </p:grpSpPr>
          <p:sp>
            <p:nvSpPr>
              <p:cNvPr id="7363" name="Google Shape;7363;p6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64" name="Google Shape;7364;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5054918" y="1201875"/>
              <a:ext cx="999548" cy="602711"/>
              <a:chOff x="4306958" y="1082925"/>
              <a:chExt cx="1589359" cy="958358"/>
            </a:xfrm>
          </p:grpSpPr>
          <p:sp>
            <p:nvSpPr>
              <p:cNvPr id="7366" name="Google Shape;7366;p6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67" name="Google Shape;7367;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249973" y="1303451"/>
              <a:ext cx="799317" cy="841334"/>
              <a:chOff x="3027033" y="1244439"/>
              <a:chExt cx="1270977" cy="1337786"/>
            </a:xfrm>
          </p:grpSpPr>
          <p:sp>
            <p:nvSpPr>
              <p:cNvPr id="7369" name="Google Shape;7369;p6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70" name="Google Shape;7370;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1" name="Google Shape;7371;p64"/>
          <p:cNvGrpSpPr/>
          <p:nvPr/>
        </p:nvGrpSpPr>
        <p:grpSpPr>
          <a:xfrm>
            <a:off x="713063" y="1849386"/>
            <a:ext cx="761767" cy="729896"/>
            <a:chOff x="2657744" y="2337745"/>
            <a:chExt cx="832987" cy="798137"/>
          </a:xfrm>
        </p:grpSpPr>
        <p:sp>
          <p:nvSpPr>
            <p:cNvPr id="7372" name="Google Shape;7372;p6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64"/>
          <p:cNvGrpSpPr/>
          <p:nvPr/>
        </p:nvGrpSpPr>
        <p:grpSpPr>
          <a:xfrm>
            <a:off x="3224027" y="1852592"/>
            <a:ext cx="685569" cy="723586"/>
            <a:chOff x="3398134" y="2057755"/>
            <a:chExt cx="704087" cy="743130"/>
          </a:xfrm>
        </p:grpSpPr>
        <p:grpSp>
          <p:nvGrpSpPr>
            <p:cNvPr id="7379" name="Google Shape;7379;p64"/>
            <p:cNvGrpSpPr/>
            <p:nvPr/>
          </p:nvGrpSpPr>
          <p:grpSpPr>
            <a:xfrm>
              <a:off x="3398134" y="2290183"/>
              <a:ext cx="315300" cy="219900"/>
              <a:chOff x="3398134" y="2290183"/>
              <a:chExt cx="315300" cy="219900"/>
            </a:xfrm>
          </p:grpSpPr>
          <p:sp>
            <p:nvSpPr>
              <p:cNvPr id="7380" name="Google Shape;7380;p6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81" name="Google Shape;7381;p64"/>
              <p:cNvCxnSpPr>
                <a:stCxn id="7380"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382" name="Google Shape;7382;p64"/>
            <p:cNvGrpSpPr/>
            <p:nvPr/>
          </p:nvGrpSpPr>
          <p:grpSpPr>
            <a:xfrm>
              <a:off x="3547823" y="2467358"/>
              <a:ext cx="219900" cy="333527"/>
              <a:chOff x="3547823" y="2467358"/>
              <a:chExt cx="219900" cy="333527"/>
            </a:xfrm>
          </p:grpSpPr>
          <p:sp>
            <p:nvSpPr>
              <p:cNvPr id="7383" name="Google Shape;7383;p6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84" name="Google Shape;7384;p6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385" name="Google Shape;7385;p64"/>
            <p:cNvGrpSpPr/>
            <p:nvPr/>
          </p:nvGrpSpPr>
          <p:grpSpPr>
            <a:xfrm>
              <a:off x="3734138" y="2467358"/>
              <a:ext cx="219900" cy="333527"/>
              <a:chOff x="3734138" y="2467358"/>
              <a:chExt cx="219900" cy="333527"/>
            </a:xfrm>
          </p:grpSpPr>
          <p:sp>
            <p:nvSpPr>
              <p:cNvPr id="7386" name="Google Shape;7386;p6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87" name="Google Shape;7387;p6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388" name="Google Shape;7388;p64"/>
            <p:cNvGrpSpPr/>
            <p:nvPr/>
          </p:nvGrpSpPr>
          <p:grpSpPr>
            <a:xfrm>
              <a:off x="3787560" y="2288011"/>
              <a:ext cx="314661" cy="219900"/>
              <a:chOff x="3787560" y="2288011"/>
              <a:chExt cx="314661" cy="219900"/>
            </a:xfrm>
          </p:grpSpPr>
          <p:sp>
            <p:nvSpPr>
              <p:cNvPr id="7389" name="Google Shape;7389;p6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90" name="Google Shape;7390;p6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391" name="Google Shape;7391;p64"/>
            <p:cNvGrpSpPr/>
            <p:nvPr/>
          </p:nvGrpSpPr>
          <p:grpSpPr>
            <a:xfrm>
              <a:off x="3637290" y="2057755"/>
              <a:ext cx="219900" cy="335499"/>
              <a:chOff x="3637290" y="2057755"/>
              <a:chExt cx="219900" cy="335499"/>
            </a:xfrm>
          </p:grpSpPr>
          <p:sp>
            <p:nvSpPr>
              <p:cNvPr id="7392" name="Google Shape;7392;p6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93" name="Google Shape;7393;p6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394" name="Google Shape;7394;p64"/>
          <p:cNvGrpSpPr/>
          <p:nvPr/>
        </p:nvGrpSpPr>
        <p:grpSpPr>
          <a:xfrm>
            <a:off x="4899249" y="1859288"/>
            <a:ext cx="710153" cy="710153"/>
            <a:chOff x="5007123" y="2079403"/>
            <a:chExt cx="687600" cy="687600"/>
          </a:xfrm>
        </p:grpSpPr>
        <p:sp>
          <p:nvSpPr>
            <p:cNvPr id="7395" name="Google Shape;7395;p6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64"/>
          <p:cNvGrpSpPr/>
          <p:nvPr/>
        </p:nvGrpSpPr>
        <p:grpSpPr>
          <a:xfrm>
            <a:off x="5708687" y="1853794"/>
            <a:ext cx="720998" cy="721183"/>
            <a:chOff x="5797446" y="2063053"/>
            <a:chExt cx="698100" cy="698280"/>
          </a:xfrm>
        </p:grpSpPr>
        <p:sp>
          <p:nvSpPr>
            <p:cNvPr id="7400" name="Google Shape;7400;p6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8153834" y="3499399"/>
            <a:ext cx="280585" cy="673164"/>
            <a:chOff x="8075075" y="3754290"/>
            <a:chExt cx="255612" cy="613194"/>
          </a:xfrm>
        </p:grpSpPr>
        <p:grpSp>
          <p:nvGrpSpPr>
            <p:cNvPr id="7405" name="Google Shape;7405;p64"/>
            <p:cNvGrpSpPr/>
            <p:nvPr/>
          </p:nvGrpSpPr>
          <p:grpSpPr>
            <a:xfrm>
              <a:off x="8075075" y="3754290"/>
              <a:ext cx="255612" cy="613194"/>
              <a:chOff x="8075075" y="3754290"/>
              <a:chExt cx="255612" cy="613194"/>
            </a:xfrm>
          </p:grpSpPr>
          <p:sp>
            <p:nvSpPr>
              <p:cNvPr id="7406" name="Google Shape;7406;p6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8" name="Google Shape;7408;p6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64"/>
          <p:cNvGrpSpPr/>
          <p:nvPr/>
        </p:nvGrpSpPr>
        <p:grpSpPr>
          <a:xfrm>
            <a:off x="5270892" y="3488196"/>
            <a:ext cx="470352" cy="683745"/>
            <a:chOff x="1697726" y="3244179"/>
            <a:chExt cx="788124" cy="1146069"/>
          </a:xfrm>
        </p:grpSpPr>
        <p:sp>
          <p:nvSpPr>
            <p:cNvPr id="7410" name="Google Shape;7410;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6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64"/>
          <p:cNvGrpSpPr/>
          <p:nvPr/>
        </p:nvGrpSpPr>
        <p:grpSpPr>
          <a:xfrm>
            <a:off x="5892043" y="3499398"/>
            <a:ext cx="293891" cy="293845"/>
            <a:chOff x="6134814" y="3754290"/>
            <a:chExt cx="293891" cy="293845"/>
          </a:xfrm>
        </p:grpSpPr>
        <p:sp>
          <p:nvSpPr>
            <p:cNvPr id="7414" name="Google Shape;7414;p6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892043" y="3878069"/>
            <a:ext cx="293891" cy="293891"/>
            <a:chOff x="6134814" y="4086186"/>
            <a:chExt cx="293891" cy="293891"/>
          </a:xfrm>
        </p:grpSpPr>
        <p:sp>
          <p:nvSpPr>
            <p:cNvPr id="7417" name="Google Shape;7417;p6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9" name="Google Shape;7419;p6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1" name="Google Shape;7421;p64"/>
          <p:cNvGrpSpPr/>
          <p:nvPr/>
        </p:nvGrpSpPr>
        <p:grpSpPr>
          <a:xfrm>
            <a:off x="7817018" y="2706762"/>
            <a:ext cx="622883" cy="621944"/>
            <a:chOff x="1187048" y="238125"/>
            <a:chExt cx="5256397" cy="5248476"/>
          </a:xfrm>
        </p:grpSpPr>
        <p:sp>
          <p:nvSpPr>
            <p:cNvPr id="7422" name="Google Shape;7422;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4"/>
          <p:cNvGrpSpPr/>
          <p:nvPr/>
        </p:nvGrpSpPr>
        <p:grpSpPr>
          <a:xfrm>
            <a:off x="2274123" y="2716370"/>
            <a:ext cx="1310987" cy="612407"/>
            <a:chOff x="238125" y="1188750"/>
            <a:chExt cx="7140450" cy="3335550"/>
          </a:xfrm>
        </p:grpSpPr>
        <p:sp>
          <p:nvSpPr>
            <p:cNvPr id="7427" name="Google Shape;7427;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64"/>
          <p:cNvGrpSpPr/>
          <p:nvPr/>
        </p:nvGrpSpPr>
        <p:grpSpPr>
          <a:xfrm>
            <a:off x="6599995" y="2706925"/>
            <a:ext cx="1110299" cy="621702"/>
            <a:chOff x="238125" y="1335475"/>
            <a:chExt cx="5418735" cy="3034175"/>
          </a:xfrm>
        </p:grpSpPr>
        <p:sp>
          <p:nvSpPr>
            <p:cNvPr id="7433" name="Google Shape;7433;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417655" y="2703822"/>
            <a:ext cx="1074451" cy="627181"/>
            <a:chOff x="5359127" y="2910889"/>
            <a:chExt cx="1097723" cy="640831"/>
          </a:xfrm>
        </p:grpSpPr>
        <p:grpSp>
          <p:nvGrpSpPr>
            <p:cNvPr id="7437" name="Google Shape;7437;p64"/>
            <p:cNvGrpSpPr/>
            <p:nvPr/>
          </p:nvGrpSpPr>
          <p:grpSpPr>
            <a:xfrm>
              <a:off x="5929791" y="3263088"/>
              <a:ext cx="527060" cy="287097"/>
              <a:chOff x="5929791" y="3263088"/>
              <a:chExt cx="527060" cy="287097"/>
            </a:xfrm>
          </p:grpSpPr>
          <p:sp>
            <p:nvSpPr>
              <p:cNvPr id="7438" name="Google Shape;7438;p6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39" name="Google Shape;7439;p6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40" name="Google Shape;7440;p64"/>
            <p:cNvGrpSpPr/>
            <p:nvPr/>
          </p:nvGrpSpPr>
          <p:grpSpPr>
            <a:xfrm>
              <a:off x="5359127" y="3263089"/>
              <a:ext cx="526428" cy="288631"/>
              <a:chOff x="5359127" y="3263089"/>
              <a:chExt cx="526428" cy="288631"/>
            </a:xfrm>
          </p:grpSpPr>
          <p:sp>
            <p:nvSpPr>
              <p:cNvPr id="7441" name="Google Shape;7441;p6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42" name="Google Shape;7442;p6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43" name="Google Shape;7443;p64"/>
            <p:cNvGrpSpPr/>
            <p:nvPr/>
          </p:nvGrpSpPr>
          <p:grpSpPr>
            <a:xfrm>
              <a:off x="5551525" y="2910889"/>
              <a:ext cx="520901" cy="610283"/>
              <a:chOff x="5551525" y="2910889"/>
              <a:chExt cx="520901" cy="610283"/>
            </a:xfrm>
          </p:grpSpPr>
          <p:sp>
            <p:nvSpPr>
              <p:cNvPr id="7444" name="Google Shape;7444;p6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45" name="Google Shape;7445;p6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46" name="Google Shape;7446;p64"/>
            <p:cNvGrpSpPr/>
            <p:nvPr/>
          </p:nvGrpSpPr>
          <p:grpSpPr>
            <a:xfrm>
              <a:off x="5743962" y="2919100"/>
              <a:ext cx="623674" cy="284502"/>
              <a:chOff x="5743962" y="2919100"/>
              <a:chExt cx="623674" cy="284502"/>
            </a:xfrm>
          </p:grpSpPr>
          <p:sp>
            <p:nvSpPr>
              <p:cNvPr id="7447" name="Google Shape;7447;p6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48" name="Google Shape;7448;p6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449" name="Google Shape;7449;p64"/>
          <p:cNvGrpSpPr/>
          <p:nvPr/>
        </p:nvGrpSpPr>
        <p:grpSpPr>
          <a:xfrm>
            <a:off x="7568868" y="1854534"/>
            <a:ext cx="874976" cy="719600"/>
            <a:chOff x="7608988" y="2093194"/>
            <a:chExt cx="817276" cy="672147"/>
          </a:xfrm>
        </p:grpSpPr>
        <p:cxnSp>
          <p:nvCxnSpPr>
            <p:cNvPr id="7450" name="Google Shape;7450;p6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51" name="Google Shape;7451;p6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52" name="Google Shape;7452;p6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53" name="Google Shape;7453;p6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54" name="Google Shape;7454;p6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455" name="Google Shape;7455;p6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456" name="Google Shape;7456;p64"/>
            <p:cNvGrpSpPr/>
            <p:nvPr/>
          </p:nvGrpSpPr>
          <p:grpSpPr>
            <a:xfrm>
              <a:off x="7721175" y="2093194"/>
              <a:ext cx="599587" cy="623846"/>
              <a:chOff x="7721175" y="2093194"/>
              <a:chExt cx="599587" cy="623846"/>
            </a:xfrm>
          </p:grpSpPr>
          <p:grpSp>
            <p:nvGrpSpPr>
              <p:cNvPr id="7457" name="Google Shape;7457;p64"/>
              <p:cNvGrpSpPr/>
              <p:nvPr/>
            </p:nvGrpSpPr>
            <p:grpSpPr>
              <a:xfrm>
                <a:off x="7721175" y="2093194"/>
                <a:ext cx="291605" cy="623846"/>
                <a:chOff x="9405575" y="2061418"/>
                <a:chExt cx="291605" cy="623846"/>
              </a:xfrm>
            </p:grpSpPr>
            <p:sp>
              <p:nvSpPr>
                <p:cNvPr id="7458" name="Google Shape;7458;p6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flipH="1">
                <a:off x="8029157" y="2093194"/>
                <a:ext cx="291605" cy="623846"/>
                <a:chOff x="9405575" y="2061418"/>
                <a:chExt cx="291605" cy="623846"/>
              </a:xfrm>
            </p:grpSpPr>
            <p:sp>
              <p:nvSpPr>
                <p:cNvPr id="7466" name="Google Shape;7466;p6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73" name="Google Shape;7473;p64"/>
          <p:cNvGrpSpPr/>
          <p:nvPr/>
        </p:nvGrpSpPr>
        <p:grpSpPr>
          <a:xfrm>
            <a:off x="4013304" y="970936"/>
            <a:ext cx="712557" cy="785901"/>
            <a:chOff x="4206459" y="1191441"/>
            <a:chExt cx="712557" cy="785901"/>
          </a:xfrm>
        </p:grpSpPr>
        <p:sp>
          <p:nvSpPr>
            <p:cNvPr id="7474" name="Google Shape;7474;p6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8" name="Google Shape;7478;p64"/>
            <p:cNvGrpSpPr/>
            <p:nvPr/>
          </p:nvGrpSpPr>
          <p:grpSpPr>
            <a:xfrm>
              <a:off x="4644280" y="1290523"/>
              <a:ext cx="143716" cy="29463"/>
              <a:chOff x="4644280" y="1290523"/>
              <a:chExt cx="143716" cy="29463"/>
            </a:xfrm>
          </p:grpSpPr>
          <p:sp>
            <p:nvSpPr>
              <p:cNvPr id="7479" name="Google Shape;7479;p6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64"/>
            <p:cNvGrpSpPr/>
            <p:nvPr/>
          </p:nvGrpSpPr>
          <p:grpSpPr>
            <a:xfrm>
              <a:off x="4356567" y="1191441"/>
              <a:ext cx="143690" cy="29488"/>
              <a:chOff x="4356567" y="1191441"/>
              <a:chExt cx="143690" cy="29488"/>
            </a:xfrm>
          </p:grpSpPr>
          <p:sp>
            <p:nvSpPr>
              <p:cNvPr id="7484" name="Google Shape;7484;p6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339009" y="1863727"/>
              <a:ext cx="143703" cy="29476"/>
              <a:chOff x="4339009" y="1863727"/>
              <a:chExt cx="143703" cy="29476"/>
            </a:xfrm>
          </p:grpSpPr>
          <p:sp>
            <p:nvSpPr>
              <p:cNvPr id="7489" name="Google Shape;7489;p6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4"/>
            <p:cNvGrpSpPr/>
            <p:nvPr/>
          </p:nvGrpSpPr>
          <p:grpSpPr>
            <a:xfrm>
              <a:off x="4206459" y="1607315"/>
              <a:ext cx="29539" cy="142899"/>
              <a:chOff x="4206459" y="1607315"/>
              <a:chExt cx="29539" cy="142899"/>
            </a:xfrm>
          </p:grpSpPr>
          <p:sp>
            <p:nvSpPr>
              <p:cNvPr id="7494" name="Google Shape;7494;p6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8" name="Google Shape;7498;p6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2" name="Google Shape;7502;p64"/>
            <p:cNvGrpSpPr/>
            <p:nvPr/>
          </p:nvGrpSpPr>
          <p:grpSpPr>
            <a:xfrm>
              <a:off x="4889463" y="1423737"/>
              <a:ext cx="29552" cy="142899"/>
              <a:chOff x="4889463" y="1423737"/>
              <a:chExt cx="29552" cy="142899"/>
            </a:xfrm>
          </p:grpSpPr>
          <p:sp>
            <p:nvSpPr>
              <p:cNvPr id="7503" name="Google Shape;7503;p6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64"/>
            <p:cNvGrpSpPr/>
            <p:nvPr/>
          </p:nvGrpSpPr>
          <p:grpSpPr>
            <a:xfrm>
              <a:off x="4771663" y="1876896"/>
              <a:ext cx="108651" cy="100447"/>
              <a:chOff x="4771663" y="1876896"/>
              <a:chExt cx="108651" cy="100447"/>
            </a:xfrm>
          </p:grpSpPr>
          <p:sp>
            <p:nvSpPr>
              <p:cNvPr id="7508" name="Google Shape;7508;p6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2" name="Google Shape;7512;p64"/>
          <p:cNvGrpSpPr/>
          <p:nvPr/>
        </p:nvGrpSpPr>
        <p:grpSpPr>
          <a:xfrm>
            <a:off x="4008780" y="1854159"/>
            <a:ext cx="791287" cy="720350"/>
            <a:chOff x="267375" y="1071875"/>
            <a:chExt cx="470500" cy="428550"/>
          </a:xfrm>
        </p:grpSpPr>
        <p:sp>
          <p:nvSpPr>
            <p:cNvPr id="7513" name="Google Shape;7513;p6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709275" y="3498789"/>
            <a:ext cx="1408444" cy="673166"/>
            <a:chOff x="712664" y="3693287"/>
            <a:chExt cx="1460738" cy="698160"/>
          </a:xfrm>
        </p:grpSpPr>
        <p:grpSp>
          <p:nvGrpSpPr>
            <p:cNvPr id="7522" name="Google Shape;7522;p64"/>
            <p:cNvGrpSpPr/>
            <p:nvPr/>
          </p:nvGrpSpPr>
          <p:grpSpPr>
            <a:xfrm>
              <a:off x="1380079" y="4133090"/>
              <a:ext cx="234048" cy="258099"/>
              <a:chOff x="1380079" y="4133090"/>
              <a:chExt cx="234048" cy="258099"/>
            </a:xfrm>
          </p:grpSpPr>
          <p:sp>
            <p:nvSpPr>
              <p:cNvPr id="7523" name="Google Shape;7523;p6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4"/>
            <p:cNvGrpSpPr/>
            <p:nvPr/>
          </p:nvGrpSpPr>
          <p:grpSpPr>
            <a:xfrm>
              <a:off x="884610" y="3864082"/>
              <a:ext cx="1118566" cy="527275"/>
              <a:chOff x="890961" y="3865463"/>
              <a:chExt cx="1115221" cy="525698"/>
            </a:xfrm>
          </p:grpSpPr>
          <p:sp>
            <p:nvSpPr>
              <p:cNvPr id="7527" name="Google Shape;7527;p6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712664" y="3693287"/>
              <a:ext cx="1460738" cy="698160"/>
              <a:chOff x="712664" y="3693025"/>
              <a:chExt cx="1460738" cy="698160"/>
            </a:xfrm>
          </p:grpSpPr>
          <p:sp>
            <p:nvSpPr>
              <p:cNvPr id="7531" name="Google Shape;7531;p6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7" name="Google Shape;7537;p64"/>
          <p:cNvGrpSpPr/>
          <p:nvPr/>
        </p:nvGrpSpPr>
        <p:grpSpPr>
          <a:xfrm>
            <a:off x="3146990" y="970936"/>
            <a:ext cx="795485" cy="738831"/>
            <a:chOff x="3348603" y="1236445"/>
            <a:chExt cx="749256" cy="695894"/>
          </a:xfrm>
        </p:grpSpPr>
        <p:grpSp>
          <p:nvGrpSpPr>
            <p:cNvPr id="7538" name="Google Shape;7538;p64"/>
            <p:cNvGrpSpPr/>
            <p:nvPr/>
          </p:nvGrpSpPr>
          <p:grpSpPr>
            <a:xfrm>
              <a:off x="3583779" y="1236445"/>
              <a:ext cx="293795" cy="285811"/>
              <a:chOff x="3750225" y="1774000"/>
              <a:chExt cx="149575" cy="145525"/>
            </a:xfrm>
          </p:grpSpPr>
          <p:sp>
            <p:nvSpPr>
              <p:cNvPr id="7539" name="Google Shape;7539;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64"/>
            <p:cNvGrpSpPr/>
            <p:nvPr/>
          </p:nvGrpSpPr>
          <p:grpSpPr>
            <a:xfrm>
              <a:off x="3775534" y="1462599"/>
              <a:ext cx="322325" cy="285958"/>
              <a:chOff x="3847850" y="1889150"/>
              <a:chExt cx="164100" cy="145600"/>
            </a:xfrm>
          </p:grpSpPr>
          <p:sp>
            <p:nvSpPr>
              <p:cNvPr id="7542" name="Google Shape;7542;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4"/>
            <p:cNvGrpSpPr/>
            <p:nvPr/>
          </p:nvGrpSpPr>
          <p:grpSpPr>
            <a:xfrm>
              <a:off x="3545329" y="1646528"/>
              <a:ext cx="293746" cy="285811"/>
              <a:chOff x="3730650" y="1982800"/>
              <a:chExt cx="149550" cy="145525"/>
            </a:xfrm>
          </p:grpSpPr>
          <p:sp>
            <p:nvSpPr>
              <p:cNvPr id="7545" name="Google Shape;7545;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64"/>
            <p:cNvGrpSpPr/>
            <p:nvPr/>
          </p:nvGrpSpPr>
          <p:grpSpPr>
            <a:xfrm>
              <a:off x="3348603" y="1415046"/>
              <a:ext cx="294384" cy="284387"/>
              <a:chOff x="3630494" y="1864938"/>
              <a:chExt cx="149875" cy="144800"/>
            </a:xfrm>
          </p:grpSpPr>
          <p:sp>
            <p:nvSpPr>
              <p:cNvPr id="7548" name="Google Shape;7548;p6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0" name="Google Shape;7550;p64"/>
          <p:cNvGrpSpPr/>
          <p:nvPr/>
        </p:nvGrpSpPr>
        <p:grpSpPr>
          <a:xfrm>
            <a:off x="2268517" y="3493832"/>
            <a:ext cx="1324924" cy="678083"/>
            <a:chOff x="2413923" y="3711366"/>
            <a:chExt cx="1374117" cy="703260"/>
          </a:xfrm>
        </p:grpSpPr>
        <p:grpSp>
          <p:nvGrpSpPr>
            <p:cNvPr id="7551" name="Google Shape;7551;p64"/>
            <p:cNvGrpSpPr/>
            <p:nvPr/>
          </p:nvGrpSpPr>
          <p:grpSpPr>
            <a:xfrm>
              <a:off x="2413923" y="3711366"/>
              <a:ext cx="1374117" cy="703260"/>
              <a:chOff x="2413923" y="3711366"/>
              <a:chExt cx="1374117" cy="703260"/>
            </a:xfrm>
          </p:grpSpPr>
          <p:sp>
            <p:nvSpPr>
              <p:cNvPr id="7552" name="Google Shape;7552;p6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2600284" y="3808654"/>
                <a:ext cx="234506" cy="138009"/>
                <a:chOff x="2600284" y="3808654"/>
                <a:chExt cx="234506" cy="138009"/>
              </a:xfrm>
            </p:grpSpPr>
            <p:sp>
              <p:nvSpPr>
                <p:cNvPr id="7554" name="Google Shape;7554;p6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5" name="Google Shape;7555;p6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56" name="Google Shape;7556;p64"/>
              <p:cNvGrpSpPr/>
              <p:nvPr/>
            </p:nvGrpSpPr>
            <p:grpSpPr>
              <a:xfrm>
                <a:off x="3359659" y="3805664"/>
                <a:ext cx="232294" cy="141000"/>
                <a:chOff x="3359659" y="3805664"/>
                <a:chExt cx="232294" cy="141000"/>
              </a:xfrm>
            </p:grpSpPr>
            <p:sp>
              <p:nvSpPr>
                <p:cNvPr id="7557" name="Google Shape;7557;p6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8" name="Google Shape;7558;p6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59" name="Google Shape;7559;p64"/>
              <p:cNvGrpSpPr/>
              <p:nvPr/>
            </p:nvGrpSpPr>
            <p:grpSpPr>
              <a:xfrm>
                <a:off x="3067316" y="3711366"/>
                <a:ext cx="66900" cy="166809"/>
                <a:chOff x="3067316" y="3711366"/>
                <a:chExt cx="66900" cy="166809"/>
              </a:xfrm>
            </p:grpSpPr>
            <p:sp>
              <p:nvSpPr>
                <p:cNvPr id="7560" name="Google Shape;7560;p6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1" name="Google Shape;7561;p6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62" name="Google Shape;7562;p64"/>
              <p:cNvGrpSpPr/>
              <p:nvPr/>
            </p:nvGrpSpPr>
            <p:grpSpPr>
              <a:xfrm>
                <a:off x="2413923" y="4058666"/>
                <a:ext cx="224119" cy="66900"/>
                <a:chOff x="2413923" y="4058666"/>
                <a:chExt cx="224119" cy="66900"/>
              </a:xfrm>
            </p:grpSpPr>
            <p:sp>
              <p:nvSpPr>
                <p:cNvPr id="7563" name="Google Shape;7563;p6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4" name="Google Shape;7564;p6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65" name="Google Shape;7565;p64"/>
              <p:cNvGrpSpPr/>
              <p:nvPr/>
            </p:nvGrpSpPr>
            <p:grpSpPr>
              <a:xfrm>
                <a:off x="3564643" y="4058666"/>
                <a:ext cx="223397" cy="66900"/>
                <a:chOff x="3564643" y="4058666"/>
                <a:chExt cx="223397" cy="66900"/>
              </a:xfrm>
            </p:grpSpPr>
            <p:sp>
              <p:nvSpPr>
                <p:cNvPr id="7566" name="Google Shape;7566;p6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7" name="Google Shape;7567;p6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568" name="Google Shape;7568;p64"/>
            <p:cNvGrpSpPr/>
            <p:nvPr/>
          </p:nvGrpSpPr>
          <p:grpSpPr>
            <a:xfrm>
              <a:off x="2633353" y="3965763"/>
              <a:ext cx="933975" cy="445687"/>
              <a:chOff x="2633353" y="3965763"/>
              <a:chExt cx="933975" cy="445687"/>
            </a:xfrm>
          </p:grpSpPr>
          <p:sp>
            <p:nvSpPr>
              <p:cNvPr id="7569" name="Google Shape;7569;p6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1" name="Google Shape;7571;p64"/>
          <p:cNvGrpSpPr/>
          <p:nvPr/>
        </p:nvGrpSpPr>
        <p:grpSpPr>
          <a:xfrm>
            <a:off x="6392789" y="1044380"/>
            <a:ext cx="1131087" cy="587383"/>
            <a:chOff x="238125" y="999450"/>
            <a:chExt cx="7140700" cy="3708225"/>
          </a:xfrm>
        </p:grpSpPr>
        <p:sp>
          <p:nvSpPr>
            <p:cNvPr id="7572" name="Google Shape;7572;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64"/>
          <p:cNvGrpSpPr/>
          <p:nvPr/>
        </p:nvGrpSpPr>
        <p:grpSpPr>
          <a:xfrm>
            <a:off x="3744240" y="3493874"/>
            <a:ext cx="1375854" cy="678131"/>
            <a:chOff x="3913765" y="3641905"/>
            <a:chExt cx="1522805" cy="750560"/>
          </a:xfrm>
        </p:grpSpPr>
        <p:grpSp>
          <p:nvGrpSpPr>
            <p:cNvPr id="7582" name="Google Shape;7582;p64"/>
            <p:cNvGrpSpPr/>
            <p:nvPr/>
          </p:nvGrpSpPr>
          <p:grpSpPr>
            <a:xfrm>
              <a:off x="3913765" y="3997002"/>
              <a:ext cx="1522805" cy="395463"/>
              <a:chOff x="3913765" y="3997002"/>
              <a:chExt cx="1522805" cy="395463"/>
            </a:xfrm>
          </p:grpSpPr>
          <p:grpSp>
            <p:nvGrpSpPr>
              <p:cNvPr id="7583" name="Google Shape;7583;p64"/>
              <p:cNvGrpSpPr/>
              <p:nvPr/>
            </p:nvGrpSpPr>
            <p:grpSpPr>
              <a:xfrm>
                <a:off x="3913765" y="4138659"/>
                <a:ext cx="507602" cy="253806"/>
                <a:chOff x="3913765" y="4138659"/>
                <a:chExt cx="507602" cy="253806"/>
              </a:xfrm>
            </p:grpSpPr>
            <p:sp>
              <p:nvSpPr>
                <p:cNvPr id="7584" name="Google Shape;7584;p6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586" name="Google Shape;7586;p64"/>
              <p:cNvGrpSpPr/>
              <p:nvPr/>
            </p:nvGrpSpPr>
            <p:grpSpPr>
              <a:xfrm>
                <a:off x="4421361" y="3997002"/>
                <a:ext cx="507618" cy="395463"/>
                <a:chOff x="4421361" y="3997002"/>
                <a:chExt cx="507618" cy="395463"/>
              </a:xfrm>
            </p:grpSpPr>
            <p:sp>
              <p:nvSpPr>
                <p:cNvPr id="7587" name="Google Shape;7587;p6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64"/>
              <p:cNvGrpSpPr/>
              <p:nvPr/>
            </p:nvGrpSpPr>
            <p:grpSpPr>
              <a:xfrm>
                <a:off x="4928973" y="4189418"/>
                <a:ext cx="507596" cy="203047"/>
                <a:chOff x="4928973" y="4189418"/>
                <a:chExt cx="507596" cy="203047"/>
              </a:xfrm>
            </p:grpSpPr>
            <p:sp>
              <p:nvSpPr>
                <p:cNvPr id="7590" name="Google Shape;7590;p6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2" name="Google Shape;7592;p64"/>
            <p:cNvGrpSpPr/>
            <p:nvPr/>
          </p:nvGrpSpPr>
          <p:grpSpPr>
            <a:xfrm>
              <a:off x="4482186" y="3641905"/>
              <a:ext cx="397605" cy="349784"/>
              <a:chOff x="2906375" y="1159725"/>
              <a:chExt cx="1860575" cy="1636800"/>
            </a:xfrm>
          </p:grpSpPr>
          <p:sp>
            <p:nvSpPr>
              <p:cNvPr id="7593" name="Google Shape;7593;p6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7" name="Google Shape;7597;p64"/>
          <p:cNvGrpSpPr/>
          <p:nvPr/>
        </p:nvGrpSpPr>
        <p:grpSpPr>
          <a:xfrm>
            <a:off x="6528949" y="1853801"/>
            <a:ext cx="940737" cy="721067"/>
            <a:chOff x="6599718" y="2068734"/>
            <a:chExt cx="940737" cy="721067"/>
          </a:xfrm>
        </p:grpSpPr>
        <p:sp>
          <p:nvSpPr>
            <p:cNvPr id="7598" name="Google Shape;7598;p6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64"/>
            <p:cNvGrpSpPr/>
            <p:nvPr/>
          </p:nvGrpSpPr>
          <p:grpSpPr>
            <a:xfrm>
              <a:off x="6836957" y="2068734"/>
              <a:ext cx="461892" cy="721067"/>
              <a:chOff x="6836957" y="2068734"/>
              <a:chExt cx="461892" cy="721067"/>
            </a:xfrm>
          </p:grpSpPr>
          <p:sp>
            <p:nvSpPr>
              <p:cNvPr id="7605" name="Google Shape;7605;p6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1" name="Google Shape;7611;p64"/>
              <p:cNvGrpSpPr/>
              <p:nvPr/>
            </p:nvGrpSpPr>
            <p:grpSpPr>
              <a:xfrm>
                <a:off x="6836957" y="2068734"/>
                <a:ext cx="461892" cy="721067"/>
                <a:chOff x="6836957" y="2068734"/>
                <a:chExt cx="461892" cy="721067"/>
              </a:xfrm>
            </p:grpSpPr>
            <p:sp>
              <p:nvSpPr>
                <p:cNvPr id="7612" name="Google Shape;7612;p6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19" name="Google Shape;7619;p64"/>
          <p:cNvGrpSpPr/>
          <p:nvPr/>
        </p:nvGrpSpPr>
        <p:grpSpPr>
          <a:xfrm>
            <a:off x="2412267" y="1858147"/>
            <a:ext cx="712577" cy="712374"/>
            <a:chOff x="2559249" y="2069323"/>
            <a:chExt cx="685566" cy="685634"/>
          </a:xfrm>
        </p:grpSpPr>
        <p:sp>
          <p:nvSpPr>
            <p:cNvPr id="7620" name="Google Shape;7620;p6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64"/>
          <p:cNvGrpSpPr/>
          <p:nvPr/>
        </p:nvGrpSpPr>
        <p:grpSpPr>
          <a:xfrm>
            <a:off x="7594705" y="970936"/>
            <a:ext cx="845645" cy="711911"/>
            <a:chOff x="951975" y="315800"/>
            <a:chExt cx="5860325" cy="4933550"/>
          </a:xfrm>
        </p:grpSpPr>
        <p:sp>
          <p:nvSpPr>
            <p:cNvPr id="7634" name="Google Shape;7634;p6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64"/>
          <p:cNvGrpSpPr/>
          <p:nvPr/>
        </p:nvGrpSpPr>
        <p:grpSpPr>
          <a:xfrm>
            <a:off x="3691834" y="2707045"/>
            <a:ext cx="1617932" cy="621724"/>
            <a:chOff x="3862800" y="3038525"/>
            <a:chExt cx="1329006" cy="510698"/>
          </a:xfrm>
        </p:grpSpPr>
        <p:sp>
          <p:nvSpPr>
            <p:cNvPr id="7643" name="Google Shape;7643;p6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5" name="Google Shape;7645;p64"/>
            <p:cNvGrpSpPr/>
            <p:nvPr/>
          </p:nvGrpSpPr>
          <p:grpSpPr>
            <a:xfrm>
              <a:off x="3967075" y="3040337"/>
              <a:ext cx="1019927" cy="402126"/>
              <a:chOff x="3967075" y="3040337"/>
              <a:chExt cx="1019927" cy="402126"/>
            </a:xfrm>
          </p:grpSpPr>
          <p:sp>
            <p:nvSpPr>
              <p:cNvPr id="7646" name="Google Shape;7646;p6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64"/>
            <p:cNvGrpSpPr/>
            <p:nvPr/>
          </p:nvGrpSpPr>
          <p:grpSpPr>
            <a:xfrm>
              <a:off x="4186700" y="3040337"/>
              <a:ext cx="390475" cy="183289"/>
              <a:chOff x="4186700" y="3040337"/>
              <a:chExt cx="390475" cy="183289"/>
            </a:xfrm>
          </p:grpSpPr>
          <p:sp>
            <p:nvSpPr>
              <p:cNvPr id="7649" name="Google Shape;7649;p6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4"/>
            <p:cNvGrpSpPr/>
            <p:nvPr/>
          </p:nvGrpSpPr>
          <p:grpSpPr>
            <a:xfrm>
              <a:off x="4073727" y="3040337"/>
              <a:ext cx="697794" cy="296263"/>
              <a:chOff x="4073727" y="3040337"/>
              <a:chExt cx="697794" cy="296263"/>
            </a:xfrm>
          </p:grpSpPr>
          <p:sp>
            <p:nvSpPr>
              <p:cNvPr id="7652" name="Google Shape;7652;p6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64"/>
            <p:cNvGrpSpPr/>
            <p:nvPr/>
          </p:nvGrpSpPr>
          <p:grpSpPr>
            <a:xfrm>
              <a:off x="3862800" y="3038525"/>
              <a:ext cx="1329006" cy="510698"/>
              <a:chOff x="3862800" y="3038525"/>
              <a:chExt cx="1329006" cy="510698"/>
            </a:xfrm>
          </p:grpSpPr>
          <p:sp>
            <p:nvSpPr>
              <p:cNvPr id="7655" name="Google Shape;7655;p6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7" name="Google Shape;7657;p64"/>
          <p:cNvGrpSpPr/>
          <p:nvPr/>
        </p:nvGrpSpPr>
        <p:grpSpPr>
          <a:xfrm>
            <a:off x="700156" y="970936"/>
            <a:ext cx="883205" cy="775176"/>
            <a:chOff x="649648" y="271400"/>
            <a:chExt cx="6215377" cy="5455143"/>
          </a:xfrm>
        </p:grpSpPr>
        <p:sp>
          <p:nvSpPr>
            <p:cNvPr id="7658" name="Google Shape;7658;p6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2308457" y="970936"/>
            <a:ext cx="767704" cy="815489"/>
            <a:chOff x="2499700" y="1135950"/>
            <a:chExt cx="732402" cy="777990"/>
          </a:xfrm>
        </p:grpSpPr>
        <p:grpSp>
          <p:nvGrpSpPr>
            <p:cNvPr id="7671" name="Google Shape;7671;p64"/>
            <p:cNvGrpSpPr/>
            <p:nvPr/>
          </p:nvGrpSpPr>
          <p:grpSpPr>
            <a:xfrm>
              <a:off x="2499700" y="1135950"/>
              <a:ext cx="732402" cy="694705"/>
              <a:chOff x="2499700" y="1135950"/>
              <a:chExt cx="732402" cy="694705"/>
            </a:xfrm>
          </p:grpSpPr>
          <p:sp>
            <p:nvSpPr>
              <p:cNvPr id="7672" name="Google Shape;7672;p6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4"/>
            <p:cNvGrpSpPr/>
            <p:nvPr/>
          </p:nvGrpSpPr>
          <p:grpSpPr>
            <a:xfrm>
              <a:off x="2517909" y="1188726"/>
              <a:ext cx="702702" cy="725214"/>
              <a:chOff x="2517909" y="1188726"/>
              <a:chExt cx="702702" cy="725214"/>
            </a:xfrm>
          </p:grpSpPr>
          <p:sp>
            <p:nvSpPr>
              <p:cNvPr id="7700" name="Google Shape;7700;p6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5" name="Google Shape;7705;p64"/>
          <p:cNvGrpSpPr/>
          <p:nvPr/>
        </p:nvGrpSpPr>
        <p:grpSpPr>
          <a:xfrm>
            <a:off x="1654189" y="970936"/>
            <a:ext cx="583439" cy="870229"/>
            <a:chOff x="1716825" y="1121550"/>
            <a:chExt cx="622800" cy="928938"/>
          </a:xfrm>
        </p:grpSpPr>
        <p:grpSp>
          <p:nvGrpSpPr>
            <p:cNvPr id="7706" name="Google Shape;7706;p64"/>
            <p:cNvGrpSpPr/>
            <p:nvPr/>
          </p:nvGrpSpPr>
          <p:grpSpPr>
            <a:xfrm>
              <a:off x="1716825" y="1121550"/>
              <a:ext cx="622800" cy="928938"/>
              <a:chOff x="1716825" y="1121550"/>
              <a:chExt cx="622800" cy="928938"/>
            </a:xfrm>
          </p:grpSpPr>
          <p:cxnSp>
            <p:nvCxnSpPr>
              <p:cNvPr id="7707" name="Google Shape;7707;p6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7708" name="Google Shape;7708;p6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1768050" y="1172775"/>
              <a:ext cx="520200" cy="832000"/>
              <a:chOff x="1768050" y="1172775"/>
              <a:chExt cx="520200" cy="832000"/>
            </a:xfrm>
          </p:grpSpPr>
          <p:cxnSp>
            <p:nvCxnSpPr>
              <p:cNvPr id="7710" name="Google Shape;7710;p6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7711" name="Google Shape;7711;p6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1820100" y="1225475"/>
              <a:ext cx="416400" cy="729575"/>
              <a:chOff x="1820100" y="1225475"/>
              <a:chExt cx="416400" cy="729575"/>
            </a:xfrm>
          </p:grpSpPr>
          <p:cxnSp>
            <p:nvCxnSpPr>
              <p:cNvPr id="7713" name="Google Shape;7713;p6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7714" name="Google Shape;7714;p6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1874250" y="1278825"/>
              <a:ext cx="308100" cy="605275"/>
              <a:chOff x="1874250" y="1278825"/>
              <a:chExt cx="308100" cy="605275"/>
            </a:xfrm>
          </p:grpSpPr>
          <p:cxnSp>
            <p:nvCxnSpPr>
              <p:cNvPr id="7716" name="Google Shape;7716;p6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7717" name="Google Shape;7717;p6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8" name="Google Shape;7718;p6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4"/>
          <p:cNvGrpSpPr/>
          <p:nvPr/>
        </p:nvGrpSpPr>
        <p:grpSpPr>
          <a:xfrm>
            <a:off x="1574012" y="1857258"/>
            <a:ext cx="739072" cy="714152"/>
            <a:chOff x="4334725" y="1355875"/>
            <a:chExt cx="3106650" cy="3001900"/>
          </a:xfrm>
        </p:grpSpPr>
        <p:grpSp>
          <p:nvGrpSpPr>
            <p:cNvPr id="7720" name="Google Shape;7720;p64"/>
            <p:cNvGrpSpPr/>
            <p:nvPr/>
          </p:nvGrpSpPr>
          <p:grpSpPr>
            <a:xfrm>
              <a:off x="4516050" y="1724875"/>
              <a:ext cx="2693725" cy="2632900"/>
              <a:chOff x="4516050" y="1724875"/>
              <a:chExt cx="2693725" cy="2632900"/>
            </a:xfrm>
          </p:grpSpPr>
          <p:sp>
            <p:nvSpPr>
              <p:cNvPr id="7721" name="Google Shape;7721;p6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334725" y="1355875"/>
              <a:ext cx="3106650" cy="2709650"/>
              <a:chOff x="4334725" y="1355875"/>
              <a:chExt cx="3106650" cy="2709650"/>
            </a:xfrm>
          </p:grpSpPr>
          <p:sp>
            <p:nvSpPr>
              <p:cNvPr id="7725" name="Google Shape;7725;p6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8" name="Google Shape;7728;p64"/>
          <p:cNvGrpSpPr/>
          <p:nvPr/>
        </p:nvGrpSpPr>
        <p:grpSpPr>
          <a:xfrm>
            <a:off x="7690961" y="3488029"/>
            <a:ext cx="312074" cy="684173"/>
            <a:chOff x="7645573" y="3754300"/>
            <a:chExt cx="293855" cy="644170"/>
          </a:xfrm>
        </p:grpSpPr>
        <p:sp>
          <p:nvSpPr>
            <p:cNvPr id="7729" name="Google Shape;7729;p6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64"/>
          <p:cNvGrpSpPr/>
          <p:nvPr/>
        </p:nvGrpSpPr>
        <p:grpSpPr>
          <a:xfrm>
            <a:off x="5612949" y="970936"/>
            <a:ext cx="709011" cy="739359"/>
            <a:chOff x="5830645" y="1256617"/>
            <a:chExt cx="530340" cy="553040"/>
          </a:xfrm>
        </p:grpSpPr>
        <p:grpSp>
          <p:nvGrpSpPr>
            <p:cNvPr id="7732" name="Google Shape;7732;p64"/>
            <p:cNvGrpSpPr/>
            <p:nvPr/>
          </p:nvGrpSpPr>
          <p:grpSpPr>
            <a:xfrm>
              <a:off x="5830645" y="1256617"/>
              <a:ext cx="259743" cy="269909"/>
              <a:chOff x="5830645" y="1256617"/>
              <a:chExt cx="259743" cy="269909"/>
            </a:xfrm>
          </p:grpSpPr>
          <p:sp>
            <p:nvSpPr>
              <p:cNvPr id="7733" name="Google Shape;7733;p6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64"/>
            <p:cNvGrpSpPr/>
            <p:nvPr/>
          </p:nvGrpSpPr>
          <p:grpSpPr>
            <a:xfrm>
              <a:off x="6101293" y="1256617"/>
              <a:ext cx="259692" cy="269909"/>
              <a:chOff x="6101293" y="1256617"/>
              <a:chExt cx="259692" cy="269909"/>
            </a:xfrm>
          </p:grpSpPr>
          <p:sp>
            <p:nvSpPr>
              <p:cNvPr id="7736" name="Google Shape;7736;p6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4"/>
            <p:cNvGrpSpPr/>
            <p:nvPr/>
          </p:nvGrpSpPr>
          <p:grpSpPr>
            <a:xfrm>
              <a:off x="5830645" y="1539749"/>
              <a:ext cx="259692" cy="269909"/>
              <a:chOff x="5830645" y="1539749"/>
              <a:chExt cx="259692" cy="269909"/>
            </a:xfrm>
          </p:grpSpPr>
          <p:sp>
            <p:nvSpPr>
              <p:cNvPr id="7739" name="Google Shape;7739;p6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64"/>
            <p:cNvGrpSpPr/>
            <p:nvPr/>
          </p:nvGrpSpPr>
          <p:grpSpPr>
            <a:xfrm>
              <a:off x="6101293" y="1539749"/>
              <a:ext cx="259692" cy="269909"/>
              <a:chOff x="6101293" y="1539749"/>
              <a:chExt cx="259692" cy="269909"/>
            </a:xfrm>
          </p:grpSpPr>
          <p:sp>
            <p:nvSpPr>
              <p:cNvPr id="7742" name="Google Shape;7742;p6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4" name="Google Shape;7744;p6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714444" y="2707052"/>
            <a:ext cx="1452955" cy="621360"/>
            <a:chOff x="732422" y="2990152"/>
            <a:chExt cx="1337773" cy="572102"/>
          </a:xfrm>
        </p:grpSpPr>
        <p:sp>
          <p:nvSpPr>
            <p:cNvPr id="7746" name="Google Shape;7746;p6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755"/>
        <p:cNvGrpSpPr/>
        <p:nvPr/>
      </p:nvGrpSpPr>
      <p:grpSpPr>
        <a:xfrm>
          <a:off x="0" y="0"/>
          <a:ext cx="0" cy="0"/>
          <a:chOff x="0" y="0"/>
          <a:chExt cx="0" cy="0"/>
        </a:xfrm>
      </p:grpSpPr>
      <p:grpSp>
        <p:nvGrpSpPr>
          <p:cNvPr id="7756" name="Google Shape;7756;p65"/>
          <p:cNvGrpSpPr/>
          <p:nvPr/>
        </p:nvGrpSpPr>
        <p:grpSpPr>
          <a:xfrm>
            <a:off x="708579" y="965872"/>
            <a:ext cx="1636117" cy="1526144"/>
            <a:chOff x="729238" y="1179665"/>
            <a:chExt cx="1636117" cy="1526144"/>
          </a:xfrm>
        </p:grpSpPr>
        <p:grpSp>
          <p:nvGrpSpPr>
            <p:cNvPr id="7757" name="Google Shape;7757;p65"/>
            <p:cNvGrpSpPr/>
            <p:nvPr/>
          </p:nvGrpSpPr>
          <p:grpSpPr>
            <a:xfrm>
              <a:off x="729238" y="1179665"/>
              <a:ext cx="80700" cy="1526144"/>
              <a:chOff x="729238" y="1179665"/>
              <a:chExt cx="80700" cy="1526144"/>
            </a:xfrm>
          </p:grpSpPr>
          <p:sp>
            <p:nvSpPr>
              <p:cNvPr id="7758" name="Google Shape;7758;p6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65"/>
            <p:cNvGrpSpPr/>
            <p:nvPr/>
          </p:nvGrpSpPr>
          <p:grpSpPr>
            <a:xfrm>
              <a:off x="903098" y="1179665"/>
              <a:ext cx="80700" cy="1526144"/>
              <a:chOff x="903098" y="1179665"/>
              <a:chExt cx="80700" cy="1526144"/>
            </a:xfrm>
          </p:grpSpPr>
          <p:sp>
            <p:nvSpPr>
              <p:cNvPr id="7769" name="Google Shape;7769;p6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65"/>
            <p:cNvGrpSpPr/>
            <p:nvPr/>
          </p:nvGrpSpPr>
          <p:grpSpPr>
            <a:xfrm>
              <a:off x="1076958" y="1179665"/>
              <a:ext cx="80700" cy="1526144"/>
              <a:chOff x="1076958" y="1179665"/>
              <a:chExt cx="80700" cy="1526144"/>
            </a:xfrm>
          </p:grpSpPr>
          <p:sp>
            <p:nvSpPr>
              <p:cNvPr id="7780" name="Google Shape;7780;p6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65"/>
            <p:cNvGrpSpPr/>
            <p:nvPr/>
          </p:nvGrpSpPr>
          <p:grpSpPr>
            <a:xfrm>
              <a:off x="1247707" y="1179665"/>
              <a:ext cx="80700" cy="1526144"/>
              <a:chOff x="1247707" y="1179665"/>
              <a:chExt cx="80700" cy="1526144"/>
            </a:xfrm>
          </p:grpSpPr>
          <p:sp>
            <p:nvSpPr>
              <p:cNvPr id="7791" name="Google Shape;7791;p6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65"/>
            <p:cNvGrpSpPr/>
            <p:nvPr/>
          </p:nvGrpSpPr>
          <p:grpSpPr>
            <a:xfrm>
              <a:off x="1421567" y="1179665"/>
              <a:ext cx="80700" cy="1526144"/>
              <a:chOff x="1421567" y="1179665"/>
              <a:chExt cx="80700" cy="1526144"/>
            </a:xfrm>
          </p:grpSpPr>
          <p:sp>
            <p:nvSpPr>
              <p:cNvPr id="7802" name="Google Shape;7802;p6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1592327" y="1179665"/>
              <a:ext cx="80700" cy="1526144"/>
              <a:chOff x="1592327" y="1179665"/>
              <a:chExt cx="80700" cy="1526144"/>
            </a:xfrm>
          </p:grpSpPr>
          <p:sp>
            <p:nvSpPr>
              <p:cNvPr id="7813" name="Google Shape;7813;p6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65"/>
            <p:cNvGrpSpPr/>
            <p:nvPr/>
          </p:nvGrpSpPr>
          <p:grpSpPr>
            <a:xfrm>
              <a:off x="1766187" y="1179665"/>
              <a:ext cx="80700" cy="1526144"/>
              <a:chOff x="1766187" y="1179665"/>
              <a:chExt cx="80700" cy="1526144"/>
            </a:xfrm>
          </p:grpSpPr>
          <p:sp>
            <p:nvSpPr>
              <p:cNvPr id="7824" name="Google Shape;7824;p6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65"/>
            <p:cNvGrpSpPr/>
            <p:nvPr/>
          </p:nvGrpSpPr>
          <p:grpSpPr>
            <a:xfrm>
              <a:off x="1936935" y="1179665"/>
              <a:ext cx="80700" cy="1526144"/>
              <a:chOff x="1936935" y="1179665"/>
              <a:chExt cx="80700" cy="1526144"/>
            </a:xfrm>
          </p:grpSpPr>
          <p:sp>
            <p:nvSpPr>
              <p:cNvPr id="7835" name="Google Shape;7835;p6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65"/>
            <p:cNvGrpSpPr/>
            <p:nvPr/>
          </p:nvGrpSpPr>
          <p:grpSpPr>
            <a:xfrm>
              <a:off x="2110795" y="1179665"/>
              <a:ext cx="80700" cy="1526144"/>
              <a:chOff x="2110795" y="1179665"/>
              <a:chExt cx="80700" cy="1526144"/>
            </a:xfrm>
          </p:grpSpPr>
          <p:sp>
            <p:nvSpPr>
              <p:cNvPr id="7846" name="Google Shape;7846;p6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5"/>
            <p:cNvGrpSpPr/>
            <p:nvPr/>
          </p:nvGrpSpPr>
          <p:grpSpPr>
            <a:xfrm>
              <a:off x="2284655" y="1179665"/>
              <a:ext cx="80700" cy="1526144"/>
              <a:chOff x="2284655" y="1179665"/>
              <a:chExt cx="80700" cy="1526144"/>
            </a:xfrm>
          </p:grpSpPr>
          <p:sp>
            <p:nvSpPr>
              <p:cNvPr id="7857" name="Google Shape;7857;p6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7" name="Google Shape;7867;p65"/>
          <p:cNvGrpSpPr/>
          <p:nvPr/>
        </p:nvGrpSpPr>
        <p:grpSpPr>
          <a:xfrm>
            <a:off x="2603245" y="985011"/>
            <a:ext cx="1364248" cy="1102133"/>
            <a:chOff x="2623904" y="1198803"/>
            <a:chExt cx="1364248" cy="1102133"/>
          </a:xfrm>
        </p:grpSpPr>
        <p:grpSp>
          <p:nvGrpSpPr>
            <p:cNvPr id="7868" name="Google Shape;7868;p65"/>
            <p:cNvGrpSpPr/>
            <p:nvPr/>
          </p:nvGrpSpPr>
          <p:grpSpPr>
            <a:xfrm>
              <a:off x="2623907" y="1198803"/>
              <a:ext cx="1364245" cy="273000"/>
              <a:chOff x="2623907" y="1198803"/>
              <a:chExt cx="1364245" cy="273000"/>
            </a:xfrm>
          </p:grpSpPr>
          <p:sp>
            <p:nvSpPr>
              <p:cNvPr id="7869" name="Google Shape;7869;p6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65"/>
            <p:cNvGrpSpPr/>
            <p:nvPr/>
          </p:nvGrpSpPr>
          <p:grpSpPr>
            <a:xfrm>
              <a:off x="2623904" y="1476964"/>
              <a:ext cx="1364245" cy="273000"/>
              <a:chOff x="2623904" y="1476964"/>
              <a:chExt cx="1364245" cy="273000"/>
            </a:xfrm>
          </p:grpSpPr>
          <p:sp>
            <p:nvSpPr>
              <p:cNvPr id="7875" name="Google Shape;7875;p6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5"/>
            <p:cNvGrpSpPr/>
            <p:nvPr/>
          </p:nvGrpSpPr>
          <p:grpSpPr>
            <a:xfrm>
              <a:off x="2623907" y="1749775"/>
              <a:ext cx="1364245" cy="273000"/>
              <a:chOff x="2623907" y="1749775"/>
              <a:chExt cx="1364245" cy="273000"/>
            </a:xfrm>
          </p:grpSpPr>
          <p:sp>
            <p:nvSpPr>
              <p:cNvPr id="7881" name="Google Shape;7881;p6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65"/>
            <p:cNvGrpSpPr/>
            <p:nvPr/>
          </p:nvGrpSpPr>
          <p:grpSpPr>
            <a:xfrm>
              <a:off x="2623904" y="2027936"/>
              <a:ext cx="1364245" cy="273000"/>
              <a:chOff x="2623904" y="2027936"/>
              <a:chExt cx="1364245" cy="273000"/>
            </a:xfrm>
          </p:grpSpPr>
          <p:sp>
            <p:nvSpPr>
              <p:cNvPr id="7887" name="Google Shape;7887;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2" name="Google Shape;7892;p65"/>
          <p:cNvGrpSpPr/>
          <p:nvPr/>
        </p:nvGrpSpPr>
        <p:grpSpPr>
          <a:xfrm>
            <a:off x="2592706" y="2444193"/>
            <a:ext cx="1387541" cy="159124"/>
            <a:chOff x="3200660" y="2180272"/>
            <a:chExt cx="2563824" cy="378237"/>
          </a:xfrm>
        </p:grpSpPr>
        <p:sp>
          <p:nvSpPr>
            <p:cNvPr id="7893" name="Google Shape;7893;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89231" y="2722018"/>
            <a:ext cx="1390502" cy="159625"/>
            <a:chOff x="3530150" y="2790075"/>
            <a:chExt cx="1962600" cy="225300"/>
          </a:xfrm>
        </p:grpSpPr>
        <p:sp>
          <p:nvSpPr>
            <p:cNvPr id="7912" name="Google Shape;7912;p6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5"/>
          <p:cNvGrpSpPr/>
          <p:nvPr/>
        </p:nvGrpSpPr>
        <p:grpSpPr>
          <a:xfrm>
            <a:off x="2589884" y="3000344"/>
            <a:ext cx="1411629" cy="153761"/>
            <a:chOff x="3558802" y="4011427"/>
            <a:chExt cx="1866000" cy="111300"/>
          </a:xfrm>
        </p:grpSpPr>
        <p:sp>
          <p:nvSpPr>
            <p:cNvPr id="7915" name="Google Shape;7915;p6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5"/>
          <p:cNvGrpSpPr/>
          <p:nvPr/>
        </p:nvGrpSpPr>
        <p:grpSpPr>
          <a:xfrm>
            <a:off x="2589576" y="2205744"/>
            <a:ext cx="1383503" cy="119749"/>
            <a:chOff x="3465975" y="2270276"/>
            <a:chExt cx="1986364" cy="171929"/>
          </a:xfrm>
        </p:grpSpPr>
        <p:sp>
          <p:nvSpPr>
            <p:cNvPr id="7918" name="Google Shape;7918;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65"/>
          <p:cNvGrpSpPr/>
          <p:nvPr/>
        </p:nvGrpSpPr>
        <p:grpSpPr>
          <a:xfrm>
            <a:off x="2600584" y="3569394"/>
            <a:ext cx="1369531" cy="195460"/>
            <a:chOff x="723300" y="4253549"/>
            <a:chExt cx="2276482" cy="324900"/>
          </a:xfrm>
        </p:grpSpPr>
        <p:sp>
          <p:nvSpPr>
            <p:cNvPr id="7927" name="Google Shape;7927;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65"/>
          <p:cNvGrpSpPr/>
          <p:nvPr/>
        </p:nvGrpSpPr>
        <p:grpSpPr>
          <a:xfrm>
            <a:off x="2590145" y="3270574"/>
            <a:ext cx="1389066" cy="180119"/>
            <a:chOff x="705948" y="3788465"/>
            <a:chExt cx="2308953" cy="299400"/>
          </a:xfrm>
        </p:grpSpPr>
        <p:sp>
          <p:nvSpPr>
            <p:cNvPr id="7933" name="Google Shape;7933;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5"/>
          <p:cNvGrpSpPr/>
          <p:nvPr/>
        </p:nvGrpSpPr>
        <p:grpSpPr>
          <a:xfrm>
            <a:off x="2638082" y="3883554"/>
            <a:ext cx="1304609" cy="294074"/>
            <a:chOff x="2658741" y="4097347"/>
            <a:chExt cx="1304609" cy="294074"/>
          </a:xfrm>
        </p:grpSpPr>
        <p:grpSp>
          <p:nvGrpSpPr>
            <p:cNvPr id="7939" name="Google Shape;7939;p65"/>
            <p:cNvGrpSpPr/>
            <p:nvPr/>
          </p:nvGrpSpPr>
          <p:grpSpPr>
            <a:xfrm>
              <a:off x="2658741" y="4097347"/>
              <a:ext cx="118572" cy="294074"/>
              <a:chOff x="3343310" y="4475555"/>
              <a:chExt cx="127717" cy="316753"/>
            </a:xfrm>
          </p:grpSpPr>
          <p:sp>
            <p:nvSpPr>
              <p:cNvPr id="7940" name="Google Shape;7940;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5"/>
            <p:cNvGrpSpPr/>
            <p:nvPr/>
          </p:nvGrpSpPr>
          <p:grpSpPr>
            <a:xfrm>
              <a:off x="3815519" y="4098388"/>
              <a:ext cx="147831" cy="291991"/>
              <a:chOff x="3527539" y="4476677"/>
              <a:chExt cx="159232" cy="314510"/>
            </a:xfrm>
          </p:grpSpPr>
          <p:sp>
            <p:nvSpPr>
              <p:cNvPr id="7943" name="Google Shape;7943;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65"/>
            <p:cNvGrpSpPr/>
            <p:nvPr/>
          </p:nvGrpSpPr>
          <p:grpSpPr>
            <a:xfrm>
              <a:off x="3511696" y="4098388"/>
              <a:ext cx="147831" cy="291991"/>
              <a:chOff x="3527539" y="4476677"/>
              <a:chExt cx="159232" cy="314510"/>
            </a:xfrm>
          </p:grpSpPr>
          <p:sp>
            <p:nvSpPr>
              <p:cNvPr id="7946" name="Google Shape;7946;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5"/>
            <p:cNvGrpSpPr/>
            <p:nvPr/>
          </p:nvGrpSpPr>
          <p:grpSpPr>
            <a:xfrm>
              <a:off x="3207874" y="4098388"/>
              <a:ext cx="147831" cy="291991"/>
              <a:chOff x="3527539" y="4476677"/>
              <a:chExt cx="159232" cy="314510"/>
            </a:xfrm>
          </p:grpSpPr>
          <p:sp>
            <p:nvSpPr>
              <p:cNvPr id="7949" name="Google Shape;7949;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65"/>
            <p:cNvGrpSpPr/>
            <p:nvPr/>
          </p:nvGrpSpPr>
          <p:grpSpPr>
            <a:xfrm>
              <a:off x="2933305" y="4097347"/>
              <a:ext cx="118572" cy="294074"/>
              <a:chOff x="3343310" y="4475555"/>
              <a:chExt cx="127717" cy="316753"/>
            </a:xfrm>
          </p:grpSpPr>
          <p:sp>
            <p:nvSpPr>
              <p:cNvPr id="7952" name="Google Shape;7952;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4" name="Google Shape;7954;p65"/>
          <p:cNvGrpSpPr/>
          <p:nvPr/>
        </p:nvGrpSpPr>
        <p:grpSpPr>
          <a:xfrm>
            <a:off x="4256912" y="1866676"/>
            <a:ext cx="1433821" cy="191501"/>
            <a:chOff x="4273350" y="2080469"/>
            <a:chExt cx="1433821" cy="191501"/>
          </a:xfrm>
        </p:grpSpPr>
        <p:grpSp>
          <p:nvGrpSpPr>
            <p:cNvPr id="7955" name="Google Shape;7955;p65"/>
            <p:cNvGrpSpPr/>
            <p:nvPr/>
          </p:nvGrpSpPr>
          <p:grpSpPr>
            <a:xfrm>
              <a:off x="4273350" y="2080469"/>
              <a:ext cx="1433821" cy="0"/>
              <a:chOff x="5224975" y="2962250"/>
              <a:chExt cx="1544400" cy="0"/>
            </a:xfrm>
          </p:grpSpPr>
          <p:cxnSp>
            <p:nvCxnSpPr>
              <p:cNvPr id="7956" name="Google Shape;7956;p6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7957" name="Google Shape;7957;p6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7958" name="Google Shape;7958;p65"/>
            <p:cNvGrpSpPr/>
            <p:nvPr/>
          </p:nvGrpSpPr>
          <p:grpSpPr>
            <a:xfrm>
              <a:off x="4273350" y="2271969"/>
              <a:ext cx="1433821" cy="0"/>
              <a:chOff x="5224975" y="2962250"/>
              <a:chExt cx="1544400" cy="0"/>
            </a:xfrm>
          </p:grpSpPr>
          <p:cxnSp>
            <p:nvCxnSpPr>
              <p:cNvPr id="7959" name="Google Shape;7959;p6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7960" name="Google Shape;7960;p6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7961" name="Google Shape;7961;p65"/>
          <p:cNvGrpSpPr/>
          <p:nvPr/>
        </p:nvGrpSpPr>
        <p:grpSpPr>
          <a:xfrm>
            <a:off x="4258467" y="969244"/>
            <a:ext cx="1430711" cy="743389"/>
            <a:chOff x="5159450" y="1919950"/>
            <a:chExt cx="1541050" cy="862500"/>
          </a:xfrm>
        </p:grpSpPr>
        <p:sp>
          <p:nvSpPr>
            <p:cNvPr id="7962" name="Google Shape;7962;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963" name="Google Shape;7963;p65"/>
            <p:cNvGrpSpPr/>
            <p:nvPr/>
          </p:nvGrpSpPr>
          <p:grpSpPr>
            <a:xfrm>
              <a:off x="5159450" y="1919950"/>
              <a:ext cx="1541050" cy="862500"/>
              <a:chOff x="5159450" y="1919950"/>
              <a:chExt cx="1541050" cy="862500"/>
            </a:xfrm>
          </p:grpSpPr>
          <p:cxnSp>
            <p:nvCxnSpPr>
              <p:cNvPr id="7964" name="Google Shape;7964;p6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965" name="Google Shape;7965;p6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966" name="Google Shape;7966;p65"/>
          <p:cNvGrpSpPr/>
          <p:nvPr/>
        </p:nvGrpSpPr>
        <p:grpSpPr>
          <a:xfrm>
            <a:off x="4248581" y="2192571"/>
            <a:ext cx="1450484" cy="1052087"/>
            <a:chOff x="5230575" y="1554475"/>
            <a:chExt cx="2137150" cy="1550150"/>
          </a:xfrm>
        </p:grpSpPr>
        <p:sp>
          <p:nvSpPr>
            <p:cNvPr id="7967" name="Google Shape;7967;p6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65"/>
          <p:cNvGrpSpPr/>
          <p:nvPr/>
        </p:nvGrpSpPr>
        <p:grpSpPr>
          <a:xfrm rot="10800000">
            <a:off x="4265131" y="3284761"/>
            <a:ext cx="1417383" cy="887946"/>
            <a:chOff x="5645403" y="2920021"/>
            <a:chExt cx="2650800" cy="2180614"/>
          </a:xfrm>
        </p:grpSpPr>
        <p:sp>
          <p:nvSpPr>
            <p:cNvPr id="7981" name="Google Shape;7981;p6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2" name="Google Shape;7982;p65"/>
            <p:cNvCxnSpPr>
              <a:stCxn id="7981"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7983" name="Google Shape;7983;p6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4" name="Google Shape;7984;p65"/>
            <p:cNvCxnSpPr>
              <a:endCxn id="7983"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7985" name="Google Shape;7985;p6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6" name="Google Shape;7986;p65"/>
            <p:cNvCxnSpPr>
              <a:stCxn id="7985"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7987" name="Google Shape;7987;p6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8" name="Google Shape;7988;p65"/>
            <p:cNvCxnSpPr>
              <a:endCxn id="7987"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7989" name="Google Shape;7989;p65"/>
          <p:cNvGrpSpPr/>
          <p:nvPr/>
        </p:nvGrpSpPr>
        <p:grpSpPr>
          <a:xfrm>
            <a:off x="7365491" y="2188116"/>
            <a:ext cx="1071743" cy="1021579"/>
            <a:chOff x="7189833" y="2022667"/>
            <a:chExt cx="1251159" cy="1192597"/>
          </a:xfrm>
        </p:grpSpPr>
        <p:sp>
          <p:nvSpPr>
            <p:cNvPr id="7990" name="Google Shape;7990;p6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65"/>
          <p:cNvGrpSpPr/>
          <p:nvPr/>
        </p:nvGrpSpPr>
        <p:grpSpPr>
          <a:xfrm>
            <a:off x="706762" y="2614523"/>
            <a:ext cx="1695374" cy="1560837"/>
            <a:chOff x="727421" y="2828315"/>
            <a:chExt cx="1695374" cy="1560837"/>
          </a:xfrm>
        </p:grpSpPr>
        <p:grpSp>
          <p:nvGrpSpPr>
            <p:cNvPr id="7995" name="Google Shape;7995;p65"/>
            <p:cNvGrpSpPr/>
            <p:nvPr/>
          </p:nvGrpSpPr>
          <p:grpSpPr>
            <a:xfrm>
              <a:off x="819108" y="2882501"/>
              <a:ext cx="103104" cy="1426186"/>
              <a:chOff x="4674013" y="3100904"/>
              <a:chExt cx="122758" cy="1698043"/>
            </a:xfrm>
          </p:grpSpPr>
          <p:sp>
            <p:nvSpPr>
              <p:cNvPr id="7996" name="Google Shape;7996;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65"/>
            <p:cNvGrpSpPr/>
            <p:nvPr/>
          </p:nvGrpSpPr>
          <p:grpSpPr>
            <a:xfrm>
              <a:off x="1062475" y="2882501"/>
              <a:ext cx="103104" cy="1426186"/>
              <a:chOff x="4940438" y="3100904"/>
              <a:chExt cx="122758" cy="1698043"/>
            </a:xfrm>
          </p:grpSpPr>
          <p:sp>
            <p:nvSpPr>
              <p:cNvPr id="8004" name="Google Shape;8004;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65"/>
            <p:cNvGrpSpPr/>
            <p:nvPr/>
          </p:nvGrpSpPr>
          <p:grpSpPr>
            <a:xfrm>
              <a:off x="1299324" y="2882501"/>
              <a:ext cx="103104" cy="1426186"/>
              <a:chOff x="5206863" y="3100904"/>
              <a:chExt cx="122758" cy="1698043"/>
            </a:xfrm>
          </p:grpSpPr>
          <p:sp>
            <p:nvSpPr>
              <p:cNvPr id="8012" name="Google Shape;8012;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65"/>
            <p:cNvGrpSpPr/>
            <p:nvPr/>
          </p:nvGrpSpPr>
          <p:grpSpPr>
            <a:xfrm>
              <a:off x="1786057" y="2882501"/>
              <a:ext cx="103104" cy="1426186"/>
              <a:chOff x="6006138" y="3143629"/>
              <a:chExt cx="122758" cy="1698043"/>
            </a:xfrm>
          </p:grpSpPr>
          <p:sp>
            <p:nvSpPr>
              <p:cNvPr id="8020" name="Google Shape;8020;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65"/>
            <p:cNvGrpSpPr/>
            <p:nvPr/>
          </p:nvGrpSpPr>
          <p:grpSpPr>
            <a:xfrm>
              <a:off x="2029422" y="2882501"/>
              <a:ext cx="103104" cy="1426186"/>
              <a:chOff x="6805413" y="3100904"/>
              <a:chExt cx="122758" cy="1698043"/>
            </a:xfrm>
          </p:grpSpPr>
          <p:sp>
            <p:nvSpPr>
              <p:cNvPr id="8028" name="Google Shape;8028;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5"/>
            <p:cNvGrpSpPr/>
            <p:nvPr/>
          </p:nvGrpSpPr>
          <p:grpSpPr>
            <a:xfrm>
              <a:off x="727421" y="2828315"/>
              <a:ext cx="1695374" cy="1560837"/>
              <a:chOff x="734799" y="2782450"/>
              <a:chExt cx="1571100" cy="1577400"/>
            </a:xfrm>
          </p:grpSpPr>
          <p:cxnSp>
            <p:nvCxnSpPr>
              <p:cNvPr id="8036" name="Google Shape;8036;p6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037" name="Google Shape;8037;p6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038" name="Google Shape;8038;p65"/>
            <p:cNvGrpSpPr/>
            <p:nvPr/>
          </p:nvGrpSpPr>
          <p:grpSpPr>
            <a:xfrm>
              <a:off x="2272795" y="2882501"/>
              <a:ext cx="103104" cy="1426186"/>
              <a:chOff x="5206863" y="3100904"/>
              <a:chExt cx="122758" cy="1698043"/>
            </a:xfrm>
          </p:grpSpPr>
          <p:sp>
            <p:nvSpPr>
              <p:cNvPr id="8039" name="Google Shape;8039;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65"/>
            <p:cNvGrpSpPr/>
            <p:nvPr/>
          </p:nvGrpSpPr>
          <p:grpSpPr>
            <a:xfrm>
              <a:off x="1542694" y="2882501"/>
              <a:ext cx="103104" cy="1426186"/>
              <a:chOff x="6006138" y="3143629"/>
              <a:chExt cx="122758" cy="1698043"/>
            </a:xfrm>
          </p:grpSpPr>
          <p:sp>
            <p:nvSpPr>
              <p:cNvPr id="8047" name="Google Shape;8047;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4" name="Google Shape;8054;p65"/>
          <p:cNvGrpSpPr/>
          <p:nvPr/>
        </p:nvGrpSpPr>
        <p:grpSpPr>
          <a:xfrm>
            <a:off x="5915341" y="2192094"/>
            <a:ext cx="1248543" cy="1025319"/>
            <a:chOff x="5183758" y="1210600"/>
            <a:chExt cx="3605380" cy="2960783"/>
          </a:xfrm>
        </p:grpSpPr>
        <p:sp>
          <p:nvSpPr>
            <p:cNvPr id="8055" name="Google Shape;8055;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9" name="Google Shape;8059;p6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060" name="Google Shape;8060;p6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061" name="Google Shape;8061;p6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062" name="Google Shape;8062;p6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063" name="Google Shape;8063;p6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5"/>
          <p:cNvGrpSpPr/>
          <p:nvPr/>
        </p:nvGrpSpPr>
        <p:grpSpPr>
          <a:xfrm>
            <a:off x="5772403" y="3330411"/>
            <a:ext cx="2664831" cy="843440"/>
            <a:chOff x="5916567" y="1099697"/>
            <a:chExt cx="2556683" cy="809211"/>
          </a:xfrm>
        </p:grpSpPr>
        <p:sp>
          <p:nvSpPr>
            <p:cNvPr id="8065" name="Google Shape;8065;p6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5"/>
          <p:cNvGrpSpPr/>
          <p:nvPr/>
        </p:nvGrpSpPr>
        <p:grpSpPr>
          <a:xfrm>
            <a:off x="5879943" y="979270"/>
            <a:ext cx="1299851" cy="1023338"/>
            <a:chOff x="5900602" y="1193063"/>
            <a:chExt cx="1299851" cy="1023338"/>
          </a:xfrm>
        </p:grpSpPr>
        <p:grpSp>
          <p:nvGrpSpPr>
            <p:cNvPr id="8074" name="Google Shape;8074;p65"/>
            <p:cNvGrpSpPr/>
            <p:nvPr/>
          </p:nvGrpSpPr>
          <p:grpSpPr>
            <a:xfrm>
              <a:off x="6743564" y="1193063"/>
              <a:ext cx="456889" cy="700379"/>
              <a:chOff x="6743564" y="1193063"/>
              <a:chExt cx="456889" cy="700379"/>
            </a:xfrm>
          </p:grpSpPr>
          <p:grpSp>
            <p:nvGrpSpPr>
              <p:cNvPr id="8075" name="Google Shape;8075;p65"/>
              <p:cNvGrpSpPr/>
              <p:nvPr/>
            </p:nvGrpSpPr>
            <p:grpSpPr>
              <a:xfrm>
                <a:off x="6743564" y="1690731"/>
                <a:ext cx="214402" cy="202710"/>
                <a:chOff x="6743564" y="1690731"/>
                <a:chExt cx="214402" cy="202710"/>
              </a:xfrm>
            </p:grpSpPr>
            <p:sp>
              <p:nvSpPr>
                <p:cNvPr id="8076" name="Google Shape;8076;p6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65"/>
              <p:cNvGrpSpPr/>
              <p:nvPr/>
            </p:nvGrpSpPr>
            <p:grpSpPr>
              <a:xfrm>
                <a:off x="6915505" y="1193063"/>
                <a:ext cx="284947" cy="589637"/>
                <a:chOff x="6915505" y="1193063"/>
                <a:chExt cx="284947" cy="589637"/>
              </a:xfrm>
            </p:grpSpPr>
            <p:sp>
              <p:nvSpPr>
                <p:cNvPr id="8079" name="Google Shape;8079;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80" name="Google Shape;8080;p6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081" name="Google Shape;8081;p65"/>
            <p:cNvGrpSpPr/>
            <p:nvPr/>
          </p:nvGrpSpPr>
          <p:grpSpPr>
            <a:xfrm>
              <a:off x="6520337" y="1193063"/>
              <a:ext cx="341815" cy="801589"/>
              <a:chOff x="6520337" y="1193063"/>
              <a:chExt cx="341815" cy="801589"/>
            </a:xfrm>
          </p:grpSpPr>
          <p:grpSp>
            <p:nvGrpSpPr>
              <p:cNvPr id="8082" name="Google Shape;8082;p65"/>
              <p:cNvGrpSpPr/>
              <p:nvPr/>
            </p:nvGrpSpPr>
            <p:grpSpPr>
              <a:xfrm>
                <a:off x="6520337" y="1589527"/>
                <a:ext cx="213950" cy="405125"/>
                <a:chOff x="6520337" y="1589527"/>
                <a:chExt cx="213950" cy="405125"/>
              </a:xfrm>
            </p:grpSpPr>
            <p:sp>
              <p:nvSpPr>
                <p:cNvPr id="8083" name="Google Shape;8083;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65"/>
              <p:cNvGrpSpPr/>
              <p:nvPr/>
            </p:nvGrpSpPr>
            <p:grpSpPr>
              <a:xfrm>
                <a:off x="6577204" y="1193063"/>
                <a:ext cx="284947" cy="453562"/>
                <a:chOff x="6577204" y="1193063"/>
                <a:chExt cx="284947" cy="453562"/>
              </a:xfrm>
            </p:grpSpPr>
            <p:sp>
              <p:nvSpPr>
                <p:cNvPr id="8086" name="Google Shape;8086;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87" name="Google Shape;8087;p6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088" name="Google Shape;8088;p65"/>
            <p:cNvGrpSpPr/>
            <p:nvPr/>
          </p:nvGrpSpPr>
          <p:grpSpPr>
            <a:xfrm>
              <a:off x="6238903" y="1193063"/>
              <a:ext cx="300475" cy="901782"/>
              <a:chOff x="6238903" y="1193063"/>
              <a:chExt cx="300475" cy="901782"/>
            </a:xfrm>
          </p:grpSpPr>
          <p:grpSp>
            <p:nvGrpSpPr>
              <p:cNvPr id="8089" name="Google Shape;8089;p65"/>
              <p:cNvGrpSpPr/>
              <p:nvPr/>
            </p:nvGrpSpPr>
            <p:grpSpPr>
              <a:xfrm>
                <a:off x="6290865" y="1489315"/>
                <a:ext cx="248514" cy="605530"/>
                <a:chOff x="6290865" y="1489315"/>
                <a:chExt cx="248514" cy="605530"/>
              </a:xfrm>
            </p:grpSpPr>
            <p:sp>
              <p:nvSpPr>
                <p:cNvPr id="8090" name="Google Shape;8090;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65"/>
              <p:cNvGrpSpPr/>
              <p:nvPr/>
            </p:nvGrpSpPr>
            <p:grpSpPr>
              <a:xfrm>
                <a:off x="6238903" y="1193063"/>
                <a:ext cx="284947" cy="327512"/>
                <a:chOff x="6238903" y="1193063"/>
                <a:chExt cx="284947" cy="327512"/>
              </a:xfrm>
            </p:grpSpPr>
            <p:sp>
              <p:nvSpPr>
                <p:cNvPr id="8093" name="Google Shape;8093;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4" name="Google Shape;8094;p6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095" name="Google Shape;8095;p65"/>
            <p:cNvGrpSpPr/>
            <p:nvPr/>
          </p:nvGrpSpPr>
          <p:grpSpPr>
            <a:xfrm>
              <a:off x="5900602" y="1193063"/>
              <a:ext cx="444345" cy="1023338"/>
              <a:chOff x="5900602" y="1193063"/>
              <a:chExt cx="444345" cy="1023338"/>
            </a:xfrm>
          </p:grpSpPr>
          <p:grpSp>
            <p:nvGrpSpPr>
              <p:cNvPr id="8096" name="Google Shape;8096;p65"/>
              <p:cNvGrpSpPr/>
              <p:nvPr/>
            </p:nvGrpSpPr>
            <p:grpSpPr>
              <a:xfrm>
                <a:off x="6046501" y="1367785"/>
                <a:ext cx="298446" cy="848616"/>
                <a:chOff x="6046501" y="1367785"/>
                <a:chExt cx="298446" cy="848616"/>
              </a:xfrm>
            </p:grpSpPr>
            <p:sp>
              <p:nvSpPr>
                <p:cNvPr id="8097" name="Google Shape;8097;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65"/>
              <p:cNvGrpSpPr/>
              <p:nvPr/>
            </p:nvGrpSpPr>
            <p:grpSpPr>
              <a:xfrm>
                <a:off x="5900602" y="1193063"/>
                <a:ext cx="284947" cy="182312"/>
                <a:chOff x="5900602" y="1193063"/>
                <a:chExt cx="284947" cy="182312"/>
              </a:xfrm>
            </p:grpSpPr>
            <p:sp>
              <p:nvSpPr>
                <p:cNvPr id="8100" name="Google Shape;8100;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1" name="Google Shape;8101;p6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102" name="Google Shape;8102;p65"/>
          <p:cNvGrpSpPr/>
          <p:nvPr/>
        </p:nvGrpSpPr>
        <p:grpSpPr>
          <a:xfrm>
            <a:off x="7217825" y="979415"/>
            <a:ext cx="1219413" cy="1051365"/>
            <a:chOff x="7287122" y="1165658"/>
            <a:chExt cx="1219413" cy="1051365"/>
          </a:xfrm>
        </p:grpSpPr>
        <p:grpSp>
          <p:nvGrpSpPr>
            <p:cNvPr id="8103" name="Google Shape;8103;p65"/>
            <p:cNvGrpSpPr/>
            <p:nvPr/>
          </p:nvGrpSpPr>
          <p:grpSpPr>
            <a:xfrm>
              <a:off x="7287122" y="1969723"/>
              <a:ext cx="1219413" cy="247300"/>
              <a:chOff x="7287122" y="1969723"/>
              <a:chExt cx="1219413" cy="247300"/>
            </a:xfrm>
          </p:grpSpPr>
          <p:sp>
            <p:nvSpPr>
              <p:cNvPr id="8104" name="Google Shape;8104;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7287122" y="2063892"/>
                <a:ext cx="1151753" cy="73428"/>
                <a:chOff x="7287122" y="2063892"/>
                <a:chExt cx="1151753" cy="73428"/>
              </a:xfrm>
            </p:grpSpPr>
            <p:sp>
              <p:nvSpPr>
                <p:cNvPr id="8106" name="Google Shape;8106;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7" name="Google Shape;8107;p6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108" name="Google Shape;8108;p65"/>
            <p:cNvGrpSpPr/>
            <p:nvPr/>
          </p:nvGrpSpPr>
          <p:grpSpPr>
            <a:xfrm>
              <a:off x="7287122" y="1712201"/>
              <a:ext cx="1219403" cy="246767"/>
              <a:chOff x="7287122" y="1712201"/>
              <a:chExt cx="1219403" cy="246767"/>
            </a:xfrm>
          </p:grpSpPr>
          <p:sp>
            <p:nvSpPr>
              <p:cNvPr id="8109" name="Google Shape;8109;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0" name="Google Shape;8110;p65"/>
              <p:cNvGrpSpPr/>
              <p:nvPr/>
            </p:nvGrpSpPr>
            <p:grpSpPr>
              <a:xfrm>
                <a:off x="7287122" y="1842861"/>
                <a:ext cx="1005303" cy="73419"/>
                <a:chOff x="7287122" y="1842861"/>
                <a:chExt cx="1005303" cy="73419"/>
              </a:xfrm>
            </p:grpSpPr>
            <p:sp>
              <p:nvSpPr>
                <p:cNvPr id="8111" name="Google Shape;8111;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12" name="Google Shape;8112;p6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113" name="Google Shape;8113;p65"/>
            <p:cNvGrpSpPr/>
            <p:nvPr/>
          </p:nvGrpSpPr>
          <p:grpSpPr>
            <a:xfrm>
              <a:off x="7287122" y="1447520"/>
              <a:ext cx="1219403" cy="286667"/>
              <a:chOff x="7287122" y="1447520"/>
              <a:chExt cx="1219403" cy="286667"/>
            </a:xfrm>
          </p:grpSpPr>
          <p:sp>
            <p:nvSpPr>
              <p:cNvPr id="8114" name="Google Shape;8114;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5" name="Google Shape;8115;p65"/>
              <p:cNvGrpSpPr/>
              <p:nvPr/>
            </p:nvGrpSpPr>
            <p:grpSpPr>
              <a:xfrm>
                <a:off x="7287122" y="1581977"/>
                <a:ext cx="852803" cy="73428"/>
                <a:chOff x="7287122" y="1581977"/>
                <a:chExt cx="852803" cy="73428"/>
              </a:xfrm>
            </p:grpSpPr>
            <p:sp>
              <p:nvSpPr>
                <p:cNvPr id="8116" name="Google Shape;8116;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17" name="Google Shape;8117;p6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118" name="Google Shape;8118;p65"/>
            <p:cNvGrpSpPr/>
            <p:nvPr/>
          </p:nvGrpSpPr>
          <p:grpSpPr>
            <a:xfrm>
              <a:off x="7287122" y="1165658"/>
              <a:ext cx="1219403" cy="344253"/>
              <a:chOff x="7287122" y="1165658"/>
              <a:chExt cx="1219403" cy="344253"/>
            </a:xfrm>
          </p:grpSpPr>
          <p:sp>
            <p:nvSpPr>
              <p:cNvPr id="8119" name="Google Shape;8119;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0" name="Google Shape;8120;p65"/>
              <p:cNvGrpSpPr/>
              <p:nvPr/>
            </p:nvGrpSpPr>
            <p:grpSpPr>
              <a:xfrm>
                <a:off x="7287122" y="1341025"/>
                <a:ext cx="695703" cy="73419"/>
                <a:chOff x="7287122" y="1341025"/>
                <a:chExt cx="695703" cy="73419"/>
              </a:xfrm>
            </p:grpSpPr>
            <p:sp>
              <p:nvSpPr>
                <p:cNvPr id="8121" name="Google Shape;8121;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26"/>
        <p:cNvGrpSpPr/>
        <p:nvPr/>
      </p:nvGrpSpPr>
      <p:grpSpPr>
        <a:xfrm>
          <a:off x="0" y="0"/>
          <a:ext cx="0" cy="0"/>
          <a:chOff x="0" y="0"/>
          <a:chExt cx="0" cy="0"/>
        </a:xfrm>
      </p:grpSpPr>
      <p:grpSp>
        <p:nvGrpSpPr>
          <p:cNvPr id="8127" name="Google Shape;8127;p66"/>
          <p:cNvGrpSpPr/>
          <p:nvPr/>
        </p:nvGrpSpPr>
        <p:grpSpPr>
          <a:xfrm>
            <a:off x="846551" y="2291587"/>
            <a:ext cx="415546" cy="355053"/>
            <a:chOff x="866243" y="2291587"/>
            <a:chExt cx="415546" cy="355053"/>
          </a:xfrm>
        </p:grpSpPr>
        <p:sp>
          <p:nvSpPr>
            <p:cNvPr id="8128" name="Google Shape;8128;p6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3" name="Google Shape;8133;p6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4" name="Google Shape;8134;p66"/>
          <p:cNvGrpSpPr/>
          <p:nvPr/>
        </p:nvGrpSpPr>
        <p:grpSpPr>
          <a:xfrm>
            <a:off x="1938828" y="2302574"/>
            <a:ext cx="359213" cy="327807"/>
            <a:chOff x="1958520" y="2302574"/>
            <a:chExt cx="359213" cy="327807"/>
          </a:xfrm>
        </p:grpSpPr>
        <p:sp>
          <p:nvSpPr>
            <p:cNvPr id="8135" name="Google Shape;8135;p6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66"/>
          <p:cNvGrpSpPr/>
          <p:nvPr/>
        </p:nvGrpSpPr>
        <p:grpSpPr>
          <a:xfrm>
            <a:off x="2560190" y="2287427"/>
            <a:ext cx="207582" cy="359594"/>
            <a:chOff x="2656082" y="2287427"/>
            <a:chExt cx="207582" cy="359594"/>
          </a:xfrm>
        </p:grpSpPr>
        <p:sp>
          <p:nvSpPr>
            <p:cNvPr id="8139" name="Google Shape;8139;p6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6"/>
          <p:cNvGrpSpPr/>
          <p:nvPr/>
        </p:nvGrpSpPr>
        <p:grpSpPr>
          <a:xfrm>
            <a:off x="3029961" y="2321468"/>
            <a:ext cx="362991" cy="290018"/>
            <a:chOff x="3049653" y="2321468"/>
            <a:chExt cx="362991" cy="290018"/>
          </a:xfrm>
        </p:grpSpPr>
        <p:sp>
          <p:nvSpPr>
            <p:cNvPr id="8144" name="Google Shape;8144;p6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6"/>
          <p:cNvGrpSpPr/>
          <p:nvPr/>
        </p:nvGrpSpPr>
        <p:grpSpPr>
          <a:xfrm>
            <a:off x="3544551" y="2289904"/>
            <a:ext cx="422342" cy="355243"/>
            <a:chOff x="3564243" y="2289904"/>
            <a:chExt cx="422342" cy="355243"/>
          </a:xfrm>
        </p:grpSpPr>
        <p:sp>
          <p:nvSpPr>
            <p:cNvPr id="8149" name="Google Shape;8149;p6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4" name="Google Shape;8154;p6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5" name="Google Shape;8155;p66"/>
          <p:cNvGrpSpPr/>
          <p:nvPr/>
        </p:nvGrpSpPr>
        <p:grpSpPr>
          <a:xfrm>
            <a:off x="4668202" y="2289713"/>
            <a:ext cx="359594" cy="353909"/>
            <a:chOff x="4687894" y="2289713"/>
            <a:chExt cx="359594" cy="353909"/>
          </a:xfrm>
        </p:grpSpPr>
        <p:sp>
          <p:nvSpPr>
            <p:cNvPr id="8156" name="Google Shape;8156;p6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9" name="Google Shape;8159;p6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66"/>
          <p:cNvGrpSpPr/>
          <p:nvPr/>
        </p:nvGrpSpPr>
        <p:grpSpPr>
          <a:xfrm>
            <a:off x="6352932" y="2308227"/>
            <a:ext cx="263567" cy="317614"/>
            <a:chOff x="6421399" y="2308227"/>
            <a:chExt cx="263567" cy="317614"/>
          </a:xfrm>
        </p:grpSpPr>
        <p:sp>
          <p:nvSpPr>
            <p:cNvPr id="8161" name="Google Shape;8161;p6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6"/>
          <p:cNvGrpSpPr/>
          <p:nvPr/>
        </p:nvGrpSpPr>
        <p:grpSpPr>
          <a:xfrm>
            <a:off x="6850501" y="2295620"/>
            <a:ext cx="360356" cy="343462"/>
            <a:chOff x="6870193" y="2295620"/>
            <a:chExt cx="360356" cy="343462"/>
          </a:xfrm>
        </p:grpSpPr>
        <p:sp>
          <p:nvSpPr>
            <p:cNvPr id="8166" name="Google Shape;8166;p6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6"/>
          <p:cNvGrpSpPr/>
          <p:nvPr/>
        </p:nvGrpSpPr>
        <p:grpSpPr>
          <a:xfrm>
            <a:off x="7421773" y="2302860"/>
            <a:ext cx="342192" cy="327140"/>
            <a:chOff x="7441465" y="2302860"/>
            <a:chExt cx="342192" cy="327140"/>
          </a:xfrm>
        </p:grpSpPr>
        <p:sp>
          <p:nvSpPr>
            <p:cNvPr id="8169" name="Google Shape;8169;p6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6"/>
          <p:cNvGrpSpPr/>
          <p:nvPr/>
        </p:nvGrpSpPr>
        <p:grpSpPr>
          <a:xfrm>
            <a:off x="7969991" y="2350207"/>
            <a:ext cx="332761" cy="234066"/>
            <a:chOff x="7989683" y="2350207"/>
            <a:chExt cx="332761" cy="234066"/>
          </a:xfrm>
        </p:grpSpPr>
        <p:sp>
          <p:nvSpPr>
            <p:cNvPr id="8172" name="Google Shape;8172;p6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66"/>
          <p:cNvGrpSpPr/>
          <p:nvPr/>
        </p:nvGrpSpPr>
        <p:grpSpPr>
          <a:xfrm>
            <a:off x="5803602" y="2309751"/>
            <a:ext cx="315327" cy="314978"/>
            <a:chOff x="5823294" y="2309751"/>
            <a:chExt cx="315327" cy="314978"/>
          </a:xfrm>
        </p:grpSpPr>
        <p:sp>
          <p:nvSpPr>
            <p:cNvPr id="8179" name="Google Shape;8179;p6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66"/>
          <p:cNvGrpSpPr/>
          <p:nvPr/>
        </p:nvGrpSpPr>
        <p:grpSpPr>
          <a:xfrm>
            <a:off x="2477583" y="2744159"/>
            <a:ext cx="370930" cy="370549"/>
            <a:chOff x="2497275" y="2744159"/>
            <a:chExt cx="370930" cy="370549"/>
          </a:xfrm>
        </p:grpSpPr>
        <p:sp>
          <p:nvSpPr>
            <p:cNvPr id="8197" name="Google Shape;8197;p6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6"/>
          <p:cNvGrpSpPr/>
          <p:nvPr/>
        </p:nvGrpSpPr>
        <p:grpSpPr>
          <a:xfrm>
            <a:off x="841248" y="2746477"/>
            <a:ext cx="371883" cy="365691"/>
            <a:chOff x="860940" y="2746477"/>
            <a:chExt cx="371883" cy="365691"/>
          </a:xfrm>
        </p:grpSpPr>
        <p:sp>
          <p:nvSpPr>
            <p:cNvPr id="8204" name="Google Shape;8204;p6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66"/>
          <p:cNvGrpSpPr/>
          <p:nvPr/>
        </p:nvGrpSpPr>
        <p:grpSpPr>
          <a:xfrm>
            <a:off x="1431144" y="2766258"/>
            <a:ext cx="283985" cy="341080"/>
            <a:chOff x="1493849" y="2775533"/>
            <a:chExt cx="283985" cy="341080"/>
          </a:xfrm>
        </p:grpSpPr>
        <p:sp>
          <p:nvSpPr>
            <p:cNvPr id="8210" name="Google Shape;8210;p6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6"/>
          <p:cNvGrpSpPr/>
          <p:nvPr/>
        </p:nvGrpSpPr>
        <p:grpSpPr>
          <a:xfrm>
            <a:off x="1933144" y="2774422"/>
            <a:ext cx="372835" cy="342573"/>
            <a:chOff x="1952836" y="2774422"/>
            <a:chExt cx="372835" cy="342573"/>
          </a:xfrm>
        </p:grpSpPr>
        <p:sp>
          <p:nvSpPr>
            <p:cNvPr id="8213" name="Google Shape;8213;p6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6"/>
          <p:cNvGrpSpPr/>
          <p:nvPr/>
        </p:nvGrpSpPr>
        <p:grpSpPr>
          <a:xfrm>
            <a:off x="3060224" y="2744477"/>
            <a:ext cx="332729" cy="372518"/>
            <a:chOff x="3079916" y="2744477"/>
            <a:chExt cx="332729" cy="372518"/>
          </a:xfrm>
        </p:grpSpPr>
        <p:sp>
          <p:nvSpPr>
            <p:cNvPr id="8217" name="Google Shape;8217;p6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66"/>
          <p:cNvGrpSpPr/>
          <p:nvPr/>
        </p:nvGrpSpPr>
        <p:grpSpPr>
          <a:xfrm>
            <a:off x="3600884" y="2745525"/>
            <a:ext cx="336889" cy="355592"/>
            <a:chOff x="3620576" y="2745525"/>
            <a:chExt cx="336889" cy="355592"/>
          </a:xfrm>
        </p:grpSpPr>
        <p:sp>
          <p:nvSpPr>
            <p:cNvPr id="8221" name="Google Shape;8221;p6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6"/>
          <p:cNvGrpSpPr/>
          <p:nvPr/>
        </p:nvGrpSpPr>
        <p:grpSpPr>
          <a:xfrm>
            <a:off x="4107123" y="2760704"/>
            <a:ext cx="380393" cy="363118"/>
            <a:chOff x="4126815" y="2760704"/>
            <a:chExt cx="380393" cy="363118"/>
          </a:xfrm>
        </p:grpSpPr>
        <p:sp>
          <p:nvSpPr>
            <p:cNvPr id="8224" name="Google Shape;8224;p6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6"/>
          <p:cNvGrpSpPr/>
          <p:nvPr/>
        </p:nvGrpSpPr>
        <p:grpSpPr>
          <a:xfrm>
            <a:off x="4656294" y="2745684"/>
            <a:ext cx="381346" cy="368644"/>
            <a:chOff x="4675986" y="2745684"/>
            <a:chExt cx="381346" cy="368644"/>
          </a:xfrm>
        </p:grpSpPr>
        <p:sp>
          <p:nvSpPr>
            <p:cNvPr id="8229" name="Google Shape;8229;p6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66"/>
          <p:cNvGrpSpPr/>
          <p:nvPr/>
        </p:nvGrpSpPr>
        <p:grpSpPr>
          <a:xfrm>
            <a:off x="5200924" y="2791061"/>
            <a:ext cx="373185" cy="302466"/>
            <a:chOff x="5220616" y="2791061"/>
            <a:chExt cx="373185" cy="302466"/>
          </a:xfrm>
        </p:grpSpPr>
        <p:sp>
          <p:nvSpPr>
            <p:cNvPr id="8232" name="Google Shape;8232;p6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66"/>
          <p:cNvGrpSpPr/>
          <p:nvPr/>
        </p:nvGrpSpPr>
        <p:grpSpPr>
          <a:xfrm>
            <a:off x="5768969" y="2772517"/>
            <a:ext cx="284366" cy="344097"/>
            <a:chOff x="5864861" y="2772517"/>
            <a:chExt cx="284366" cy="344097"/>
          </a:xfrm>
        </p:grpSpPr>
        <p:sp>
          <p:nvSpPr>
            <p:cNvPr id="8251" name="Google Shape;8251;p6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7" name="Google Shape;8257;p6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8" name="Google Shape;8258;p66"/>
          <p:cNvGrpSpPr/>
          <p:nvPr/>
        </p:nvGrpSpPr>
        <p:grpSpPr>
          <a:xfrm>
            <a:off x="6954467" y="2789537"/>
            <a:ext cx="255247" cy="327458"/>
            <a:chOff x="6974158" y="2789537"/>
            <a:chExt cx="255247" cy="327458"/>
          </a:xfrm>
        </p:grpSpPr>
        <p:sp>
          <p:nvSpPr>
            <p:cNvPr id="8259" name="Google Shape;8259;p6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66"/>
          <p:cNvGrpSpPr/>
          <p:nvPr/>
        </p:nvGrpSpPr>
        <p:grpSpPr>
          <a:xfrm>
            <a:off x="7511005" y="2790299"/>
            <a:ext cx="244291" cy="326314"/>
            <a:chOff x="7530697" y="2790299"/>
            <a:chExt cx="244291" cy="326314"/>
          </a:xfrm>
        </p:grpSpPr>
        <p:sp>
          <p:nvSpPr>
            <p:cNvPr id="8266" name="Google Shape;8266;p6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6"/>
          <p:cNvGrpSpPr/>
          <p:nvPr/>
        </p:nvGrpSpPr>
        <p:grpSpPr>
          <a:xfrm>
            <a:off x="7968499" y="2832248"/>
            <a:ext cx="332348" cy="283985"/>
            <a:chOff x="7988191" y="2832248"/>
            <a:chExt cx="332348" cy="283985"/>
          </a:xfrm>
        </p:grpSpPr>
        <p:sp>
          <p:nvSpPr>
            <p:cNvPr id="8273" name="Google Shape;8273;p6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6" name="Google Shape;8276;p6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7" name="Google Shape;8277;p66"/>
          <p:cNvGrpSpPr/>
          <p:nvPr/>
        </p:nvGrpSpPr>
        <p:grpSpPr>
          <a:xfrm>
            <a:off x="3568748" y="3258368"/>
            <a:ext cx="364484" cy="262423"/>
            <a:chOff x="3588440" y="3258368"/>
            <a:chExt cx="364484" cy="262423"/>
          </a:xfrm>
        </p:grpSpPr>
        <p:sp>
          <p:nvSpPr>
            <p:cNvPr id="8278" name="Google Shape;8278;p6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4" name="Google Shape;8284;p6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5" name="Google Shape;8285;p66"/>
          <p:cNvGrpSpPr/>
          <p:nvPr/>
        </p:nvGrpSpPr>
        <p:grpSpPr>
          <a:xfrm>
            <a:off x="5746125" y="3227724"/>
            <a:ext cx="364865" cy="324822"/>
            <a:chOff x="5765817" y="3227724"/>
            <a:chExt cx="364865" cy="324822"/>
          </a:xfrm>
        </p:grpSpPr>
        <p:sp>
          <p:nvSpPr>
            <p:cNvPr id="8286" name="Google Shape;8286;p6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66"/>
          <p:cNvGrpSpPr/>
          <p:nvPr/>
        </p:nvGrpSpPr>
        <p:grpSpPr>
          <a:xfrm>
            <a:off x="6208891" y="3237664"/>
            <a:ext cx="446539" cy="303895"/>
            <a:chOff x="6228583" y="3237664"/>
            <a:chExt cx="446539" cy="303895"/>
          </a:xfrm>
        </p:grpSpPr>
        <p:sp>
          <p:nvSpPr>
            <p:cNvPr id="8290" name="Google Shape;8290;p6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66"/>
          <p:cNvGrpSpPr/>
          <p:nvPr/>
        </p:nvGrpSpPr>
        <p:grpSpPr>
          <a:xfrm>
            <a:off x="846170" y="3207306"/>
            <a:ext cx="364484" cy="364897"/>
            <a:chOff x="865862" y="3207306"/>
            <a:chExt cx="364484" cy="364897"/>
          </a:xfrm>
        </p:grpSpPr>
        <p:sp>
          <p:nvSpPr>
            <p:cNvPr id="8308" name="Google Shape;8308;p6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66"/>
          <p:cNvGrpSpPr/>
          <p:nvPr/>
        </p:nvGrpSpPr>
        <p:grpSpPr>
          <a:xfrm>
            <a:off x="1384925" y="3226962"/>
            <a:ext cx="370168" cy="325965"/>
            <a:chOff x="1404617" y="3226962"/>
            <a:chExt cx="370168" cy="325965"/>
          </a:xfrm>
        </p:grpSpPr>
        <p:sp>
          <p:nvSpPr>
            <p:cNvPr id="8323" name="Google Shape;8323;p6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66"/>
          <p:cNvGrpSpPr/>
          <p:nvPr/>
        </p:nvGrpSpPr>
        <p:grpSpPr>
          <a:xfrm>
            <a:off x="1933711" y="3216094"/>
            <a:ext cx="366389" cy="354481"/>
            <a:chOff x="1954741" y="3212419"/>
            <a:chExt cx="366389" cy="354481"/>
          </a:xfrm>
        </p:grpSpPr>
        <p:sp>
          <p:nvSpPr>
            <p:cNvPr id="8333" name="Google Shape;8333;p6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6"/>
          <p:cNvGrpSpPr/>
          <p:nvPr/>
        </p:nvGrpSpPr>
        <p:grpSpPr>
          <a:xfrm>
            <a:off x="3023547" y="3215626"/>
            <a:ext cx="366008" cy="348670"/>
            <a:chOff x="3043239" y="3215626"/>
            <a:chExt cx="366008" cy="348670"/>
          </a:xfrm>
        </p:grpSpPr>
        <p:sp>
          <p:nvSpPr>
            <p:cNvPr id="8341" name="Google Shape;8341;p6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6"/>
          <p:cNvGrpSpPr/>
          <p:nvPr/>
        </p:nvGrpSpPr>
        <p:grpSpPr>
          <a:xfrm>
            <a:off x="4198641" y="3184982"/>
            <a:ext cx="209107" cy="383442"/>
            <a:chOff x="4218333" y="3184982"/>
            <a:chExt cx="209107" cy="383442"/>
          </a:xfrm>
        </p:grpSpPr>
        <p:sp>
          <p:nvSpPr>
            <p:cNvPr id="8344" name="Google Shape;8344;p6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6" name="Google Shape;8346;p6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7" name="Google Shape;8347;p66"/>
          <p:cNvGrpSpPr/>
          <p:nvPr/>
        </p:nvGrpSpPr>
        <p:grpSpPr>
          <a:xfrm>
            <a:off x="6876953" y="3216007"/>
            <a:ext cx="322917" cy="347876"/>
            <a:chOff x="6896644" y="3216007"/>
            <a:chExt cx="322917" cy="347876"/>
          </a:xfrm>
        </p:grpSpPr>
        <p:sp>
          <p:nvSpPr>
            <p:cNvPr id="8348" name="Google Shape;8348;p6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66"/>
          <p:cNvGrpSpPr/>
          <p:nvPr/>
        </p:nvGrpSpPr>
        <p:grpSpPr>
          <a:xfrm>
            <a:off x="7409674" y="3223183"/>
            <a:ext cx="334634" cy="333904"/>
            <a:chOff x="7429366" y="3223183"/>
            <a:chExt cx="334634" cy="333904"/>
          </a:xfrm>
        </p:grpSpPr>
        <p:sp>
          <p:nvSpPr>
            <p:cNvPr id="8356" name="Google Shape;8356;p6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8" name="Google Shape;8358;p6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9" name="Google Shape;8359;p66"/>
          <p:cNvGrpSpPr/>
          <p:nvPr/>
        </p:nvGrpSpPr>
        <p:grpSpPr>
          <a:xfrm>
            <a:off x="5196764" y="3725484"/>
            <a:ext cx="356196" cy="265631"/>
            <a:chOff x="5216456" y="3725484"/>
            <a:chExt cx="356196" cy="265631"/>
          </a:xfrm>
        </p:grpSpPr>
        <p:sp>
          <p:nvSpPr>
            <p:cNvPr id="8360" name="Google Shape;8360;p6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6"/>
          <p:cNvGrpSpPr/>
          <p:nvPr/>
        </p:nvGrpSpPr>
        <p:grpSpPr>
          <a:xfrm>
            <a:off x="6829701" y="3733994"/>
            <a:ext cx="355053" cy="248038"/>
            <a:chOff x="6849393" y="3733994"/>
            <a:chExt cx="355053" cy="248038"/>
          </a:xfrm>
        </p:grpSpPr>
        <p:sp>
          <p:nvSpPr>
            <p:cNvPr id="8363" name="Google Shape;8363;p6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6"/>
          <p:cNvGrpSpPr/>
          <p:nvPr/>
        </p:nvGrpSpPr>
        <p:grpSpPr>
          <a:xfrm>
            <a:off x="7899305" y="3714687"/>
            <a:ext cx="392111" cy="280206"/>
            <a:chOff x="7918997" y="3714687"/>
            <a:chExt cx="392111" cy="280206"/>
          </a:xfrm>
        </p:grpSpPr>
        <p:sp>
          <p:nvSpPr>
            <p:cNvPr id="8369" name="Google Shape;8369;p6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4" name="Google Shape;8374;p6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5" name="Google Shape;8375;p66"/>
          <p:cNvGrpSpPr/>
          <p:nvPr/>
        </p:nvGrpSpPr>
        <p:grpSpPr>
          <a:xfrm>
            <a:off x="1389085" y="3680964"/>
            <a:ext cx="357720" cy="355148"/>
            <a:chOff x="1408777" y="3680964"/>
            <a:chExt cx="357720" cy="355148"/>
          </a:xfrm>
        </p:grpSpPr>
        <p:sp>
          <p:nvSpPr>
            <p:cNvPr id="8376" name="Google Shape;8376;p6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6"/>
          <p:cNvGrpSpPr/>
          <p:nvPr/>
        </p:nvGrpSpPr>
        <p:grpSpPr>
          <a:xfrm>
            <a:off x="1933144" y="3680964"/>
            <a:ext cx="357720" cy="355148"/>
            <a:chOff x="1952836" y="3680964"/>
            <a:chExt cx="357720" cy="355148"/>
          </a:xfrm>
        </p:grpSpPr>
        <p:sp>
          <p:nvSpPr>
            <p:cNvPr id="8382" name="Google Shape;8382;p6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66"/>
          <p:cNvGrpSpPr/>
          <p:nvPr/>
        </p:nvGrpSpPr>
        <p:grpSpPr>
          <a:xfrm>
            <a:off x="2477202" y="3680964"/>
            <a:ext cx="357720" cy="355148"/>
            <a:chOff x="2496894" y="3680964"/>
            <a:chExt cx="357720" cy="355148"/>
          </a:xfrm>
        </p:grpSpPr>
        <p:sp>
          <p:nvSpPr>
            <p:cNvPr id="8388" name="Google Shape;8388;p6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66"/>
          <p:cNvGrpSpPr/>
          <p:nvPr/>
        </p:nvGrpSpPr>
        <p:grpSpPr>
          <a:xfrm>
            <a:off x="3021292" y="3681059"/>
            <a:ext cx="356164" cy="355815"/>
            <a:chOff x="3040984" y="3681059"/>
            <a:chExt cx="356164" cy="355815"/>
          </a:xfrm>
        </p:grpSpPr>
        <p:sp>
          <p:nvSpPr>
            <p:cNvPr id="8394" name="Google Shape;8394;p6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66"/>
          <p:cNvGrpSpPr/>
          <p:nvPr/>
        </p:nvGrpSpPr>
        <p:grpSpPr>
          <a:xfrm>
            <a:off x="3564589" y="3699191"/>
            <a:ext cx="358069" cy="317995"/>
            <a:chOff x="3584280" y="3699191"/>
            <a:chExt cx="358069" cy="317995"/>
          </a:xfrm>
        </p:grpSpPr>
        <p:sp>
          <p:nvSpPr>
            <p:cNvPr id="8398" name="Google Shape;8398;p6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6"/>
          <p:cNvGrpSpPr/>
          <p:nvPr/>
        </p:nvGrpSpPr>
        <p:grpSpPr>
          <a:xfrm>
            <a:off x="4109790" y="3681059"/>
            <a:ext cx="355402" cy="354291"/>
            <a:chOff x="4129482" y="3681059"/>
            <a:chExt cx="355402" cy="354291"/>
          </a:xfrm>
        </p:grpSpPr>
        <p:sp>
          <p:nvSpPr>
            <p:cNvPr id="8403" name="Google Shape;8403;p6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66"/>
          <p:cNvGrpSpPr/>
          <p:nvPr/>
        </p:nvGrpSpPr>
        <p:grpSpPr>
          <a:xfrm>
            <a:off x="4653849" y="3680297"/>
            <a:ext cx="355434" cy="355815"/>
            <a:chOff x="4673540" y="3680297"/>
            <a:chExt cx="355434" cy="355815"/>
          </a:xfrm>
        </p:grpSpPr>
        <p:sp>
          <p:nvSpPr>
            <p:cNvPr id="8408" name="Google Shape;8408;p6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66"/>
          <p:cNvGrpSpPr/>
          <p:nvPr/>
        </p:nvGrpSpPr>
        <p:grpSpPr>
          <a:xfrm>
            <a:off x="5759716" y="3699191"/>
            <a:ext cx="317645" cy="318757"/>
            <a:chOff x="5779408" y="3699191"/>
            <a:chExt cx="317645" cy="318757"/>
          </a:xfrm>
        </p:grpSpPr>
        <p:sp>
          <p:nvSpPr>
            <p:cNvPr id="8412" name="Google Shape;8412;p6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4" name="Google Shape;8414;p6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5" name="Google Shape;8415;p66"/>
          <p:cNvGrpSpPr/>
          <p:nvPr/>
        </p:nvGrpSpPr>
        <p:grpSpPr>
          <a:xfrm>
            <a:off x="7370743" y="3680868"/>
            <a:ext cx="372073" cy="355243"/>
            <a:chOff x="7390435" y="3680868"/>
            <a:chExt cx="372073" cy="355243"/>
          </a:xfrm>
        </p:grpSpPr>
        <p:sp>
          <p:nvSpPr>
            <p:cNvPr id="8416" name="Google Shape;8416;p6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66"/>
          <p:cNvGrpSpPr/>
          <p:nvPr/>
        </p:nvGrpSpPr>
        <p:grpSpPr>
          <a:xfrm>
            <a:off x="1656276" y="4125629"/>
            <a:ext cx="374709" cy="374010"/>
            <a:chOff x="1421638" y="4125629"/>
            <a:chExt cx="374709" cy="374010"/>
          </a:xfrm>
        </p:grpSpPr>
        <p:sp>
          <p:nvSpPr>
            <p:cNvPr id="8423" name="Google Shape;8423;p6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66"/>
          <p:cNvGrpSpPr/>
          <p:nvPr/>
        </p:nvGrpSpPr>
        <p:grpSpPr>
          <a:xfrm>
            <a:off x="2207892" y="4156304"/>
            <a:ext cx="357720" cy="342192"/>
            <a:chOff x="1973254" y="4156304"/>
            <a:chExt cx="357720" cy="342192"/>
          </a:xfrm>
        </p:grpSpPr>
        <p:sp>
          <p:nvSpPr>
            <p:cNvPr id="8426" name="Google Shape;8426;p6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6"/>
          <p:cNvGrpSpPr/>
          <p:nvPr/>
        </p:nvGrpSpPr>
        <p:grpSpPr>
          <a:xfrm>
            <a:off x="2758397" y="4135505"/>
            <a:ext cx="341049" cy="340318"/>
            <a:chOff x="2523759" y="4135505"/>
            <a:chExt cx="341049" cy="340318"/>
          </a:xfrm>
        </p:grpSpPr>
        <p:sp>
          <p:nvSpPr>
            <p:cNvPr id="8433" name="Google Shape;8433;p6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6"/>
          <p:cNvGrpSpPr/>
          <p:nvPr/>
        </p:nvGrpSpPr>
        <p:grpSpPr>
          <a:xfrm>
            <a:off x="3275241" y="4130360"/>
            <a:ext cx="392079" cy="350353"/>
            <a:chOff x="3040603" y="4130360"/>
            <a:chExt cx="392079" cy="350353"/>
          </a:xfrm>
        </p:grpSpPr>
        <p:sp>
          <p:nvSpPr>
            <p:cNvPr id="8436" name="Google Shape;8436;p6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6"/>
          <p:cNvGrpSpPr/>
          <p:nvPr/>
        </p:nvGrpSpPr>
        <p:grpSpPr>
          <a:xfrm>
            <a:off x="3896782" y="4135505"/>
            <a:ext cx="232955" cy="340318"/>
            <a:chOff x="3662144" y="4135505"/>
            <a:chExt cx="232955" cy="340318"/>
          </a:xfrm>
        </p:grpSpPr>
        <p:sp>
          <p:nvSpPr>
            <p:cNvPr id="8447" name="Google Shape;8447;p6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6"/>
          <p:cNvGrpSpPr/>
          <p:nvPr/>
        </p:nvGrpSpPr>
        <p:grpSpPr>
          <a:xfrm>
            <a:off x="4383776" y="4121151"/>
            <a:ext cx="344065" cy="368644"/>
            <a:chOff x="4149138" y="4121151"/>
            <a:chExt cx="344065" cy="368644"/>
          </a:xfrm>
        </p:grpSpPr>
        <p:sp>
          <p:nvSpPr>
            <p:cNvPr id="8452" name="Google Shape;8452;p6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4" name="Google Shape;8464;p6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5" name="Google Shape;8465;p66"/>
          <p:cNvGrpSpPr/>
          <p:nvPr/>
        </p:nvGrpSpPr>
        <p:grpSpPr>
          <a:xfrm>
            <a:off x="5440900" y="4174817"/>
            <a:ext cx="397763" cy="262804"/>
            <a:chOff x="5206262" y="4174817"/>
            <a:chExt cx="397763" cy="262804"/>
          </a:xfrm>
        </p:grpSpPr>
        <p:sp>
          <p:nvSpPr>
            <p:cNvPr id="8466" name="Google Shape;8466;p6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66"/>
          <p:cNvGrpSpPr/>
          <p:nvPr/>
        </p:nvGrpSpPr>
        <p:grpSpPr>
          <a:xfrm>
            <a:off x="5962254" y="4204699"/>
            <a:ext cx="440505" cy="290018"/>
            <a:chOff x="5727616" y="4204699"/>
            <a:chExt cx="440505" cy="290018"/>
          </a:xfrm>
        </p:grpSpPr>
        <p:sp>
          <p:nvSpPr>
            <p:cNvPr id="8474" name="Google Shape;8474;p6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66"/>
          <p:cNvGrpSpPr/>
          <p:nvPr/>
        </p:nvGrpSpPr>
        <p:grpSpPr>
          <a:xfrm>
            <a:off x="6644701" y="4135124"/>
            <a:ext cx="159950" cy="364516"/>
            <a:chOff x="6410063" y="4135124"/>
            <a:chExt cx="159950" cy="364516"/>
          </a:xfrm>
        </p:grpSpPr>
        <p:sp>
          <p:nvSpPr>
            <p:cNvPr id="8483" name="Google Shape;8483;p6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66"/>
          <p:cNvGrpSpPr/>
          <p:nvPr/>
        </p:nvGrpSpPr>
        <p:grpSpPr>
          <a:xfrm>
            <a:off x="7159290" y="4135505"/>
            <a:ext cx="214378" cy="364135"/>
            <a:chOff x="6924652" y="4135505"/>
            <a:chExt cx="214378" cy="364135"/>
          </a:xfrm>
        </p:grpSpPr>
        <p:sp>
          <p:nvSpPr>
            <p:cNvPr id="8488" name="Google Shape;8488;p6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66"/>
          <p:cNvGrpSpPr/>
          <p:nvPr/>
        </p:nvGrpSpPr>
        <p:grpSpPr>
          <a:xfrm>
            <a:off x="7619389" y="4147984"/>
            <a:ext cx="380012" cy="351274"/>
            <a:chOff x="7384751" y="4147984"/>
            <a:chExt cx="380012" cy="351274"/>
          </a:xfrm>
        </p:grpSpPr>
        <p:sp>
          <p:nvSpPr>
            <p:cNvPr id="8493" name="Google Shape;8493;p6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8" name="Google Shape;8498;p6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8499" name="Google Shape;8499;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8500" name="Google Shape;8500;p66"/>
          <p:cNvGrpSpPr/>
          <p:nvPr/>
        </p:nvGrpSpPr>
        <p:grpSpPr>
          <a:xfrm>
            <a:off x="1105215" y="4124000"/>
            <a:ext cx="374177" cy="374263"/>
            <a:chOff x="775325" y="4143525"/>
            <a:chExt cx="468776" cy="468884"/>
          </a:xfrm>
        </p:grpSpPr>
        <p:sp>
          <p:nvSpPr>
            <p:cNvPr id="8501" name="Google Shape;8501;p6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508"/>
        <p:cNvGrpSpPr/>
        <p:nvPr/>
      </p:nvGrpSpPr>
      <p:grpSpPr>
        <a:xfrm>
          <a:off x="0" y="0"/>
          <a:ext cx="0" cy="0"/>
          <a:chOff x="0" y="0"/>
          <a:chExt cx="0" cy="0"/>
        </a:xfrm>
      </p:grpSpPr>
      <p:grpSp>
        <p:nvGrpSpPr>
          <p:cNvPr id="8509" name="Google Shape;8509;p67"/>
          <p:cNvGrpSpPr/>
          <p:nvPr/>
        </p:nvGrpSpPr>
        <p:grpSpPr>
          <a:xfrm>
            <a:off x="1989449" y="4101269"/>
            <a:ext cx="374774" cy="346073"/>
            <a:chOff x="1989449" y="4282269"/>
            <a:chExt cx="374774" cy="346073"/>
          </a:xfrm>
        </p:grpSpPr>
        <p:sp>
          <p:nvSpPr>
            <p:cNvPr id="8510" name="Google Shape;8510;p6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67"/>
          <p:cNvGrpSpPr/>
          <p:nvPr/>
        </p:nvGrpSpPr>
        <p:grpSpPr>
          <a:xfrm>
            <a:off x="2487439" y="4099740"/>
            <a:ext cx="198775" cy="348972"/>
            <a:chOff x="2487439" y="4280740"/>
            <a:chExt cx="198775" cy="348972"/>
          </a:xfrm>
        </p:grpSpPr>
        <p:sp>
          <p:nvSpPr>
            <p:cNvPr id="8516" name="Google Shape;8516;p6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7"/>
          <p:cNvGrpSpPr/>
          <p:nvPr/>
        </p:nvGrpSpPr>
        <p:grpSpPr>
          <a:xfrm>
            <a:off x="2810958" y="4092923"/>
            <a:ext cx="353145" cy="361873"/>
            <a:chOff x="2810958" y="4273923"/>
            <a:chExt cx="353145" cy="361873"/>
          </a:xfrm>
        </p:grpSpPr>
        <p:sp>
          <p:nvSpPr>
            <p:cNvPr id="8521" name="Google Shape;8521;p6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7"/>
          <p:cNvGrpSpPr/>
          <p:nvPr/>
        </p:nvGrpSpPr>
        <p:grpSpPr>
          <a:xfrm>
            <a:off x="6275635" y="4101651"/>
            <a:ext cx="209383" cy="366778"/>
            <a:chOff x="6275635" y="4282651"/>
            <a:chExt cx="209383" cy="366778"/>
          </a:xfrm>
        </p:grpSpPr>
        <p:sp>
          <p:nvSpPr>
            <p:cNvPr id="8529" name="Google Shape;8529;p6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7"/>
          <p:cNvGrpSpPr/>
          <p:nvPr/>
        </p:nvGrpSpPr>
        <p:grpSpPr>
          <a:xfrm>
            <a:off x="6701186" y="4102033"/>
            <a:ext cx="280292" cy="366396"/>
            <a:chOff x="6701186" y="4283033"/>
            <a:chExt cx="280292" cy="366396"/>
          </a:xfrm>
        </p:grpSpPr>
        <p:sp>
          <p:nvSpPr>
            <p:cNvPr id="8532" name="Google Shape;8532;p6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7"/>
          <p:cNvGrpSpPr/>
          <p:nvPr/>
        </p:nvGrpSpPr>
        <p:grpSpPr>
          <a:xfrm>
            <a:off x="2609571" y="3643958"/>
            <a:ext cx="373627" cy="347347"/>
            <a:chOff x="2609571" y="3824958"/>
            <a:chExt cx="373627" cy="347347"/>
          </a:xfrm>
        </p:grpSpPr>
        <p:sp>
          <p:nvSpPr>
            <p:cNvPr id="8535" name="Google Shape;8535;p6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6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8" name="Google Shape;8538;p67"/>
          <p:cNvGrpSpPr/>
          <p:nvPr/>
        </p:nvGrpSpPr>
        <p:grpSpPr>
          <a:xfrm>
            <a:off x="916127" y="3626056"/>
            <a:ext cx="221902" cy="380795"/>
            <a:chOff x="916127" y="3807056"/>
            <a:chExt cx="221902" cy="380795"/>
          </a:xfrm>
        </p:grpSpPr>
        <p:sp>
          <p:nvSpPr>
            <p:cNvPr id="8539" name="Google Shape;8539;p6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3" name="Google Shape;8543;p6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5" name="Google Shape;8545;p67"/>
          <p:cNvGrpSpPr/>
          <p:nvPr/>
        </p:nvGrpSpPr>
        <p:grpSpPr>
          <a:xfrm>
            <a:off x="3513010" y="3635134"/>
            <a:ext cx="362223" cy="361108"/>
            <a:chOff x="3513010" y="3816134"/>
            <a:chExt cx="362223" cy="361108"/>
          </a:xfrm>
        </p:grpSpPr>
        <p:sp>
          <p:nvSpPr>
            <p:cNvPr id="8546" name="Google Shape;8546;p6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67"/>
          <p:cNvGrpSpPr/>
          <p:nvPr/>
        </p:nvGrpSpPr>
        <p:grpSpPr>
          <a:xfrm>
            <a:off x="3950316" y="3639307"/>
            <a:ext cx="369805" cy="353782"/>
            <a:chOff x="3950316" y="3820307"/>
            <a:chExt cx="369805" cy="353782"/>
          </a:xfrm>
        </p:grpSpPr>
        <p:sp>
          <p:nvSpPr>
            <p:cNvPr id="8551" name="Google Shape;8551;p6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67"/>
          <p:cNvGrpSpPr/>
          <p:nvPr/>
        </p:nvGrpSpPr>
        <p:grpSpPr>
          <a:xfrm>
            <a:off x="1761909" y="3630961"/>
            <a:ext cx="307974" cy="371716"/>
            <a:chOff x="1761909" y="3811961"/>
            <a:chExt cx="307974" cy="371716"/>
          </a:xfrm>
        </p:grpSpPr>
        <p:sp>
          <p:nvSpPr>
            <p:cNvPr id="8556" name="Google Shape;8556;p6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7"/>
          <p:cNvGrpSpPr/>
          <p:nvPr/>
        </p:nvGrpSpPr>
        <p:grpSpPr>
          <a:xfrm>
            <a:off x="5373342" y="3627935"/>
            <a:ext cx="231395" cy="353145"/>
            <a:chOff x="5373342" y="3808935"/>
            <a:chExt cx="231395" cy="353145"/>
          </a:xfrm>
        </p:grpSpPr>
        <p:sp>
          <p:nvSpPr>
            <p:cNvPr id="8567" name="Google Shape;8567;p6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6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7" name="Google Shape;8577;p67"/>
          <p:cNvGrpSpPr/>
          <p:nvPr/>
        </p:nvGrpSpPr>
        <p:grpSpPr>
          <a:xfrm>
            <a:off x="5833775" y="3628445"/>
            <a:ext cx="235185" cy="352253"/>
            <a:chOff x="5833775" y="3809445"/>
            <a:chExt cx="235185" cy="352253"/>
          </a:xfrm>
        </p:grpSpPr>
        <p:sp>
          <p:nvSpPr>
            <p:cNvPr id="8578" name="Google Shape;8578;p6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67"/>
          <p:cNvGrpSpPr/>
          <p:nvPr/>
        </p:nvGrpSpPr>
        <p:grpSpPr>
          <a:xfrm>
            <a:off x="4942472" y="3628318"/>
            <a:ext cx="238976" cy="352762"/>
            <a:chOff x="4942472" y="3809318"/>
            <a:chExt cx="238976" cy="352762"/>
          </a:xfrm>
        </p:grpSpPr>
        <p:sp>
          <p:nvSpPr>
            <p:cNvPr id="8582" name="Google Shape;8582;p6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7"/>
          <p:cNvGrpSpPr/>
          <p:nvPr/>
        </p:nvGrpSpPr>
        <p:grpSpPr>
          <a:xfrm>
            <a:off x="6266525" y="3626788"/>
            <a:ext cx="260223" cy="353527"/>
            <a:chOff x="6266525" y="3807788"/>
            <a:chExt cx="260223" cy="353527"/>
          </a:xfrm>
        </p:grpSpPr>
        <p:sp>
          <p:nvSpPr>
            <p:cNvPr id="8590" name="Google Shape;8590;p6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4" name="Google Shape;8594;p6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5" name="Google Shape;8595;p67"/>
          <p:cNvGrpSpPr/>
          <p:nvPr/>
        </p:nvGrpSpPr>
        <p:grpSpPr>
          <a:xfrm>
            <a:off x="7184363" y="3628604"/>
            <a:ext cx="202184" cy="352762"/>
            <a:chOff x="7184363" y="3809604"/>
            <a:chExt cx="202184" cy="352762"/>
          </a:xfrm>
        </p:grpSpPr>
        <p:sp>
          <p:nvSpPr>
            <p:cNvPr id="8596" name="Google Shape;8596;p6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67"/>
          <p:cNvGrpSpPr/>
          <p:nvPr/>
        </p:nvGrpSpPr>
        <p:grpSpPr>
          <a:xfrm>
            <a:off x="7571624" y="3627935"/>
            <a:ext cx="292047" cy="352762"/>
            <a:chOff x="7571624" y="3808935"/>
            <a:chExt cx="292047" cy="352762"/>
          </a:xfrm>
        </p:grpSpPr>
        <p:sp>
          <p:nvSpPr>
            <p:cNvPr id="8599" name="Google Shape;8599;p6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7"/>
          <p:cNvGrpSpPr/>
          <p:nvPr/>
        </p:nvGrpSpPr>
        <p:grpSpPr>
          <a:xfrm>
            <a:off x="2174559" y="3175116"/>
            <a:ext cx="364135" cy="359930"/>
            <a:chOff x="2174559" y="3356116"/>
            <a:chExt cx="364135" cy="359930"/>
          </a:xfrm>
        </p:grpSpPr>
        <p:sp>
          <p:nvSpPr>
            <p:cNvPr id="8606" name="Google Shape;8606;p6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7"/>
          <p:cNvGrpSpPr/>
          <p:nvPr/>
        </p:nvGrpSpPr>
        <p:grpSpPr>
          <a:xfrm>
            <a:off x="1731934" y="3174639"/>
            <a:ext cx="368371" cy="361554"/>
            <a:chOff x="1731934" y="3355639"/>
            <a:chExt cx="368371" cy="361554"/>
          </a:xfrm>
        </p:grpSpPr>
        <p:sp>
          <p:nvSpPr>
            <p:cNvPr id="8609" name="Google Shape;8609;p6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7"/>
          <p:cNvGrpSpPr/>
          <p:nvPr/>
        </p:nvGrpSpPr>
        <p:grpSpPr>
          <a:xfrm>
            <a:off x="3990517" y="3173173"/>
            <a:ext cx="279559" cy="363402"/>
            <a:chOff x="3990517" y="3354173"/>
            <a:chExt cx="279559" cy="363402"/>
          </a:xfrm>
        </p:grpSpPr>
        <p:sp>
          <p:nvSpPr>
            <p:cNvPr id="8612" name="Google Shape;8612;p6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67"/>
          <p:cNvGrpSpPr/>
          <p:nvPr/>
        </p:nvGrpSpPr>
        <p:grpSpPr>
          <a:xfrm>
            <a:off x="3497847" y="3236374"/>
            <a:ext cx="379680" cy="237606"/>
            <a:chOff x="3497847" y="3417374"/>
            <a:chExt cx="379680" cy="237606"/>
          </a:xfrm>
        </p:grpSpPr>
        <p:sp>
          <p:nvSpPr>
            <p:cNvPr id="8616" name="Google Shape;8616;p6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67"/>
          <p:cNvGrpSpPr/>
          <p:nvPr/>
        </p:nvGrpSpPr>
        <p:grpSpPr>
          <a:xfrm>
            <a:off x="2612597" y="3186075"/>
            <a:ext cx="376271" cy="337982"/>
            <a:chOff x="2612597" y="3367075"/>
            <a:chExt cx="376271" cy="337982"/>
          </a:xfrm>
        </p:grpSpPr>
        <p:sp>
          <p:nvSpPr>
            <p:cNvPr id="8621" name="Google Shape;8621;p6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7"/>
          <p:cNvGrpSpPr/>
          <p:nvPr/>
        </p:nvGrpSpPr>
        <p:grpSpPr>
          <a:xfrm>
            <a:off x="3071914" y="3183431"/>
            <a:ext cx="343652" cy="342505"/>
            <a:chOff x="3071914" y="3364431"/>
            <a:chExt cx="343652" cy="342505"/>
          </a:xfrm>
        </p:grpSpPr>
        <p:sp>
          <p:nvSpPr>
            <p:cNvPr id="8624" name="Google Shape;8624;p6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67"/>
          <p:cNvGrpSpPr/>
          <p:nvPr/>
        </p:nvGrpSpPr>
        <p:grpSpPr>
          <a:xfrm>
            <a:off x="897141" y="3178875"/>
            <a:ext cx="257962" cy="352762"/>
            <a:chOff x="897141" y="3359875"/>
            <a:chExt cx="257962" cy="352762"/>
          </a:xfrm>
        </p:grpSpPr>
        <p:sp>
          <p:nvSpPr>
            <p:cNvPr id="8630" name="Google Shape;8630;p6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67"/>
          <p:cNvGrpSpPr/>
          <p:nvPr/>
        </p:nvGrpSpPr>
        <p:grpSpPr>
          <a:xfrm>
            <a:off x="1333682" y="3163330"/>
            <a:ext cx="271213" cy="383088"/>
            <a:chOff x="1333682" y="3344330"/>
            <a:chExt cx="271213" cy="383088"/>
          </a:xfrm>
        </p:grpSpPr>
        <p:sp>
          <p:nvSpPr>
            <p:cNvPr id="8639" name="Google Shape;8639;p6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7"/>
          <p:cNvGrpSpPr/>
          <p:nvPr/>
        </p:nvGrpSpPr>
        <p:grpSpPr>
          <a:xfrm>
            <a:off x="6664394" y="3165974"/>
            <a:ext cx="353113" cy="351998"/>
            <a:chOff x="6664394" y="3346974"/>
            <a:chExt cx="353113" cy="351998"/>
          </a:xfrm>
        </p:grpSpPr>
        <p:sp>
          <p:nvSpPr>
            <p:cNvPr id="8651" name="Google Shape;8651;p6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7"/>
          <p:cNvGrpSpPr/>
          <p:nvPr/>
        </p:nvGrpSpPr>
        <p:grpSpPr>
          <a:xfrm>
            <a:off x="849741" y="1778307"/>
            <a:ext cx="399398" cy="375443"/>
            <a:chOff x="849741" y="1959307"/>
            <a:chExt cx="399398" cy="375443"/>
          </a:xfrm>
        </p:grpSpPr>
        <p:sp>
          <p:nvSpPr>
            <p:cNvPr id="8657" name="Google Shape;8657;p6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7"/>
          <p:cNvGrpSpPr/>
          <p:nvPr/>
        </p:nvGrpSpPr>
        <p:grpSpPr>
          <a:xfrm>
            <a:off x="1284212" y="1782766"/>
            <a:ext cx="379489" cy="366046"/>
            <a:chOff x="1284212" y="1963766"/>
            <a:chExt cx="379489" cy="366046"/>
          </a:xfrm>
        </p:grpSpPr>
        <p:sp>
          <p:nvSpPr>
            <p:cNvPr id="8660" name="Google Shape;8660;p6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7"/>
          <p:cNvGrpSpPr/>
          <p:nvPr/>
        </p:nvGrpSpPr>
        <p:grpSpPr>
          <a:xfrm>
            <a:off x="3037766" y="1788564"/>
            <a:ext cx="370219" cy="354928"/>
            <a:chOff x="3037766" y="1969564"/>
            <a:chExt cx="370219" cy="354928"/>
          </a:xfrm>
        </p:grpSpPr>
        <p:sp>
          <p:nvSpPr>
            <p:cNvPr id="8663" name="Google Shape;8663;p6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3982553" y="1790730"/>
            <a:ext cx="304566" cy="350501"/>
            <a:chOff x="3982553" y="1971730"/>
            <a:chExt cx="304566" cy="350501"/>
          </a:xfrm>
        </p:grpSpPr>
        <p:sp>
          <p:nvSpPr>
            <p:cNvPr id="8668" name="Google Shape;8668;p6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7"/>
          <p:cNvGrpSpPr/>
          <p:nvPr/>
        </p:nvGrpSpPr>
        <p:grpSpPr>
          <a:xfrm>
            <a:off x="2567841" y="1813124"/>
            <a:ext cx="399812" cy="306477"/>
            <a:chOff x="2567841" y="1994124"/>
            <a:chExt cx="399812" cy="306477"/>
          </a:xfrm>
        </p:grpSpPr>
        <p:sp>
          <p:nvSpPr>
            <p:cNvPr id="8671" name="Google Shape;8671;p6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7"/>
          <p:cNvGrpSpPr/>
          <p:nvPr/>
        </p:nvGrpSpPr>
        <p:grpSpPr>
          <a:xfrm>
            <a:off x="2212084" y="1779358"/>
            <a:ext cx="324698" cy="372863"/>
            <a:chOff x="2212084" y="1960358"/>
            <a:chExt cx="324698" cy="372863"/>
          </a:xfrm>
        </p:grpSpPr>
        <p:sp>
          <p:nvSpPr>
            <p:cNvPr id="8675" name="Google Shape;8675;p6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7"/>
          <p:cNvGrpSpPr/>
          <p:nvPr/>
        </p:nvGrpSpPr>
        <p:grpSpPr>
          <a:xfrm>
            <a:off x="1805901" y="1779358"/>
            <a:ext cx="284847" cy="373627"/>
            <a:chOff x="1805901" y="1960358"/>
            <a:chExt cx="284847" cy="373627"/>
          </a:xfrm>
        </p:grpSpPr>
        <p:sp>
          <p:nvSpPr>
            <p:cNvPr id="8679" name="Google Shape;8679;p6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1" name="Google Shape;8681;p6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4" name="Google Shape;8684;p67"/>
          <p:cNvGrpSpPr/>
          <p:nvPr/>
        </p:nvGrpSpPr>
        <p:grpSpPr>
          <a:xfrm>
            <a:off x="6656812" y="1848388"/>
            <a:ext cx="368690" cy="245793"/>
            <a:chOff x="6656812" y="2029388"/>
            <a:chExt cx="368690" cy="245793"/>
          </a:xfrm>
        </p:grpSpPr>
        <p:sp>
          <p:nvSpPr>
            <p:cNvPr id="8685" name="Google Shape;8685;p6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67"/>
          <p:cNvGrpSpPr/>
          <p:nvPr/>
        </p:nvGrpSpPr>
        <p:grpSpPr>
          <a:xfrm>
            <a:off x="4869651" y="1831218"/>
            <a:ext cx="376654" cy="281566"/>
            <a:chOff x="4869651" y="2012218"/>
            <a:chExt cx="376654" cy="281566"/>
          </a:xfrm>
        </p:grpSpPr>
        <p:sp>
          <p:nvSpPr>
            <p:cNvPr id="8696" name="Google Shape;8696;p6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7"/>
          <p:cNvGrpSpPr/>
          <p:nvPr/>
        </p:nvGrpSpPr>
        <p:grpSpPr>
          <a:xfrm>
            <a:off x="5306224" y="1831313"/>
            <a:ext cx="367925" cy="281694"/>
            <a:chOff x="5306224" y="2012313"/>
            <a:chExt cx="367925" cy="281694"/>
          </a:xfrm>
        </p:grpSpPr>
        <p:sp>
          <p:nvSpPr>
            <p:cNvPr id="8701" name="Google Shape;8701;p6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3" name="Google Shape;8703;p6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4" name="Google Shape;8704;p67"/>
          <p:cNvGrpSpPr/>
          <p:nvPr/>
        </p:nvGrpSpPr>
        <p:grpSpPr>
          <a:xfrm>
            <a:off x="6195998" y="1802102"/>
            <a:ext cx="368308" cy="338746"/>
            <a:chOff x="6195998" y="1983102"/>
            <a:chExt cx="368308" cy="338746"/>
          </a:xfrm>
        </p:grpSpPr>
        <p:sp>
          <p:nvSpPr>
            <p:cNvPr id="8705" name="Google Shape;8705;p6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7"/>
          <p:cNvGrpSpPr/>
          <p:nvPr/>
        </p:nvGrpSpPr>
        <p:grpSpPr>
          <a:xfrm>
            <a:off x="7542031" y="1830835"/>
            <a:ext cx="369072" cy="280037"/>
            <a:chOff x="7542031" y="2011835"/>
            <a:chExt cx="369072" cy="280037"/>
          </a:xfrm>
        </p:grpSpPr>
        <p:sp>
          <p:nvSpPr>
            <p:cNvPr id="8709" name="Google Shape;8709;p6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67"/>
          <p:cNvGrpSpPr/>
          <p:nvPr/>
        </p:nvGrpSpPr>
        <p:grpSpPr>
          <a:xfrm>
            <a:off x="8010427" y="3167503"/>
            <a:ext cx="278795" cy="351615"/>
            <a:chOff x="8010427" y="3348503"/>
            <a:chExt cx="278795" cy="351615"/>
          </a:xfrm>
        </p:grpSpPr>
        <p:sp>
          <p:nvSpPr>
            <p:cNvPr id="8719" name="Google Shape;8719;p6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3" name="Google Shape;8723;p6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4" name="Google Shape;8724;p67"/>
          <p:cNvGrpSpPr/>
          <p:nvPr/>
        </p:nvGrpSpPr>
        <p:grpSpPr>
          <a:xfrm>
            <a:off x="7141900" y="3168204"/>
            <a:ext cx="281057" cy="351010"/>
            <a:chOff x="7141900" y="3349204"/>
            <a:chExt cx="281057" cy="351010"/>
          </a:xfrm>
        </p:grpSpPr>
        <p:sp>
          <p:nvSpPr>
            <p:cNvPr id="8725" name="Google Shape;8725;p6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314188" y="3169032"/>
            <a:ext cx="363752" cy="353113"/>
            <a:chOff x="5314188" y="3350032"/>
            <a:chExt cx="363752" cy="353113"/>
          </a:xfrm>
        </p:grpSpPr>
        <p:sp>
          <p:nvSpPr>
            <p:cNvPr id="8729" name="Google Shape;8729;p6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7"/>
          <p:cNvGrpSpPr/>
          <p:nvPr/>
        </p:nvGrpSpPr>
        <p:grpSpPr>
          <a:xfrm>
            <a:off x="5829984" y="3169032"/>
            <a:ext cx="220755" cy="352348"/>
            <a:chOff x="5829984" y="3350032"/>
            <a:chExt cx="220755" cy="352348"/>
          </a:xfrm>
        </p:grpSpPr>
        <p:sp>
          <p:nvSpPr>
            <p:cNvPr id="8732" name="Google Shape;8732;p6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7"/>
          <p:cNvGrpSpPr/>
          <p:nvPr/>
        </p:nvGrpSpPr>
        <p:grpSpPr>
          <a:xfrm>
            <a:off x="4882170" y="3168841"/>
            <a:ext cx="358464" cy="352316"/>
            <a:chOff x="4882170" y="3349841"/>
            <a:chExt cx="358464" cy="352316"/>
          </a:xfrm>
        </p:grpSpPr>
        <p:sp>
          <p:nvSpPr>
            <p:cNvPr id="8737" name="Google Shape;8737;p6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9" name="Google Shape;8739;p6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1" name="Google Shape;8741;p67"/>
          <p:cNvGrpSpPr/>
          <p:nvPr/>
        </p:nvGrpSpPr>
        <p:grpSpPr>
          <a:xfrm>
            <a:off x="3044965" y="2254220"/>
            <a:ext cx="400194" cy="324316"/>
            <a:chOff x="3044965" y="2435220"/>
            <a:chExt cx="400194" cy="324316"/>
          </a:xfrm>
        </p:grpSpPr>
        <p:sp>
          <p:nvSpPr>
            <p:cNvPr id="8742" name="Google Shape;8742;p6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67"/>
          <p:cNvGrpSpPr/>
          <p:nvPr/>
        </p:nvGrpSpPr>
        <p:grpSpPr>
          <a:xfrm>
            <a:off x="6203579" y="3167981"/>
            <a:ext cx="351615" cy="350373"/>
            <a:chOff x="6203579" y="3348981"/>
            <a:chExt cx="351615" cy="350373"/>
          </a:xfrm>
        </p:grpSpPr>
        <p:sp>
          <p:nvSpPr>
            <p:cNvPr id="8746" name="Google Shape;8746;p6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7"/>
          <p:cNvGrpSpPr/>
          <p:nvPr/>
        </p:nvGrpSpPr>
        <p:grpSpPr>
          <a:xfrm>
            <a:off x="4878379" y="2292892"/>
            <a:ext cx="367161" cy="287523"/>
            <a:chOff x="4878379" y="2473892"/>
            <a:chExt cx="367161" cy="287523"/>
          </a:xfrm>
        </p:grpSpPr>
        <p:sp>
          <p:nvSpPr>
            <p:cNvPr id="8752" name="Google Shape;8752;p6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7"/>
          <p:cNvGrpSpPr/>
          <p:nvPr/>
        </p:nvGrpSpPr>
        <p:grpSpPr>
          <a:xfrm>
            <a:off x="1325719" y="2706689"/>
            <a:ext cx="290581" cy="372481"/>
            <a:chOff x="1325719" y="2887689"/>
            <a:chExt cx="290581" cy="372481"/>
          </a:xfrm>
        </p:grpSpPr>
        <p:sp>
          <p:nvSpPr>
            <p:cNvPr id="8758" name="Google Shape;8758;p6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0" name="Google Shape;8760;p6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1" name="Google Shape;8761;p67"/>
          <p:cNvGrpSpPr/>
          <p:nvPr/>
        </p:nvGrpSpPr>
        <p:grpSpPr>
          <a:xfrm>
            <a:off x="3510335" y="2711499"/>
            <a:ext cx="360726" cy="361204"/>
            <a:chOff x="3510335" y="2892499"/>
            <a:chExt cx="360726" cy="361204"/>
          </a:xfrm>
        </p:grpSpPr>
        <p:sp>
          <p:nvSpPr>
            <p:cNvPr id="8762" name="Google Shape;8762;p6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7"/>
          <p:cNvGrpSpPr/>
          <p:nvPr/>
        </p:nvGrpSpPr>
        <p:grpSpPr>
          <a:xfrm>
            <a:off x="3086313" y="2696049"/>
            <a:ext cx="320143" cy="392581"/>
            <a:chOff x="3086313" y="2877049"/>
            <a:chExt cx="320143" cy="392581"/>
          </a:xfrm>
        </p:grpSpPr>
        <p:sp>
          <p:nvSpPr>
            <p:cNvPr id="8768" name="Google Shape;8768;p6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0" name="Google Shape;8780;p6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1" name="Google Shape;8781;p67"/>
          <p:cNvGrpSpPr/>
          <p:nvPr/>
        </p:nvGrpSpPr>
        <p:grpSpPr>
          <a:xfrm>
            <a:off x="861113" y="2704746"/>
            <a:ext cx="333809" cy="373277"/>
            <a:chOff x="861113" y="2885746"/>
            <a:chExt cx="333809" cy="373277"/>
          </a:xfrm>
        </p:grpSpPr>
        <p:sp>
          <p:nvSpPr>
            <p:cNvPr id="8782" name="Google Shape;8782;p6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5" name="Google Shape;8785;p6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67"/>
          <p:cNvGrpSpPr/>
          <p:nvPr/>
        </p:nvGrpSpPr>
        <p:grpSpPr>
          <a:xfrm>
            <a:off x="1297654" y="1323481"/>
            <a:ext cx="349354" cy="362223"/>
            <a:chOff x="1297654" y="1504481"/>
            <a:chExt cx="349354" cy="362223"/>
          </a:xfrm>
        </p:grpSpPr>
        <p:sp>
          <p:nvSpPr>
            <p:cNvPr id="8788" name="Google Shape;8788;p6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1" name="Google Shape;8791;p6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67"/>
          <p:cNvGrpSpPr/>
          <p:nvPr/>
        </p:nvGrpSpPr>
        <p:grpSpPr>
          <a:xfrm>
            <a:off x="852385" y="1329916"/>
            <a:ext cx="353145" cy="351998"/>
            <a:chOff x="852385" y="1510916"/>
            <a:chExt cx="353145" cy="351998"/>
          </a:xfrm>
        </p:grpSpPr>
        <p:sp>
          <p:nvSpPr>
            <p:cNvPr id="8793" name="Google Shape;8793;p6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7"/>
          <p:cNvGrpSpPr/>
          <p:nvPr/>
        </p:nvGrpSpPr>
        <p:grpSpPr>
          <a:xfrm>
            <a:off x="1745217" y="1334471"/>
            <a:ext cx="343269" cy="342505"/>
            <a:chOff x="1745217" y="1515471"/>
            <a:chExt cx="343269" cy="342505"/>
          </a:xfrm>
        </p:grpSpPr>
        <p:sp>
          <p:nvSpPr>
            <p:cNvPr id="8797" name="Google Shape;8797;p6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1" name="Google Shape;8801;p6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2" name="Google Shape;8802;p67"/>
          <p:cNvGrpSpPr/>
          <p:nvPr/>
        </p:nvGrpSpPr>
        <p:grpSpPr>
          <a:xfrm>
            <a:off x="3042703" y="1348137"/>
            <a:ext cx="411535" cy="315587"/>
            <a:chOff x="3042703" y="1529137"/>
            <a:chExt cx="411535" cy="315587"/>
          </a:xfrm>
        </p:grpSpPr>
        <p:sp>
          <p:nvSpPr>
            <p:cNvPr id="8803" name="Google Shape;8803;p6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67"/>
          <p:cNvGrpSpPr/>
          <p:nvPr/>
        </p:nvGrpSpPr>
        <p:grpSpPr>
          <a:xfrm>
            <a:off x="2629289" y="1363682"/>
            <a:ext cx="350501" cy="284497"/>
            <a:chOff x="2629289" y="1544682"/>
            <a:chExt cx="350501" cy="284497"/>
          </a:xfrm>
        </p:grpSpPr>
        <p:sp>
          <p:nvSpPr>
            <p:cNvPr id="8814" name="Google Shape;8814;p6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67"/>
          <p:cNvGrpSpPr/>
          <p:nvPr/>
        </p:nvGrpSpPr>
        <p:grpSpPr>
          <a:xfrm>
            <a:off x="5305077" y="1321633"/>
            <a:ext cx="367893" cy="365218"/>
            <a:chOff x="5305077" y="1502633"/>
            <a:chExt cx="367893" cy="365218"/>
          </a:xfrm>
        </p:grpSpPr>
        <p:sp>
          <p:nvSpPr>
            <p:cNvPr id="8820" name="Google Shape;8820;p6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67"/>
          <p:cNvGrpSpPr/>
          <p:nvPr/>
        </p:nvGrpSpPr>
        <p:grpSpPr>
          <a:xfrm>
            <a:off x="7100170" y="1319117"/>
            <a:ext cx="368308" cy="367033"/>
            <a:chOff x="7100170" y="1500117"/>
            <a:chExt cx="368308" cy="367033"/>
          </a:xfrm>
        </p:grpSpPr>
        <p:sp>
          <p:nvSpPr>
            <p:cNvPr id="8823" name="Google Shape;8823;p6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6" name="Google Shape;8836;p6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7" name="Google Shape;8837;p67"/>
          <p:cNvGrpSpPr/>
          <p:nvPr/>
        </p:nvGrpSpPr>
        <p:grpSpPr>
          <a:xfrm>
            <a:off x="6649231" y="1319021"/>
            <a:ext cx="390287" cy="367065"/>
            <a:chOff x="6649231" y="1500021"/>
            <a:chExt cx="390287" cy="367065"/>
          </a:xfrm>
        </p:grpSpPr>
        <p:sp>
          <p:nvSpPr>
            <p:cNvPr id="8838" name="Google Shape;8838;p6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7"/>
          <p:cNvGrpSpPr/>
          <p:nvPr/>
        </p:nvGrpSpPr>
        <p:grpSpPr>
          <a:xfrm>
            <a:off x="5746938" y="1362503"/>
            <a:ext cx="387261" cy="280356"/>
            <a:chOff x="5746938" y="1543503"/>
            <a:chExt cx="387261" cy="280356"/>
          </a:xfrm>
        </p:grpSpPr>
        <p:sp>
          <p:nvSpPr>
            <p:cNvPr id="8851" name="Google Shape;8851;p6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7"/>
          <p:cNvGrpSpPr/>
          <p:nvPr/>
        </p:nvGrpSpPr>
        <p:grpSpPr>
          <a:xfrm>
            <a:off x="6196730" y="1344346"/>
            <a:ext cx="369072" cy="317467"/>
            <a:chOff x="6196730" y="1525346"/>
            <a:chExt cx="369072" cy="317467"/>
          </a:xfrm>
        </p:grpSpPr>
        <p:sp>
          <p:nvSpPr>
            <p:cNvPr id="8854" name="Google Shape;8854;p6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7"/>
          <p:cNvGrpSpPr/>
          <p:nvPr/>
        </p:nvGrpSpPr>
        <p:grpSpPr>
          <a:xfrm>
            <a:off x="4940592" y="1319690"/>
            <a:ext cx="246558" cy="367161"/>
            <a:chOff x="4940592" y="1500690"/>
            <a:chExt cx="246558" cy="367161"/>
          </a:xfrm>
        </p:grpSpPr>
        <p:sp>
          <p:nvSpPr>
            <p:cNvPr id="8858" name="Google Shape;8858;p6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7"/>
          <p:cNvGrpSpPr/>
          <p:nvPr/>
        </p:nvGrpSpPr>
        <p:grpSpPr>
          <a:xfrm>
            <a:off x="7964906" y="1318894"/>
            <a:ext cx="380858" cy="367575"/>
            <a:chOff x="7964906" y="1499894"/>
            <a:chExt cx="380858" cy="367575"/>
          </a:xfrm>
        </p:grpSpPr>
        <p:sp>
          <p:nvSpPr>
            <p:cNvPr id="8863" name="Google Shape;8863;p6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6" name="Google Shape;8866;p6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7" name="Google Shape;8867;p67"/>
          <p:cNvGrpSpPr/>
          <p:nvPr/>
        </p:nvGrpSpPr>
        <p:grpSpPr>
          <a:xfrm>
            <a:off x="8007400" y="2721278"/>
            <a:ext cx="285230" cy="355597"/>
            <a:chOff x="8007400" y="2902278"/>
            <a:chExt cx="285230" cy="355597"/>
          </a:xfrm>
        </p:grpSpPr>
        <p:sp>
          <p:nvSpPr>
            <p:cNvPr id="8868" name="Google Shape;8868;p6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7"/>
          <p:cNvGrpSpPr/>
          <p:nvPr/>
        </p:nvGrpSpPr>
        <p:grpSpPr>
          <a:xfrm>
            <a:off x="6219124" y="2721788"/>
            <a:ext cx="318231" cy="355470"/>
            <a:chOff x="6219124" y="2902788"/>
            <a:chExt cx="318231" cy="355470"/>
          </a:xfrm>
        </p:grpSpPr>
        <p:sp>
          <p:nvSpPr>
            <p:cNvPr id="8871" name="Google Shape;8871;p6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67"/>
          <p:cNvGrpSpPr/>
          <p:nvPr/>
        </p:nvGrpSpPr>
        <p:grpSpPr>
          <a:xfrm>
            <a:off x="4969421" y="2721852"/>
            <a:ext cx="185109" cy="355406"/>
            <a:chOff x="4969421" y="2902852"/>
            <a:chExt cx="185109" cy="355406"/>
          </a:xfrm>
        </p:grpSpPr>
        <p:sp>
          <p:nvSpPr>
            <p:cNvPr id="8875" name="Google Shape;8875;p6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1" name="Google Shape;8881;p6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3" name="Google Shape;8883;p67"/>
          <p:cNvGrpSpPr/>
          <p:nvPr/>
        </p:nvGrpSpPr>
        <p:grpSpPr>
          <a:xfrm>
            <a:off x="6685259" y="2721852"/>
            <a:ext cx="311414" cy="355406"/>
            <a:chOff x="6685259" y="2902852"/>
            <a:chExt cx="311414" cy="355406"/>
          </a:xfrm>
        </p:grpSpPr>
        <p:sp>
          <p:nvSpPr>
            <p:cNvPr id="8884" name="Google Shape;8884;p6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7"/>
          <p:cNvGrpSpPr/>
          <p:nvPr/>
        </p:nvGrpSpPr>
        <p:grpSpPr>
          <a:xfrm>
            <a:off x="5309250" y="2722170"/>
            <a:ext cx="359579" cy="355852"/>
            <a:chOff x="5309250" y="2903170"/>
            <a:chExt cx="359579" cy="355852"/>
          </a:xfrm>
        </p:grpSpPr>
        <p:sp>
          <p:nvSpPr>
            <p:cNvPr id="8888" name="Google Shape;8888;p6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7"/>
          <p:cNvGrpSpPr/>
          <p:nvPr/>
        </p:nvGrpSpPr>
        <p:grpSpPr>
          <a:xfrm>
            <a:off x="2199565" y="2240172"/>
            <a:ext cx="312179" cy="353431"/>
            <a:chOff x="2199565" y="2421172"/>
            <a:chExt cx="312179" cy="353431"/>
          </a:xfrm>
        </p:grpSpPr>
        <p:sp>
          <p:nvSpPr>
            <p:cNvPr id="8892" name="Google Shape;8892;p6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67"/>
          <p:cNvGrpSpPr/>
          <p:nvPr/>
        </p:nvGrpSpPr>
        <p:grpSpPr>
          <a:xfrm>
            <a:off x="1750887" y="2244727"/>
            <a:ext cx="320143" cy="343269"/>
            <a:chOff x="1750887" y="2425727"/>
            <a:chExt cx="320143" cy="343269"/>
          </a:xfrm>
        </p:grpSpPr>
        <p:sp>
          <p:nvSpPr>
            <p:cNvPr id="8895" name="Google Shape;8895;p6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67"/>
          <p:cNvGrpSpPr/>
          <p:nvPr/>
        </p:nvGrpSpPr>
        <p:grpSpPr>
          <a:xfrm>
            <a:off x="1298037" y="2244727"/>
            <a:ext cx="338364" cy="342887"/>
            <a:chOff x="1298037" y="2425727"/>
            <a:chExt cx="338364" cy="342887"/>
          </a:xfrm>
        </p:grpSpPr>
        <p:sp>
          <p:nvSpPr>
            <p:cNvPr id="8898" name="Google Shape;8898;p6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2" name="Google Shape;8902;p6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67"/>
          <p:cNvGrpSpPr/>
          <p:nvPr/>
        </p:nvGrpSpPr>
        <p:grpSpPr>
          <a:xfrm>
            <a:off x="3974207" y="2248009"/>
            <a:ext cx="320143" cy="338491"/>
            <a:chOff x="3974207" y="2429009"/>
            <a:chExt cx="320143" cy="338491"/>
          </a:xfrm>
        </p:grpSpPr>
        <p:sp>
          <p:nvSpPr>
            <p:cNvPr id="8904" name="Google Shape;8904;p6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67"/>
          <p:cNvGrpSpPr/>
          <p:nvPr/>
        </p:nvGrpSpPr>
        <p:grpSpPr>
          <a:xfrm>
            <a:off x="2623237" y="2250047"/>
            <a:ext cx="355024" cy="332630"/>
            <a:chOff x="2623237" y="2431047"/>
            <a:chExt cx="355024" cy="332630"/>
          </a:xfrm>
        </p:grpSpPr>
        <p:sp>
          <p:nvSpPr>
            <p:cNvPr id="8907" name="Google Shape;8907;p6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7"/>
          <p:cNvGrpSpPr/>
          <p:nvPr/>
        </p:nvGrpSpPr>
        <p:grpSpPr>
          <a:xfrm>
            <a:off x="6657194" y="2253073"/>
            <a:ext cx="375507" cy="367925"/>
            <a:chOff x="6657194" y="2434073"/>
            <a:chExt cx="375507" cy="367925"/>
          </a:xfrm>
        </p:grpSpPr>
        <p:sp>
          <p:nvSpPr>
            <p:cNvPr id="8912" name="Google Shape;8912;p6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67"/>
          <p:cNvGrpSpPr/>
          <p:nvPr/>
        </p:nvGrpSpPr>
        <p:grpSpPr>
          <a:xfrm>
            <a:off x="7101317" y="2260655"/>
            <a:ext cx="367925" cy="352380"/>
            <a:chOff x="7101317" y="2441655"/>
            <a:chExt cx="367925" cy="352380"/>
          </a:xfrm>
        </p:grpSpPr>
        <p:sp>
          <p:nvSpPr>
            <p:cNvPr id="8916" name="Google Shape;8916;p6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7"/>
          <p:cNvGrpSpPr/>
          <p:nvPr/>
        </p:nvGrpSpPr>
        <p:grpSpPr>
          <a:xfrm>
            <a:off x="5756399" y="2253456"/>
            <a:ext cx="367925" cy="367161"/>
            <a:chOff x="5756399" y="2434456"/>
            <a:chExt cx="367925" cy="367161"/>
          </a:xfrm>
        </p:grpSpPr>
        <p:sp>
          <p:nvSpPr>
            <p:cNvPr id="8919" name="Google Shape;8919;p6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6" name="Google Shape;8926;p6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8" name="Google Shape;8928;p67"/>
          <p:cNvGrpSpPr/>
          <p:nvPr/>
        </p:nvGrpSpPr>
        <p:grpSpPr>
          <a:xfrm>
            <a:off x="7964906" y="2253073"/>
            <a:ext cx="373627" cy="367925"/>
            <a:chOff x="7964906" y="2434073"/>
            <a:chExt cx="373627" cy="367925"/>
          </a:xfrm>
        </p:grpSpPr>
        <p:sp>
          <p:nvSpPr>
            <p:cNvPr id="8929" name="Google Shape;8929;p6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7"/>
          <p:cNvGrpSpPr/>
          <p:nvPr/>
        </p:nvGrpSpPr>
        <p:grpSpPr>
          <a:xfrm>
            <a:off x="6194086" y="2256737"/>
            <a:ext cx="369837" cy="360471"/>
            <a:chOff x="6194086" y="2437737"/>
            <a:chExt cx="369837" cy="360471"/>
          </a:xfrm>
        </p:grpSpPr>
        <p:sp>
          <p:nvSpPr>
            <p:cNvPr id="8932" name="Google Shape;8932;p6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4" name="Google Shape;8934;p6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8935" name="Google Shape;8935;p6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39"/>
        <p:cNvGrpSpPr/>
        <p:nvPr/>
      </p:nvGrpSpPr>
      <p:grpSpPr>
        <a:xfrm>
          <a:off x="0" y="0"/>
          <a:ext cx="0" cy="0"/>
          <a:chOff x="0" y="0"/>
          <a:chExt cx="0" cy="0"/>
        </a:xfrm>
      </p:grpSpPr>
      <p:grpSp>
        <p:nvGrpSpPr>
          <p:cNvPr id="8940" name="Google Shape;8940;p68"/>
          <p:cNvGrpSpPr/>
          <p:nvPr/>
        </p:nvGrpSpPr>
        <p:grpSpPr>
          <a:xfrm>
            <a:off x="3122257" y="1334344"/>
            <a:ext cx="294850" cy="349434"/>
            <a:chOff x="3122257" y="1508594"/>
            <a:chExt cx="294850" cy="349434"/>
          </a:xfrm>
        </p:grpSpPr>
        <p:sp>
          <p:nvSpPr>
            <p:cNvPr id="8941" name="Google Shape;8941;p6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68"/>
          <p:cNvGrpSpPr/>
          <p:nvPr/>
        </p:nvGrpSpPr>
        <p:grpSpPr>
          <a:xfrm>
            <a:off x="910723" y="1333962"/>
            <a:ext cx="251660" cy="350166"/>
            <a:chOff x="910723" y="1508212"/>
            <a:chExt cx="251660" cy="350166"/>
          </a:xfrm>
        </p:grpSpPr>
        <p:sp>
          <p:nvSpPr>
            <p:cNvPr id="8947" name="Google Shape;8947;p6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68"/>
          <p:cNvGrpSpPr/>
          <p:nvPr/>
        </p:nvGrpSpPr>
        <p:grpSpPr>
          <a:xfrm>
            <a:off x="1308631" y="1333580"/>
            <a:ext cx="350166" cy="350198"/>
            <a:chOff x="1308631" y="1507830"/>
            <a:chExt cx="350166" cy="350198"/>
          </a:xfrm>
        </p:grpSpPr>
        <p:sp>
          <p:nvSpPr>
            <p:cNvPr id="8965" name="Google Shape;8965;p6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8"/>
          <p:cNvGrpSpPr/>
          <p:nvPr/>
        </p:nvGrpSpPr>
        <p:grpSpPr>
          <a:xfrm>
            <a:off x="1756921" y="1335489"/>
            <a:ext cx="345997" cy="345997"/>
            <a:chOff x="1756921" y="1509739"/>
            <a:chExt cx="345997" cy="345997"/>
          </a:xfrm>
        </p:grpSpPr>
        <p:sp>
          <p:nvSpPr>
            <p:cNvPr id="8970" name="Google Shape;8970;p6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8"/>
          <p:cNvGrpSpPr/>
          <p:nvPr/>
        </p:nvGrpSpPr>
        <p:grpSpPr>
          <a:xfrm>
            <a:off x="2216956" y="1336253"/>
            <a:ext cx="318721" cy="345615"/>
            <a:chOff x="2216956" y="1510503"/>
            <a:chExt cx="318721" cy="345615"/>
          </a:xfrm>
        </p:grpSpPr>
        <p:sp>
          <p:nvSpPr>
            <p:cNvPr id="8988" name="Google Shape;8988;p6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8"/>
          <p:cNvGrpSpPr/>
          <p:nvPr/>
        </p:nvGrpSpPr>
        <p:grpSpPr>
          <a:xfrm>
            <a:off x="3988156" y="1394211"/>
            <a:ext cx="349052" cy="230049"/>
            <a:chOff x="3988156" y="1568461"/>
            <a:chExt cx="349052" cy="230049"/>
          </a:xfrm>
        </p:grpSpPr>
        <p:sp>
          <p:nvSpPr>
            <p:cNvPr id="8994" name="Google Shape;8994;p6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8"/>
          <p:cNvGrpSpPr/>
          <p:nvPr/>
        </p:nvGrpSpPr>
        <p:grpSpPr>
          <a:xfrm>
            <a:off x="2633037" y="1325623"/>
            <a:ext cx="379002" cy="366112"/>
            <a:chOff x="2633037" y="1499873"/>
            <a:chExt cx="379002" cy="366112"/>
          </a:xfrm>
        </p:grpSpPr>
        <p:sp>
          <p:nvSpPr>
            <p:cNvPr id="9002" name="Google Shape;9002;p6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6675256" y="1341919"/>
            <a:ext cx="327823" cy="357009"/>
            <a:chOff x="6675256" y="1516169"/>
            <a:chExt cx="327823" cy="357009"/>
          </a:xfrm>
        </p:grpSpPr>
        <p:sp>
          <p:nvSpPr>
            <p:cNvPr id="9009" name="Google Shape;9009;p6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68"/>
          <p:cNvGrpSpPr/>
          <p:nvPr/>
        </p:nvGrpSpPr>
        <p:grpSpPr>
          <a:xfrm>
            <a:off x="8020159" y="1342301"/>
            <a:ext cx="300897" cy="356627"/>
            <a:chOff x="8020159" y="1516551"/>
            <a:chExt cx="300897" cy="356627"/>
          </a:xfrm>
        </p:grpSpPr>
        <p:sp>
          <p:nvSpPr>
            <p:cNvPr id="9019" name="Google Shape;9019;p6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5377363" y="1341919"/>
            <a:ext cx="257357" cy="356627"/>
            <a:chOff x="5377363" y="1516169"/>
            <a:chExt cx="257357" cy="356627"/>
          </a:xfrm>
        </p:grpSpPr>
        <p:sp>
          <p:nvSpPr>
            <p:cNvPr id="9025" name="Google Shape;9025;p6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8"/>
          <p:cNvGrpSpPr/>
          <p:nvPr/>
        </p:nvGrpSpPr>
        <p:grpSpPr>
          <a:xfrm>
            <a:off x="4880567" y="1361620"/>
            <a:ext cx="356245" cy="317607"/>
            <a:chOff x="4880567" y="1535870"/>
            <a:chExt cx="356245" cy="317607"/>
          </a:xfrm>
        </p:grpSpPr>
        <p:sp>
          <p:nvSpPr>
            <p:cNvPr id="9043" name="Google Shape;9043;p6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68"/>
          <p:cNvGrpSpPr/>
          <p:nvPr/>
        </p:nvGrpSpPr>
        <p:grpSpPr>
          <a:xfrm>
            <a:off x="5771483" y="1341537"/>
            <a:ext cx="357359" cy="357391"/>
            <a:chOff x="5771483" y="1515787"/>
            <a:chExt cx="357359" cy="357391"/>
          </a:xfrm>
        </p:grpSpPr>
        <p:sp>
          <p:nvSpPr>
            <p:cNvPr id="9049" name="Google Shape;9049;p6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8"/>
          <p:cNvGrpSpPr/>
          <p:nvPr/>
        </p:nvGrpSpPr>
        <p:grpSpPr>
          <a:xfrm>
            <a:off x="7121669" y="1359360"/>
            <a:ext cx="321362" cy="321362"/>
            <a:chOff x="7121669" y="1533610"/>
            <a:chExt cx="321362" cy="321362"/>
          </a:xfrm>
        </p:grpSpPr>
        <p:sp>
          <p:nvSpPr>
            <p:cNvPr id="9054" name="Google Shape;9054;p6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8"/>
          <p:cNvGrpSpPr/>
          <p:nvPr/>
        </p:nvGrpSpPr>
        <p:grpSpPr>
          <a:xfrm>
            <a:off x="7562766" y="1340614"/>
            <a:ext cx="327059" cy="360192"/>
            <a:chOff x="7562766" y="1514864"/>
            <a:chExt cx="327059" cy="360192"/>
          </a:xfrm>
        </p:grpSpPr>
        <p:sp>
          <p:nvSpPr>
            <p:cNvPr id="9059" name="Google Shape;9059;p6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8"/>
          <p:cNvGrpSpPr/>
          <p:nvPr/>
        </p:nvGrpSpPr>
        <p:grpSpPr>
          <a:xfrm>
            <a:off x="6221229" y="1324423"/>
            <a:ext cx="361636" cy="362183"/>
            <a:chOff x="6259175" y="1559008"/>
            <a:chExt cx="271743" cy="272093"/>
          </a:xfrm>
        </p:grpSpPr>
        <p:sp>
          <p:nvSpPr>
            <p:cNvPr id="9064" name="Google Shape;9064;p6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8"/>
          <p:cNvGrpSpPr/>
          <p:nvPr/>
        </p:nvGrpSpPr>
        <p:grpSpPr>
          <a:xfrm>
            <a:off x="6671087" y="1835054"/>
            <a:ext cx="332757" cy="281833"/>
            <a:chOff x="6671087" y="2009304"/>
            <a:chExt cx="332757" cy="281833"/>
          </a:xfrm>
        </p:grpSpPr>
        <p:sp>
          <p:nvSpPr>
            <p:cNvPr id="9082" name="Google Shape;9082;p6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4" name="Google Shape;9084;p6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5" name="Google Shape;9085;p68"/>
          <p:cNvGrpSpPr/>
          <p:nvPr/>
        </p:nvGrpSpPr>
        <p:grpSpPr>
          <a:xfrm>
            <a:off x="2201806" y="1802335"/>
            <a:ext cx="349784" cy="349434"/>
            <a:chOff x="2201806" y="1976585"/>
            <a:chExt cx="349784" cy="349434"/>
          </a:xfrm>
        </p:grpSpPr>
        <p:sp>
          <p:nvSpPr>
            <p:cNvPr id="9086" name="Google Shape;9086;p6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68"/>
          <p:cNvGrpSpPr/>
          <p:nvPr/>
        </p:nvGrpSpPr>
        <p:grpSpPr>
          <a:xfrm>
            <a:off x="3094217" y="1802335"/>
            <a:ext cx="350198" cy="350548"/>
            <a:chOff x="3094217" y="1976585"/>
            <a:chExt cx="350198" cy="350548"/>
          </a:xfrm>
        </p:grpSpPr>
        <p:sp>
          <p:nvSpPr>
            <p:cNvPr id="9091" name="Google Shape;9091;p6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4" name="Google Shape;9104;p6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5" name="Google Shape;9105;p68"/>
          <p:cNvGrpSpPr/>
          <p:nvPr/>
        </p:nvGrpSpPr>
        <p:grpSpPr>
          <a:xfrm>
            <a:off x="3979435" y="1802335"/>
            <a:ext cx="345265" cy="349848"/>
            <a:chOff x="3979435" y="1976585"/>
            <a:chExt cx="345265" cy="349848"/>
          </a:xfrm>
        </p:grpSpPr>
        <p:sp>
          <p:nvSpPr>
            <p:cNvPr id="9106" name="Google Shape;9106;p6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68"/>
          <p:cNvGrpSpPr/>
          <p:nvPr/>
        </p:nvGrpSpPr>
        <p:grpSpPr>
          <a:xfrm>
            <a:off x="3541011" y="1334344"/>
            <a:ext cx="350166" cy="349434"/>
            <a:chOff x="3541011" y="1508594"/>
            <a:chExt cx="350166" cy="349434"/>
          </a:xfrm>
        </p:grpSpPr>
        <p:sp>
          <p:nvSpPr>
            <p:cNvPr id="9124" name="Google Shape;9124;p6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8"/>
          <p:cNvGrpSpPr/>
          <p:nvPr/>
        </p:nvGrpSpPr>
        <p:grpSpPr>
          <a:xfrm>
            <a:off x="3576626" y="1801571"/>
            <a:ext cx="284251" cy="351694"/>
            <a:chOff x="3576626" y="1975821"/>
            <a:chExt cx="284251" cy="351694"/>
          </a:xfrm>
        </p:grpSpPr>
        <p:sp>
          <p:nvSpPr>
            <p:cNvPr id="9138" name="Google Shape;9138;p6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68"/>
          <p:cNvGrpSpPr/>
          <p:nvPr/>
        </p:nvGrpSpPr>
        <p:grpSpPr>
          <a:xfrm>
            <a:off x="2722090" y="2715912"/>
            <a:ext cx="238770" cy="371841"/>
            <a:chOff x="2722090" y="2890162"/>
            <a:chExt cx="238770" cy="371841"/>
          </a:xfrm>
        </p:grpSpPr>
        <p:sp>
          <p:nvSpPr>
            <p:cNvPr id="9142" name="Google Shape;9142;p6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5" name="Google Shape;9145;p6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6" name="Google Shape;9146;p68"/>
          <p:cNvGrpSpPr/>
          <p:nvPr/>
        </p:nvGrpSpPr>
        <p:grpSpPr>
          <a:xfrm>
            <a:off x="6216367" y="1795906"/>
            <a:ext cx="361147" cy="361147"/>
            <a:chOff x="6216367" y="1970156"/>
            <a:chExt cx="361147" cy="361147"/>
          </a:xfrm>
        </p:grpSpPr>
        <p:sp>
          <p:nvSpPr>
            <p:cNvPr id="9147" name="Google Shape;9147;p6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68"/>
          <p:cNvGrpSpPr/>
          <p:nvPr/>
        </p:nvGrpSpPr>
        <p:grpSpPr>
          <a:xfrm>
            <a:off x="1289311" y="2751972"/>
            <a:ext cx="408156" cy="299783"/>
            <a:chOff x="1289311" y="2926222"/>
            <a:chExt cx="408156" cy="299783"/>
          </a:xfrm>
        </p:grpSpPr>
        <p:sp>
          <p:nvSpPr>
            <p:cNvPr id="9152" name="Google Shape;9152;p6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8"/>
          <p:cNvGrpSpPr/>
          <p:nvPr/>
        </p:nvGrpSpPr>
        <p:grpSpPr>
          <a:xfrm>
            <a:off x="7978465" y="1795142"/>
            <a:ext cx="361147" cy="360797"/>
            <a:chOff x="7978465" y="1969392"/>
            <a:chExt cx="361147" cy="360797"/>
          </a:xfrm>
        </p:grpSpPr>
        <p:sp>
          <p:nvSpPr>
            <p:cNvPr id="9155" name="Google Shape;9155;p6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4" name="Google Shape;9164;p6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5" name="Google Shape;9165;p68"/>
          <p:cNvGrpSpPr/>
          <p:nvPr/>
        </p:nvGrpSpPr>
        <p:grpSpPr>
          <a:xfrm>
            <a:off x="854261" y="2734563"/>
            <a:ext cx="377474" cy="335748"/>
            <a:chOff x="854261" y="2908813"/>
            <a:chExt cx="377474" cy="335748"/>
          </a:xfrm>
        </p:grpSpPr>
        <p:sp>
          <p:nvSpPr>
            <p:cNvPr id="9166" name="Google Shape;9166;p6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8"/>
          <p:cNvGrpSpPr/>
          <p:nvPr/>
        </p:nvGrpSpPr>
        <p:grpSpPr>
          <a:xfrm>
            <a:off x="1749728" y="2720527"/>
            <a:ext cx="386927" cy="363438"/>
            <a:chOff x="1749728" y="2894777"/>
            <a:chExt cx="386927" cy="363438"/>
          </a:xfrm>
        </p:grpSpPr>
        <p:sp>
          <p:nvSpPr>
            <p:cNvPr id="9172" name="Google Shape;9172;p6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8"/>
          <p:cNvGrpSpPr/>
          <p:nvPr/>
        </p:nvGrpSpPr>
        <p:grpSpPr>
          <a:xfrm>
            <a:off x="7098912" y="1795142"/>
            <a:ext cx="359651" cy="361560"/>
            <a:chOff x="7098912" y="1969392"/>
            <a:chExt cx="359651" cy="361560"/>
          </a:xfrm>
        </p:grpSpPr>
        <p:sp>
          <p:nvSpPr>
            <p:cNvPr id="9180" name="Google Shape;9180;p6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3" name="Google Shape;9193;p6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4" name="Google Shape;9194;p68"/>
          <p:cNvGrpSpPr/>
          <p:nvPr/>
        </p:nvGrpSpPr>
        <p:grpSpPr>
          <a:xfrm>
            <a:off x="5352728" y="1815989"/>
            <a:ext cx="327091" cy="322508"/>
            <a:chOff x="5352728" y="1990239"/>
            <a:chExt cx="327091" cy="322508"/>
          </a:xfrm>
        </p:grpSpPr>
        <p:sp>
          <p:nvSpPr>
            <p:cNvPr id="9195" name="Google Shape;9195;p6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8"/>
          <p:cNvGrpSpPr/>
          <p:nvPr/>
        </p:nvGrpSpPr>
        <p:grpSpPr>
          <a:xfrm>
            <a:off x="7538896" y="1795906"/>
            <a:ext cx="361147" cy="361529"/>
            <a:chOff x="7538896" y="1970156"/>
            <a:chExt cx="361147" cy="361529"/>
          </a:xfrm>
        </p:grpSpPr>
        <p:sp>
          <p:nvSpPr>
            <p:cNvPr id="9199" name="Google Shape;9199;p6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8"/>
          <p:cNvGrpSpPr/>
          <p:nvPr/>
        </p:nvGrpSpPr>
        <p:grpSpPr>
          <a:xfrm>
            <a:off x="4896099" y="1796670"/>
            <a:ext cx="358155" cy="358123"/>
            <a:chOff x="4896099" y="1970920"/>
            <a:chExt cx="358155" cy="358123"/>
          </a:xfrm>
        </p:grpSpPr>
        <p:sp>
          <p:nvSpPr>
            <p:cNvPr id="9206" name="Google Shape;9206;p6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68"/>
          <p:cNvGrpSpPr/>
          <p:nvPr/>
        </p:nvGrpSpPr>
        <p:grpSpPr>
          <a:xfrm>
            <a:off x="4048787" y="2802769"/>
            <a:ext cx="283488" cy="198604"/>
            <a:chOff x="4048787" y="2977019"/>
            <a:chExt cx="283488" cy="198604"/>
          </a:xfrm>
        </p:grpSpPr>
        <p:sp>
          <p:nvSpPr>
            <p:cNvPr id="9210" name="Google Shape;9210;p6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8"/>
          <p:cNvGrpSpPr/>
          <p:nvPr/>
        </p:nvGrpSpPr>
        <p:grpSpPr>
          <a:xfrm>
            <a:off x="4054103" y="2255941"/>
            <a:ext cx="218687" cy="349052"/>
            <a:chOff x="4054103" y="2430191"/>
            <a:chExt cx="218687" cy="349052"/>
          </a:xfrm>
        </p:grpSpPr>
        <p:sp>
          <p:nvSpPr>
            <p:cNvPr id="9217" name="Google Shape;9217;p6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8"/>
          <p:cNvGrpSpPr/>
          <p:nvPr/>
        </p:nvGrpSpPr>
        <p:grpSpPr>
          <a:xfrm>
            <a:off x="2185128" y="2253299"/>
            <a:ext cx="382758" cy="356595"/>
            <a:chOff x="2185128" y="2427549"/>
            <a:chExt cx="382758" cy="356595"/>
          </a:xfrm>
        </p:grpSpPr>
        <p:sp>
          <p:nvSpPr>
            <p:cNvPr id="9220" name="Google Shape;9220;p6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8"/>
          <p:cNvGrpSpPr/>
          <p:nvPr/>
        </p:nvGrpSpPr>
        <p:grpSpPr>
          <a:xfrm>
            <a:off x="2656907" y="2265043"/>
            <a:ext cx="332757" cy="332343"/>
            <a:chOff x="2656907" y="2439293"/>
            <a:chExt cx="332757" cy="332343"/>
          </a:xfrm>
        </p:grpSpPr>
        <p:sp>
          <p:nvSpPr>
            <p:cNvPr id="9225" name="Google Shape;9225;p6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8"/>
          <p:cNvGrpSpPr/>
          <p:nvPr/>
        </p:nvGrpSpPr>
        <p:grpSpPr>
          <a:xfrm>
            <a:off x="1731523" y="2248366"/>
            <a:ext cx="399435" cy="365698"/>
            <a:chOff x="1731523" y="2422616"/>
            <a:chExt cx="399435" cy="365698"/>
          </a:xfrm>
        </p:grpSpPr>
        <p:sp>
          <p:nvSpPr>
            <p:cNvPr id="9233" name="Google Shape;9233;p6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8"/>
          <p:cNvGrpSpPr/>
          <p:nvPr/>
        </p:nvGrpSpPr>
        <p:grpSpPr>
          <a:xfrm>
            <a:off x="3097241" y="2259314"/>
            <a:ext cx="344883" cy="343387"/>
            <a:chOff x="3097241" y="2433564"/>
            <a:chExt cx="344883" cy="343387"/>
          </a:xfrm>
        </p:grpSpPr>
        <p:sp>
          <p:nvSpPr>
            <p:cNvPr id="9237" name="Google Shape;9237;p6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8"/>
          <p:cNvGrpSpPr/>
          <p:nvPr/>
        </p:nvGrpSpPr>
        <p:grpSpPr>
          <a:xfrm>
            <a:off x="1278299" y="2265043"/>
            <a:ext cx="410829" cy="332343"/>
            <a:chOff x="1278299" y="2439293"/>
            <a:chExt cx="410829" cy="332343"/>
          </a:xfrm>
        </p:grpSpPr>
        <p:sp>
          <p:nvSpPr>
            <p:cNvPr id="9247" name="Google Shape;9247;p6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8"/>
          <p:cNvGrpSpPr/>
          <p:nvPr/>
        </p:nvGrpSpPr>
        <p:grpSpPr>
          <a:xfrm>
            <a:off x="2661459" y="1840751"/>
            <a:ext cx="322508" cy="273494"/>
            <a:chOff x="2661459" y="2015001"/>
            <a:chExt cx="322508" cy="273494"/>
          </a:xfrm>
        </p:grpSpPr>
        <p:sp>
          <p:nvSpPr>
            <p:cNvPr id="9256" name="Google Shape;9256;p6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8"/>
          <p:cNvGrpSpPr/>
          <p:nvPr/>
        </p:nvGrpSpPr>
        <p:grpSpPr>
          <a:xfrm>
            <a:off x="870939" y="2265043"/>
            <a:ext cx="331993" cy="331993"/>
            <a:chOff x="870939" y="2439293"/>
            <a:chExt cx="331993" cy="331993"/>
          </a:xfrm>
        </p:grpSpPr>
        <p:sp>
          <p:nvSpPr>
            <p:cNvPr id="9259" name="Google Shape;9259;p6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68"/>
          <p:cNvGrpSpPr/>
          <p:nvPr/>
        </p:nvGrpSpPr>
        <p:grpSpPr>
          <a:xfrm>
            <a:off x="6644957" y="2282103"/>
            <a:ext cx="371395" cy="278904"/>
            <a:chOff x="6644957" y="2456353"/>
            <a:chExt cx="371395" cy="278904"/>
          </a:xfrm>
        </p:grpSpPr>
        <p:sp>
          <p:nvSpPr>
            <p:cNvPr id="9276" name="Google Shape;9276;p6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8"/>
          <p:cNvGrpSpPr/>
          <p:nvPr/>
        </p:nvGrpSpPr>
        <p:grpSpPr>
          <a:xfrm>
            <a:off x="5388757" y="2240409"/>
            <a:ext cx="260349" cy="362292"/>
            <a:chOff x="5388757" y="2414659"/>
            <a:chExt cx="260349" cy="362292"/>
          </a:xfrm>
        </p:grpSpPr>
        <p:sp>
          <p:nvSpPr>
            <p:cNvPr id="9282" name="Google Shape;9282;p6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68"/>
          <p:cNvGrpSpPr/>
          <p:nvPr/>
        </p:nvGrpSpPr>
        <p:grpSpPr>
          <a:xfrm>
            <a:off x="3567142" y="2731507"/>
            <a:ext cx="348288" cy="340331"/>
            <a:chOff x="3567142" y="2905757"/>
            <a:chExt cx="348288" cy="340331"/>
          </a:xfrm>
        </p:grpSpPr>
        <p:sp>
          <p:nvSpPr>
            <p:cNvPr id="9303" name="Google Shape;9303;p6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8"/>
          <p:cNvGrpSpPr/>
          <p:nvPr/>
        </p:nvGrpSpPr>
        <p:grpSpPr>
          <a:xfrm>
            <a:off x="870939" y="1801571"/>
            <a:ext cx="332375" cy="350071"/>
            <a:chOff x="870939" y="1975821"/>
            <a:chExt cx="332375" cy="350071"/>
          </a:xfrm>
        </p:grpSpPr>
        <p:sp>
          <p:nvSpPr>
            <p:cNvPr id="9309" name="Google Shape;9309;p6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8"/>
          <p:cNvGrpSpPr/>
          <p:nvPr/>
        </p:nvGrpSpPr>
        <p:grpSpPr>
          <a:xfrm>
            <a:off x="7967103" y="2240791"/>
            <a:ext cx="355863" cy="361911"/>
            <a:chOff x="7967103" y="2415041"/>
            <a:chExt cx="355863" cy="361911"/>
          </a:xfrm>
        </p:grpSpPr>
        <p:sp>
          <p:nvSpPr>
            <p:cNvPr id="9314" name="Google Shape;9314;p6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68"/>
          <p:cNvGrpSpPr/>
          <p:nvPr/>
        </p:nvGrpSpPr>
        <p:grpSpPr>
          <a:xfrm>
            <a:off x="7529411" y="2240409"/>
            <a:ext cx="355863" cy="362292"/>
            <a:chOff x="7529411" y="2414659"/>
            <a:chExt cx="355863" cy="362292"/>
          </a:xfrm>
        </p:grpSpPr>
        <p:sp>
          <p:nvSpPr>
            <p:cNvPr id="9326" name="Google Shape;9326;p6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68"/>
          <p:cNvGrpSpPr/>
          <p:nvPr/>
        </p:nvGrpSpPr>
        <p:grpSpPr>
          <a:xfrm>
            <a:off x="5733194" y="2257468"/>
            <a:ext cx="446826" cy="327059"/>
            <a:chOff x="5733194" y="2431718"/>
            <a:chExt cx="446826" cy="327059"/>
          </a:xfrm>
        </p:grpSpPr>
        <p:sp>
          <p:nvSpPr>
            <p:cNvPr id="9339" name="Google Shape;9339;p6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8"/>
          <p:cNvGrpSpPr/>
          <p:nvPr/>
        </p:nvGrpSpPr>
        <p:grpSpPr>
          <a:xfrm>
            <a:off x="4876780" y="2243814"/>
            <a:ext cx="407774" cy="356627"/>
            <a:chOff x="4876780" y="2418064"/>
            <a:chExt cx="407774" cy="356627"/>
          </a:xfrm>
        </p:grpSpPr>
        <p:sp>
          <p:nvSpPr>
            <p:cNvPr id="9343" name="Google Shape;9343;p6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8"/>
          <p:cNvGrpSpPr/>
          <p:nvPr/>
        </p:nvGrpSpPr>
        <p:grpSpPr>
          <a:xfrm>
            <a:off x="7070872" y="2236621"/>
            <a:ext cx="398321" cy="371013"/>
            <a:chOff x="7070872" y="2410871"/>
            <a:chExt cx="398321" cy="371013"/>
          </a:xfrm>
        </p:grpSpPr>
        <p:sp>
          <p:nvSpPr>
            <p:cNvPr id="9352" name="Google Shape;9352;p6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6" name="Google Shape;9356;p6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7" name="Google Shape;9357;p68"/>
          <p:cNvGrpSpPr/>
          <p:nvPr/>
        </p:nvGrpSpPr>
        <p:grpSpPr>
          <a:xfrm>
            <a:off x="5318259" y="2807861"/>
            <a:ext cx="371013" cy="220787"/>
            <a:chOff x="5318259" y="2982111"/>
            <a:chExt cx="371013" cy="220787"/>
          </a:xfrm>
        </p:grpSpPr>
        <p:sp>
          <p:nvSpPr>
            <p:cNvPr id="9358" name="Google Shape;9358;p6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68"/>
          <p:cNvGrpSpPr/>
          <p:nvPr/>
        </p:nvGrpSpPr>
        <p:grpSpPr>
          <a:xfrm>
            <a:off x="7073928" y="2731507"/>
            <a:ext cx="371395" cy="371809"/>
            <a:chOff x="7073928" y="2905757"/>
            <a:chExt cx="371395" cy="371809"/>
          </a:xfrm>
        </p:grpSpPr>
        <p:sp>
          <p:nvSpPr>
            <p:cNvPr id="9367" name="Google Shape;9367;p6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8"/>
          <p:cNvGrpSpPr/>
          <p:nvPr/>
        </p:nvGrpSpPr>
        <p:grpSpPr>
          <a:xfrm>
            <a:off x="6188327" y="2781158"/>
            <a:ext cx="371395" cy="272857"/>
            <a:chOff x="6188327" y="2955408"/>
            <a:chExt cx="371395" cy="272857"/>
          </a:xfrm>
        </p:grpSpPr>
        <p:sp>
          <p:nvSpPr>
            <p:cNvPr id="9371" name="Google Shape;9371;p6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8"/>
          <p:cNvGrpSpPr/>
          <p:nvPr/>
        </p:nvGrpSpPr>
        <p:grpSpPr>
          <a:xfrm>
            <a:off x="7521454" y="2731889"/>
            <a:ext cx="359651" cy="371013"/>
            <a:chOff x="7521454" y="2906139"/>
            <a:chExt cx="359651" cy="371013"/>
          </a:xfrm>
        </p:grpSpPr>
        <p:sp>
          <p:nvSpPr>
            <p:cNvPr id="9374" name="Google Shape;9374;p6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68"/>
          <p:cNvGrpSpPr/>
          <p:nvPr/>
        </p:nvGrpSpPr>
        <p:grpSpPr>
          <a:xfrm>
            <a:off x="5782845" y="2732271"/>
            <a:ext cx="301661" cy="371013"/>
            <a:chOff x="5782845" y="2906521"/>
            <a:chExt cx="301661" cy="371013"/>
          </a:xfrm>
        </p:grpSpPr>
        <p:sp>
          <p:nvSpPr>
            <p:cNvPr id="9380" name="Google Shape;9380;p6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68"/>
          <p:cNvGrpSpPr/>
          <p:nvPr/>
        </p:nvGrpSpPr>
        <p:grpSpPr>
          <a:xfrm>
            <a:off x="3539102" y="2253299"/>
            <a:ext cx="355099" cy="355481"/>
            <a:chOff x="3539102" y="2427549"/>
            <a:chExt cx="355099" cy="355481"/>
          </a:xfrm>
        </p:grpSpPr>
        <p:sp>
          <p:nvSpPr>
            <p:cNvPr id="9384" name="Google Shape;9384;p6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8"/>
          <p:cNvGrpSpPr/>
          <p:nvPr/>
        </p:nvGrpSpPr>
        <p:grpSpPr>
          <a:xfrm>
            <a:off x="6630539" y="2743252"/>
            <a:ext cx="371777" cy="349434"/>
            <a:chOff x="6630539" y="2917502"/>
            <a:chExt cx="371777" cy="349434"/>
          </a:xfrm>
        </p:grpSpPr>
        <p:sp>
          <p:nvSpPr>
            <p:cNvPr id="9387" name="Google Shape;9387;p6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8"/>
          <p:cNvGrpSpPr/>
          <p:nvPr/>
        </p:nvGrpSpPr>
        <p:grpSpPr>
          <a:xfrm>
            <a:off x="2171474" y="3194979"/>
            <a:ext cx="408156" cy="343737"/>
            <a:chOff x="2171474" y="3369229"/>
            <a:chExt cx="408156" cy="343737"/>
          </a:xfrm>
        </p:grpSpPr>
        <p:sp>
          <p:nvSpPr>
            <p:cNvPr id="9395" name="Google Shape;9395;p6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8"/>
          <p:cNvGrpSpPr/>
          <p:nvPr/>
        </p:nvGrpSpPr>
        <p:grpSpPr>
          <a:xfrm>
            <a:off x="4891198" y="2750858"/>
            <a:ext cx="334634" cy="334634"/>
            <a:chOff x="4891198" y="2925108"/>
            <a:chExt cx="334634" cy="334634"/>
          </a:xfrm>
        </p:grpSpPr>
        <p:sp>
          <p:nvSpPr>
            <p:cNvPr id="9400" name="Google Shape;9400;p6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8"/>
          <p:cNvGrpSpPr/>
          <p:nvPr/>
        </p:nvGrpSpPr>
        <p:grpSpPr>
          <a:xfrm>
            <a:off x="7976174" y="2750858"/>
            <a:ext cx="334666" cy="334634"/>
            <a:chOff x="7976174" y="2925108"/>
            <a:chExt cx="334666" cy="334634"/>
          </a:xfrm>
        </p:grpSpPr>
        <p:sp>
          <p:nvSpPr>
            <p:cNvPr id="9409" name="Google Shape;9409;p6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8"/>
          <p:cNvGrpSpPr/>
          <p:nvPr/>
        </p:nvGrpSpPr>
        <p:grpSpPr>
          <a:xfrm>
            <a:off x="3091957" y="3199881"/>
            <a:ext cx="354717" cy="332757"/>
            <a:chOff x="3091957" y="3374131"/>
            <a:chExt cx="354717" cy="332757"/>
          </a:xfrm>
        </p:grpSpPr>
        <p:sp>
          <p:nvSpPr>
            <p:cNvPr id="9419" name="Google Shape;9419;p6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8"/>
          <p:cNvGrpSpPr/>
          <p:nvPr/>
        </p:nvGrpSpPr>
        <p:grpSpPr>
          <a:xfrm>
            <a:off x="3988156" y="3205960"/>
            <a:ext cx="353954" cy="318880"/>
            <a:chOff x="3988156" y="3380210"/>
            <a:chExt cx="353954" cy="318880"/>
          </a:xfrm>
        </p:grpSpPr>
        <p:sp>
          <p:nvSpPr>
            <p:cNvPr id="9426" name="Google Shape;9426;p6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68"/>
          <p:cNvGrpSpPr/>
          <p:nvPr/>
        </p:nvGrpSpPr>
        <p:grpSpPr>
          <a:xfrm>
            <a:off x="3541011" y="3193070"/>
            <a:ext cx="348257" cy="346188"/>
            <a:chOff x="3541011" y="3367320"/>
            <a:chExt cx="348257" cy="346188"/>
          </a:xfrm>
        </p:grpSpPr>
        <p:sp>
          <p:nvSpPr>
            <p:cNvPr id="9432" name="Google Shape;9432;p6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8"/>
          <p:cNvGrpSpPr/>
          <p:nvPr/>
        </p:nvGrpSpPr>
        <p:grpSpPr>
          <a:xfrm>
            <a:off x="1314678" y="3183967"/>
            <a:ext cx="334666" cy="365348"/>
            <a:chOff x="1314678" y="3358217"/>
            <a:chExt cx="334666" cy="365348"/>
          </a:xfrm>
        </p:grpSpPr>
        <p:sp>
          <p:nvSpPr>
            <p:cNvPr id="9437" name="Google Shape;9437;p6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68"/>
          <p:cNvGrpSpPr/>
          <p:nvPr/>
        </p:nvGrpSpPr>
        <p:grpSpPr>
          <a:xfrm>
            <a:off x="1748582" y="3198385"/>
            <a:ext cx="359269" cy="335780"/>
            <a:chOff x="1748582" y="3372635"/>
            <a:chExt cx="359269" cy="335780"/>
          </a:xfrm>
        </p:grpSpPr>
        <p:sp>
          <p:nvSpPr>
            <p:cNvPr id="9443" name="Google Shape;9443;p6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4" name="Google Shape;9444;p68"/>
            <p:cNvGrpSpPr/>
            <p:nvPr/>
          </p:nvGrpSpPr>
          <p:grpSpPr>
            <a:xfrm>
              <a:off x="1748582" y="3372635"/>
              <a:ext cx="333520" cy="335780"/>
              <a:chOff x="1748582" y="3372635"/>
              <a:chExt cx="333520" cy="335780"/>
            </a:xfrm>
          </p:grpSpPr>
          <p:sp>
            <p:nvSpPr>
              <p:cNvPr id="9445" name="Google Shape;9445;p6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8" name="Google Shape;9448;p68"/>
          <p:cNvGrpSpPr/>
          <p:nvPr/>
        </p:nvGrpSpPr>
        <p:grpSpPr>
          <a:xfrm>
            <a:off x="2640993" y="3183585"/>
            <a:ext cx="365348" cy="364966"/>
            <a:chOff x="2640993" y="3357835"/>
            <a:chExt cx="365348" cy="364966"/>
          </a:xfrm>
        </p:grpSpPr>
        <p:sp>
          <p:nvSpPr>
            <p:cNvPr id="9449" name="Google Shape;9449;p6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8"/>
          <p:cNvGrpSpPr/>
          <p:nvPr/>
        </p:nvGrpSpPr>
        <p:grpSpPr>
          <a:xfrm>
            <a:off x="4886264" y="3191924"/>
            <a:ext cx="350548" cy="350198"/>
            <a:chOff x="4886264" y="3366174"/>
            <a:chExt cx="350548" cy="350198"/>
          </a:xfrm>
        </p:grpSpPr>
        <p:sp>
          <p:nvSpPr>
            <p:cNvPr id="9460" name="Google Shape;9460;p6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8"/>
          <p:cNvGrpSpPr/>
          <p:nvPr/>
        </p:nvGrpSpPr>
        <p:grpSpPr>
          <a:xfrm>
            <a:off x="5331913" y="3239697"/>
            <a:ext cx="347143" cy="254684"/>
            <a:chOff x="5331913" y="3413947"/>
            <a:chExt cx="347143" cy="254684"/>
          </a:xfrm>
        </p:grpSpPr>
        <p:sp>
          <p:nvSpPr>
            <p:cNvPr id="9474" name="Google Shape;9474;p6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68"/>
          <p:cNvGrpSpPr/>
          <p:nvPr/>
        </p:nvGrpSpPr>
        <p:grpSpPr>
          <a:xfrm>
            <a:off x="5776798" y="3235528"/>
            <a:ext cx="346379" cy="264518"/>
            <a:chOff x="5776798" y="3409778"/>
            <a:chExt cx="346379" cy="264518"/>
          </a:xfrm>
        </p:grpSpPr>
        <p:sp>
          <p:nvSpPr>
            <p:cNvPr id="9481" name="Google Shape;9481;p6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68"/>
          <p:cNvGrpSpPr/>
          <p:nvPr/>
        </p:nvGrpSpPr>
        <p:grpSpPr>
          <a:xfrm>
            <a:off x="7108015" y="3222255"/>
            <a:ext cx="344883" cy="290299"/>
            <a:chOff x="7108015" y="3396505"/>
            <a:chExt cx="344883" cy="290299"/>
          </a:xfrm>
        </p:grpSpPr>
        <p:sp>
          <p:nvSpPr>
            <p:cNvPr id="9488" name="Google Shape;9488;p6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68"/>
          <p:cNvGrpSpPr/>
          <p:nvPr/>
        </p:nvGrpSpPr>
        <p:grpSpPr>
          <a:xfrm>
            <a:off x="7551754" y="3216558"/>
            <a:ext cx="344883" cy="301311"/>
            <a:chOff x="7551754" y="3390808"/>
            <a:chExt cx="344883" cy="301311"/>
          </a:xfrm>
        </p:grpSpPr>
        <p:sp>
          <p:nvSpPr>
            <p:cNvPr id="9493" name="Google Shape;9493;p6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8"/>
          <p:cNvGrpSpPr/>
          <p:nvPr/>
        </p:nvGrpSpPr>
        <p:grpSpPr>
          <a:xfrm>
            <a:off x="6707084" y="3213153"/>
            <a:ext cx="261145" cy="308504"/>
            <a:chOff x="6707084" y="3387403"/>
            <a:chExt cx="261145" cy="308504"/>
          </a:xfrm>
        </p:grpSpPr>
        <p:sp>
          <p:nvSpPr>
            <p:cNvPr id="9505" name="Google Shape;9505;p6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68"/>
          <p:cNvGrpSpPr/>
          <p:nvPr/>
        </p:nvGrpSpPr>
        <p:grpSpPr>
          <a:xfrm>
            <a:off x="848978" y="4123387"/>
            <a:ext cx="377824" cy="324418"/>
            <a:chOff x="848978" y="4297637"/>
            <a:chExt cx="377824" cy="324418"/>
          </a:xfrm>
        </p:grpSpPr>
        <p:sp>
          <p:nvSpPr>
            <p:cNvPr id="9510" name="Google Shape;9510;p6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68"/>
          <p:cNvGrpSpPr/>
          <p:nvPr/>
        </p:nvGrpSpPr>
        <p:grpSpPr>
          <a:xfrm>
            <a:off x="1754279" y="4112343"/>
            <a:ext cx="351439" cy="345965"/>
            <a:chOff x="1754279" y="4286593"/>
            <a:chExt cx="351439" cy="345965"/>
          </a:xfrm>
        </p:grpSpPr>
        <p:sp>
          <p:nvSpPr>
            <p:cNvPr id="9513" name="Google Shape;9513;p6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68"/>
          <p:cNvGrpSpPr/>
          <p:nvPr/>
        </p:nvGrpSpPr>
        <p:grpSpPr>
          <a:xfrm>
            <a:off x="3996113" y="4116926"/>
            <a:ext cx="336512" cy="335048"/>
            <a:chOff x="3996113" y="4291176"/>
            <a:chExt cx="336512" cy="335048"/>
          </a:xfrm>
        </p:grpSpPr>
        <p:sp>
          <p:nvSpPr>
            <p:cNvPr id="9519" name="Google Shape;9519;p6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2" name="Google Shape;9522;p6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3" name="Google Shape;9523;p68"/>
          <p:cNvGrpSpPr/>
          <p:nvPr/>
        </p:nvGrpSpPr>
        <p:grpSpPr>
          <a:xfrm>
            <a:off x="2179081" y="4111261"/>
            <a:ext cx="397525" cy="348670"/>
            <a:chOff x="2179081" y="4285511"/>
            <a:chExt cx="397525" cy="348670"/>
          </a:xfrm>
        </p:grpSpPr>
        <p:sp>
          <p:nvSpPr>
            <p:cNvPr id="9524" name="Google Shape;9524;p6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8"/>
          <p:cNvGrpSpPr/>
          <p:nvPr/>
        </p:nvGrpSpPr>
        <p:grpSpPr>
          <a:xfrm>
            <a:off x="3584201" y="4120746"/>
            <a:ext cx="267574" cy="329415"/>
            <a:chOff x="3584201" y="4294996"/>
            <a:chExt cx="267574" cy="329415"/>
          </a:xfrm>
        </p:grpSpPr>
        <p:sp>
          <p:nvSpPr>
            <p:cNvPr id="9527" name="Google Shape;9527;p6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68"/>
          <p:cNvGrpSpPr/>
          <p:nvPr/>
        </p:nvGrpSpPr>
        <p:grpSpPr>
          <a:xfrm>
            <a:off x="3082855" y="4121478"/>
            <a:ext cx="375946" cy="327823"/>
            <a:chOff x="3082855" y="4295728"/>
            <a:chExt cx="375946" cy="327823"/>
          </a:xfrm>
        </p:grpSpPr>
        <p:sp>
          <p:nvSpPr>
            <p:cNvPr id="9532" name="Google Shape;9532;p6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8"/>
          <p:cNvGrpSpPr/>
          <p:nvPr/>
        </p:nvGrpSpPr>
        <p:grpSpPr>
          <a:xfrm>
            <a:off x="2749016" y="4116926"/>
            <a:ext cx="150831" cy="336926"/>
            <a:chOff x="2749016" y="4291176"/>
            <a:chExt cx="150831" cy="336926"/>
          </a:xfrm>
        </p:grpSpPr>
        <p:sp>
          <p:nvSpPr>
            <p:cNvPr id="9544" name="Google Shape;9544;p6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68"/>
          <p:cNvGrpSpPr/>
          <p:nvPr/>
        </p:nvGrpSpPr>
        <p:grpSpPr>
          <a:xfrm>
            <a:off x="7127716" y="4105182"/>
            <a:ext cx="248254" cy="361942"/>
            <a:chOff x="7127716" y="4279432"/>
            <a:chExt cx="248254" cy="361942"/>
          </a:xfrm>
        </p:grpSpPr>
        <p:sp>
          <p:nvSpPr>
            <p:cNvPr id="9549" name="Google Shape;9549;p6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8"/>
          <p:cNvGrpSpPr/>
          <p:nvPr/>
        </p:nvGrpSpPr>
        <p:grpSpPr>
          <a:xfrm>
            <a:off x="7565408" y="4105182"/>
            <a:ext cx="248255" cy="361942"/>
            <a:chOff x="7565408" y="4279432"/>
            <a:chExt cx="248255" cy="361942"/>
          </a:xfrm>
        </p:grpSpPr>
        <p:sp>
          <p:nvSpPr>
            <p:cNvPr id="9559" name="Google Shape;9559;p6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7" name="Google Shape;9567;p68"/>
          <p:cNvGrpSpPr/>
          <p:nvPr/>
        </p:nvGrpSpPr>
        <p:grpSpPr>
          <a:xfrm>
            <a:off x="6264109" y="4105182"/>
            <a:ext cx="225498" cy="361560"/>
            <a:chOff x="6264109" y="4279432"/>
            <a:chExt cx="225498" cy="361560"/>
          </a:xfrm>
        </p:grpSpPr>
        <p:sp>
          <p:nvSpPr>
            <p:cNvPr id="9568" name="Google Shape;9568;p6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68"/>
          <p:cNvGrpSpPr/>
          <p:nvPr/>
        </p:nvGrpSpPr>
        <p:grpSpPr>
          <a:xfrm>
            <a:off x="7929578" y="4110115"/>
            <a:ext cx="395266" cy="351312"/>
            <a:chOff x="7929578" y="4284365"/>
            <a:chExt cx="395266" cy="351312"/>
          </a:xfrm>
        </p:grpSpPr>
        <p:sp>
          <p:nvSpPr>
            <p:cNvPr id="9571" name="Google Shape;9571;p6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68"/>
          <p:cNvGrpSpPr/>
          <p:nvPr/>
        </p:nvGrpSpPr>
        <p:grpSpPr>
          <a:xfrm>
            <a:off x="6595502" y="4149527"/>
            <a:ext cx="426315" cy="332826"/>
            <a:chOff x="6639652" y="4323777"/>
            <a:chExt cx="426315" cy="332826"/>
          </a:xfrm>
        </p:grpSpPr>
        <p:sp>
          <p:nvSpPr>
            <p:cNvPr id="9576" name="Google Shape;9576;p6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68"/>
          <p:cNvGrpSpPr/>
          <p:nvPr/>
        </p:nvGrpSpPr>
        <p:grpSpPr>
          <a:xfrm>
            <a:off x="5357662" y="4123387"/>
            <a:ext cx="287275" cy="326296"/>
            <a:chOff x="5357662" y="4297637"/>
            <a:chExt cx="287275" cy="326296"/>
          </a:xfrm>
        </p:grpSpPr>
        <p:sp>
          <p:nvSpPr>
            <p:cNvPr id="9587" name="Google Shape;9587;p6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8"/>
          <p:cNvGrpSpPr/>
          <p:nvPr/>
        </p:nvGrpSpPr>
        <p:grpSpPr>
          <a:xfrm>
            <a:off x="5774124" y="4120300"/>
            <a:ext cx="331611" cy="331674"/>
            <a:chOff x="5774124" y="4294550"/>
            <a:chExt cx="331611" cy="331674"/>
          </a:xfrm>
        </p:grpSpPr>
        <p:sp>
          <p:nvSpPr>
            <p:cNvPr id="9593" name="Google Shape;9593;p6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8"/>
          <p:cNvGrpSpPr/>
          <p:nvPr/>
        </p:nvGrpSpPr>
        <p:grpSpPr>
          <a:xfrm>
            <a:off x="4890434" y="4113139"/>
            <a:ext cx="345997" cy="346029"/>
            <a:chOff x="4890434" y="4287389"/>
            <a:chExt cx="345997" cy="346029"/>
          </a:xfrm>
        </p:grpSpPr>
        <p:sp>
          <p:nvSpPr>
            <p:cNvPr id="9596" name="Google Shape;9596;p6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68"/>
          <p:cNvGrpSpPr/>
          <p:nvPr/>
        </p:nvGrpSpPr>
        <p:grpSpPr>
          <a:xfrm>
            <a:off x="2165809" y="3636809"/>
            <a:ext cx="422542" cy="342973"/>
            <a:chOff x="2165809" y="3811059"/>
            <a:chExt cx="422542" cy="342973"/>
          </a:xfrm>
        </p:grpSpPr>
        <p:sp>
          <p:nvSpPr>
            <p:cNvPr id="9604" name="Google Shape;9604;p6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2" name="Google Shape;9622;p6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3" name="Google Shape;9623;p68"/>
          <p:cNvGrpSpPr/>
          <p:nvPr/>
        </p:nvGrpSpPr>
        <p:grpSpPr>
          <a:xfrm>
            <a:off x="903530" y="3631875"/>
            <a:ext cx="264550" cy="353222"/>
            <a:chOff x="903530" y="3806125"/>
            <a:chExt cx="264550" cy="353222"/>
          </a:xfrm>
        </p:grpSpPr>
        <p:sp>
          <p:nvSpPr>
            <p:cNvPr id="9624" name="Google Shape;9624;p6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68"/>
          <p:cNvGrpSpPr/>
          <p:nvPr/>
        </p:nvGrpSpPr>
        <p:grpSpPr>
          <a:xfrm>
            <a:off x="850092" y="3178684"/>
            <a:ext cx="369517" cy="375660"/>
            <a:chOff x="850092" y="3352934"/>
            <a:chExt cx="369517" cy="375660"/>
          </a:xfrm>
        </p:grpSpPr>
        <p:sp>
          <p:nvSpPr>
            <p:cNvPr id="9629" name="Google Shape;9629;p6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68"/>
          <p:cNvGrpSpPr/>
          <p:nvPr/>
        </p:nvGrpSpPr>
        <p:grpSpPr>
          <a:xfrm>
            <a:off x="2611458" y="3642124"/>
            <a:ext cx="426329" cy="332375"/>
            <a:chOff x="2611458" y="3816374"/>
            <a:chExt cx="426329" cy="332375"/>
          </a:xfrm>
        </p:grpSpPr>
        <p:sp>
          <p:nvSpPr>
            <p:cNvPr id="9635" name="Google Shape;9635;p6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5" name="Google Shape;9645;p6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6" name="Google Shape;9646;p68"/>
          <p:cNvGrpSpPr/>
          <p:nvPr/>
        </p:nvGrpSpPr>
        <p:grpSpPr>
          <a:xfrm>
            <a:off x="4019984" y="3631143"/>
            <a:ext cx="293704" cy="353954"/>
            <a:chOff x="4019984" y="3805393"/>
            <a:chExt cx="293704" cy="353954"/>
          </a:xfrm>
        </p:grpSpPr>
        <p:sp>
          <p:nvSpPr>
            <p:cNvPr id="9647" name="Google Shape;9647;p6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68"/>
          <p:cNvGrpSpPr/>
          <p:nvPr/>
        </p:nvGrpSpPr>
        <p:grpSpPr>
          <a:xfrm>
            <a:off x="8006505" y="3215794"/>
            <a:ext cx="323654" cy="303189"/>
            <a:chOff x="8006505" y="3390044"/>
            <a:chExt cx="323654" cy="303189"/>
          </a:xfrm>
        </p:grpSpPr>
        <p:sp>
          <p:nvSpPr>
            <p:cNvPr id="9650" name="Google Shape;9650;p6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8"/>
          <p:cNvGrpSpPr/>
          <p:nvPr/>
        </p:nvGrpSpPr>
        <p:grpSpPr>
          <a:xfrm>
            <a:off x="1299146" y="3632257"/>
            <a:ext cx="367990" cy="351312"/>
            <a:chOff x="1299146" y="3806507"/>
            <a:chExt cx="367990" cy="351312"/>
          </a:xfrm>
        </p:grpSpPr>
        <p:sp>
          <p:nvSpPr>
            <p:cNvPr id="9657" name="Google Shape;9657;p6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9" name="Google Shape;9659;p6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68"/>
          <p:cNvGrpSpPr/>
          <p:nvPr/>
        </p:nvGrpSpPr>
        <p:grpSpPr>
          <a:xfrm>
            <a:off x="7550258" y="3658420"/>
            <a:ext cx="371395" cy="301279"/>
            <a:chOff x="7550258" y="3832670"/>
            <a:chExt cx="371395" cy="301279"/>
          </a:xfrm>
        </p:grpSpPr>
        <p:sp>
          <p:nvSpPr>
            <p:cNvPr id="9661" name="Google Shape;9661;p6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9" name="Google Shape;9679;p6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0" name="Google Shape;9680;p68"/>
          <p:cNvGrpSpPr/>
          <p:nvPr/>
        </p:nvGrpSpPr>
        <p:grpSpPr>
          <a:xfrm>
            <a:off x="6659725" y="3633785"/>
            <a:ext cx="367608" cy="350548"/>
            <a:chOff x="6659725" y="3808035"/>
            <a:chExt cx="367608" cy="350548"/>
          </a:xfrm>
        </p:grpSpPr>
        <p:sp>
          <p:nvSpPr>
            <p:cNvPr id="9681" name="Google Shape;9681;p6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8"/>
          <p:cNvGrpSpPr/>
          <p:nvPr/>
        </p:nvGrpSpPr>
        <p:grpSpPr>
          <a:xfrm>
            <a:off x="6219391" y="3642506"/>
            <a:ext cx="356627" cy="334252"/>
            <a:chOff x="6219391" y="3816756"/>
            <a:chExt cx="356627" cy="334252"/>
          </a:xfrm>
        </p:grpSpPr>
        <p:sp>
          <p:nvSpPr>
            <p:cNvPr id="9684" name="Google Shape;9684;p6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68"/>
          <p:cNvGrpSpPr/>
          <p:nvPr/>
        </p:nvGrpSpPr>
        <p:grpSpPr>
          <a:xfrm>
            <a:off x="5778676" y="3652722"/>
            <a:ext cx="349052" cy="313055"/>
            <a:chOff x="5778676" y="3826972"/>
            <a:chExt cx="349052" cy="313055"/>
          </a:xfrm>
        </p:grpSpPr>
        <p:sp>
          <p:nvSpPr>
            <p:cNvPr id="9689" name="Google Shape;9689;p6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8"/>
          <p:cNvGrpSpPr/>
          <p:nvPr/>
        </p:nvGrpSpPr>
        <p:grpSpPr>
          <a:xfrm>
            <a:off x="5355784" y="3660297"/>
            <a:ext cx="299019" cy="297905"/>
            <a:chOff x="5355784" y="3834547"/>
            <a:chExt cx="299019" cy="297905"/>
          </a:xfrm>
        </p:grpSpPr>
        <p:sp>
          <p:nvSpPr>
            <p:cNvPr id="9695" name="Google Shape;9695;p6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8"/>
          <p:cNvGrpSpPr/>
          <p:nvPr/>
        </p:nvGrpSpPr>
        <p:grpSpPr>
          <a:xfrm>
            <a:off x="8036455" y="3633021"/>
            <a:ext cx="292176" cy="353985"/>
            <a:chOff x="8036455" y="3807271"/>
            <a:chExt cx="292176" cy="353985"/>
          </a:xfrm>
        </p:grpSpPr>
        <p:sp>
          <p:nvSpPr>
            <p:cNvPr id="9700" name="Google Shape;9700;p6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2" name="Google Shape;9702;p6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9703" name="Google Shape;9703;p6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9704" name="Google Shape;9704;p68"/>
          <p:cNvGrpSpPr/>
          <p:nvPr/>
        </p:nvGrpSpPr>
        <p:grpSpPr>
          <a:xfrm>
            <a:off x="4874902" y="3634549"/>
            <a:ext cx="345615" cy="350835"/>
            <a:chOff x="4874902" y="3808799"/>
            <a:chExt cx="345615" cy="350835"/>
          </a:xfrm>
        </p:grpSpPr>
        <p:sp>
          <p:nvSpPr>
            <p:cNvPr id="9705" name="Google Shape;9705;p6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8"/>
          <p:cNvGrpSpPr/>
          <p:nvPr/>
        </p:nvGrpSpPr>
        <p:grpSpPr>
          <a:xfrm>
            <a:off x="3095745" y="3631143"/>
            <a:ext cx="352840" cy="354717"/>
            <a:chOff x="3095745" y="3805393"/>
            <a:chExt cx="352840" cy="354717"/>
          </a:xfrm>
        </p:grpSpPr>
        <p:sp>
          <p:nvSpPr>
            <p:cNvPr id="9723" name="Google Shape;9723;p6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32"/>
        <p:cNvGrpSpPr/>
        <p:nvPr/>
      </p:nvGrpSpPr>
      <p:grpSpPr>
        <a:xfrm>
          <a:off x="0" y="0"/>
          <a:ext cx="0" cy="0"/>
          <a:chOff x="0" y="0"/>
          <a:chExt cx="0" cy="0"/>
        </a:xfrm>
      </p:grpSpPr>
      <p:grpSp>
        <p:nvGrpSpPr>
          <p:cNvPr id="9733" name="Google Shape;9733;p69"/>
          <p:cNvGrpSpPr/>
          <p:nvPr/>
        </p:nvGrpSpPr>
        <p:grpSpPr>
          <a:xfrm>
            <a:off x="2704005" y="4083381"/>
            <a:ext cx="342144" cy="362704"/>
            <a:chOff x="2704005" y="4258781"/>
            <a:chExt cx="342144" cy="362704"/>
          </a:xfrm>
        </p:grpSpPr>
        <p:sp>
          <p:nvSpPr>
            <p:cNvPr id="9734" name="Google Shape;9734;p6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9"/>
          <p:cNvGrpSpPr/>
          <p:nvPr/>
        </p:nvGrpSpPr>
        <p:grpSpPr>
          <a:xfrm>
            <a:off x="2157462" y="4083096"/>
            <a:ext cx="347435" cy="363370"/>
            <a:chOff x="2157462" y="4258496"/>
            <a:chExt cx="347435" cy="363370"/>
          </a:xfrm>
        </p:grpSpPr>
        <p:sp>
          <p:nvSpPr>
            <p:cNvPr id="9742" name="Google Shape;9742;p6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9"/>
          <p:cNvGrpSpPr/>
          <p:nvPr/>
        </p:nvGrpSpPr>
        <p:grpSpPr>
          <a:xfrm>
            <a:off x="4010963" y="3588381"/>
            <a:ext cx="343665" cy="363211"/>
            <a:chOff x="4010963" y="3763781"/>
            <a:chExt cx="343665" cy="363211"/>
          </a:xfrm>
        </p:grpSpPr>
        <p:sp>
          <p:nvSpPr>
            <p:cNvPr id="9746" name="Google Shape;9746;p6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69"/>
          <p:cNvGrpSpPr/>
          <p:nvPr/>
        </p:nvGrpSpPr>
        <p:grpSpPr>
          <a:xfrm>
            <a:off x="2214042" y="3635109"/>
            <a:ext cx="368153" cy="311193"/>
            <a:chOff x="2214042" y="3810509"/>
            <a:chExt cx="368153" cy="311193"/>
          </a:xfrm>
        </p:grpSpPr>
        <p:sp>
          <p:nvSpPr>
            <p:cNvPr id="9752" name="Google Shape;9752;p6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69"/>
          <p:cNvGrpSpPr/>
          <p:nvPr/>
        </p:nvGrpSpPr>
        <p:grpSpPr>
          <a:xfrm>
            <a:off x="1797413" y="3606819"/>
            <a:ext cx="367805" cy="367773"/>
            <a:chOff x="1768938" y="3782219"/>
            <a:chExt cx="367805" cy="367773"/>
          </a:xfrm>
        </p:grpSpPr>
        <p:sp>
          <p:nvSpPr>
            <p:cNvPr id="9755" name="Google Shape;9755;p6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9"/>
          <p:cNvGrpSpPr/>
          <p:nvPr/>
        </p:nvGrpSpPr>
        <p:grpSpPr>
          <a:xfrm>
            <a:off x="2681385" y="3623039"/>
            <a:ext cx="325544" cy="327413"/>
            <a:chOff x="2681385" y="3798439"/>
            <a:chExt cx="325544" cy="327413"/>
          </a:xfrm>
        </p:grpSpPr>
        <p:sp>
          <p:nvSpPr>
            <p:cNvPr id="9761" name="Google Shape;9761;p6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69"/>
          <p:cNvGrpSpPr/>
          <p:nvPr/>
        </p:nvGrpSpPr>
        <p:grpSpPr>
          <a:xfrm>
            <a:off x="6243928" y="4088102"/>
            <a:ext cx="274254" cy="350824"/>
            <a:chOff x="6243928" y="4263502"/>
            <a:chExt cx="274254" cy="350824"/>
          </a:xfrm>
        </p:grpSpPr>
        <p:sp>
          <p:nvSpPr>
            <p:cNvPr id="9769" name="Google Shape;9769;p6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9"/>
          <p:cNvGrpSpPr/>
          <p:nvPr/>
        </p:nvGrpSpPr>
        <p:grpSpPr>
          <a:xfrm>
            <a:off x="3560600" y="3587938"/>
            <a:ext cx="352345" cy="363655"/>
            <a:chOff x="3560600" y="3763338"/>
            <a:chExt cx="352345" cy="363655"/>
          </a:xfrm>
        </p:grpSpPr>
        <p:sp>
          <p:nvSpPr>
            <p:cNvPr id="9778" name="Google Shape;9778;p6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9"/>
          <p:cNvGrpSpPr/>
          <p:nvPr/>
        </p:nvGrpSpPr>
        <p:grpSpPr>
          <a:xfrm>
            <a:off x="5790556" y="4085852"/>
            <a:ext cx="279513" cy="356083"/>
            <a:chOff x="5790556" y="4261252"/>
            <a:chExt cx="279513" cy="356083"/>
          </a:xfrm>
        </p:grpSpPr>
        <p:sp>
          <p:nvSpPr>
            <p:cNvPr id="9782" name="Google Shape;9782;p6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69"/>
          <p:cNvGrpSpPr/>
          <p:nvPr/>
        </p:nvGrpSpPr>
        <p:grpSpPr>
          <a:xfrm>
            <a:off x="5341333" y="4085852"/>
            <a:ext cx="278752" cy="356463"/>
            <a:chOff x="5341333" y="4261252"/>
            <a:chExt cx="278752" cy="356463"/>
          </a:xfrm>
        </p:grpSpPr>
        <p:sp>
          <p:nvSpPr>
            <p:cNvPr id="9790" name="Google Shape;9790;p6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7" name="Google Shape;9797;p6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8" name="Google Shape;9798;p69"/>
          <p:cNvGrpSpPr/>
          <p:nvPr/>
        </p:nvGrpSpPr>
        <p:grpSpPr>
          <a:xfrm>
            <a:off x="3103646" y="3590676"/>
            <a:ext cx="360233" cy="362451"/>
            <a:chOff x="3107608" y="3763401"/>
            <a:chExt cx="360233" cy="362451"/>
          </a:xfrm>
        </p:grpSpPr>
        <p:sp>
          <p:nvSpPr>
            <p:cNvPr id="9799" name="Google Shape;9799;p6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69"/>
          <p:cNvGrpSpPr/>
          <p:nvPr/>
        </p:nvGrpSpPr>
        <p:grpSpPr>
          <a:xfrm>
            <a:off x="889343" y="3625827"/>
            <a:ext cx="351585" cy="339705"/>
            <a:chOff x="889343" y="3801227"/>
            <a:chExt cx="351585" cy="339705"/>
          </a:xfrm>
        </p:grpSpPr>
        <p:sp>
          <p:nvSpPr>
            <p:cNvPr id="9803" name="Google Shape;9803;p6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69"/>
          <p:cNvGrpSpPr/>
          <p:nvPr/>
        </p:nvGrpSpPr>
        <p:grpSpPr>
          <a:xfrm>
            <a:off x="4896609" y="4085472"/>
            <a:ext cx="278784" cy="355323"/>
            <a:chOff x="4896609" y="4260872"/>
            <a:chExt cx="278784" cy="355323"/>
          </a:xfrm>
        </p:grpSpPr>
        <p:sp>
          <p:nvSpPr>
            <p:cNvPr id="9809" name="Google Shape;9809;p6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69"/>
          <p:cNvGrpSpPr/>
          <p:nvPr/>
        </p:nvGrpSpPr>
        <p:grpSpPr>
          <a:xfrm>
            <a:off x="7598438" y="4090731"/>
            <a:ext cx="260283" cy="345914"/>
            <a:chOff x="7598438" y="4266131"/>
            <a:chExt cx="260283" cy="345914"/>
          </a:xfrm>
        </p:grpSpPr>
        <p:sp>
          <p:nvSpPr>
            <p:cNvPr id="9816" name="Google Shape;9816;p6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69"/>
          <p:cNvGrpSpPr/>
          <p:nvPr/>
        </p:nvGrpSpPr>
        <p:grpSpPr>
          <a:xfrm>
            <a:off x="1767069" y="3184746"/>
            <a:ext cx="286324" cy="348163"/>
            <a:chOff x="1767069" y="3360146"/>
            <a:chExt cx="286324" cy="348163"/>
          </a:xfrm>
        </p:grpSpPr>
        <p:sp>
          <p:nvSpPr>
            <p:cNvPr id="9824" name="Google Shape;9824;p6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9"/>
          <p:cNvGrpSpPr/>
          <p:nvPr/>
        </p:nvGrpSpPr>
        <p:grpSpPr>
          <a:xfrm>
            <a:off x="7149944" y="4090731"/>
            <a:ext cx="260283" cy="345914"/>
            <a:chOff x="7149944" y="4266131"/>
            <a:chExt cx="260283" cy="345914"/>
          </a:xfrm>
        </p:grpSpPr>
        <p:sp>
          <p:nvSpPr>
            <p:cNvPr id="9832" name="Google Shape;9832;p6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69"/>
          <p:cNvGrpSpPr/>
          <p:nvPr/>
        </p:nvGrpSpPr>
        <p:grpSpPr>
          <a:xfrm>
            <a:off x="6695051" y="4083951"/>
            <a:ext cx="270104" cy="360233"/>
            <a:chOff x="6695051" y="4259351"/>
            <a:chExt cx="270104" cy="360233"/>
          </a:xfrm>
        </p:grpSpPr>
        <p:sp>
          <p:nvSpPr>
            <p:cNvPr id="9839" name="Google Shape;9839;p6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69"/>
          <p:cNvGrpSpPr/>
          <p:nvPr/>
        </p:nvGrpSpPr>
        <p:grpSpPr>
          <a:xfrm>
            <a:off x="8047661" y="4082051"/>
            <a:ext cx="277263" cy="362514"/>
            <a:chOff x="8047661" y="4257451"/>
            <a:chExt cx="277263" cy="362514"/>
          </a:xfrm>
        </p:grpSpPr>
        <p:sp>
          <p:nvSpPr>
            <p:cNvPr id="9844" name="Google Shape;9844;p6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9"/>
          <p:cNvGrpSpPr/>
          <p:nvPr/>
        </p:nvGrpSpPr>
        <p:grpSpPr>
          <a:xfrm>
            <a:off x="6248078" y="3609068"/>
            <a:ext cx="277263" cy="356115"/>
            <a:chOff x="6248078" y="3784468"/>
            <a:chExt cx="277263" cy="356115"/>
          </a:xfrm>
        </p:grpSpPr>
        <p:sp>
          <p:nvSpPr>
            <p:cNvPr id="9849" name="Google Shape;9849;p6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9"/>
          <p:cNvGrpSpPr/>
          <p:nvPr/>
        </p:nvGrpSpPr>
        <p:grpSpPr>
          <a:xfrm>
            <a:off x="5800725" y="3610589"/>
            <a:ext cx="277644" cy="354594"/>
            <a:chOff x="5800725" y="3785989"/>
            <a:chExt cx="277644" cy="354594"/>
          </a:xfrm>
        </p:grpSpPr>
        <p:sp>
          <p:nvSpPr>
            <p:cNvPr id="9855" name="Google Shape;9855;p6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69"/>
          <p:cNvGrpSpPr/>
          <p:nvPr/>
        </p:nvGrpSpPr>
        <p:grpSpPr>
          <a:xfrm>
            <a:off x="2206122" y="3185348"/>
            <a:ext cx="308183" cy="347561"/>
            <a:chOff x="2206122" y="3360748"/>
            <a:chExt cx="308183" cy="347561"/>
          </a:xfrm>
        </p:grpSpPr>
        <p:sp>
          <p:nvSpPr>
            <p:cNvPr id="9863" name="Google Shape;9863;p6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69"/>
          <p:cNvGrpSpPr/>
          <p:nvPr/>
        </p:nvGrpSpPr>
        <p:grpSpPr>
          <a:xfrm>
            <a:off x="5353403" y="3610209"/>
            <a:ext cx="277992" cy="354974"/>
            <a:chOff x="5353403" y="3785609"/>
            <a:chExt cx="277992" cy="354974"/>
          </a:xfrm>
        </p:grpSpPr>
        <p:sp>
          <p:nvSpPr>
            <p:cNvPr id="9869" name="Google Shape;9869;p6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9"/>
          <p:cNvGrpSpPr/>
          <p:nvPr/>
        </p:nvGrpSpPr>
        <p:grpSpPr>
          <a:xfrm>
            <a:off x="4896229" y="3610589"/>
            <a:ext cx="278784" cy="354594"/>
            <a:chOff x="4896229" y="3785989"/>
            <a:chExt cx="278784" cy="354594"/>
          </a:xfrm>
        </p:grpSpPr>
        <p:sp>
          <p:nvSpPr>
            <p:cNvPr id="9876" name="Google Shape;9876;p6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9"/>
          <p:cNvGrpSpPr/>
          <p:nvPr/>
        </p:nvGrpSpPr>
        <p:grpSpPr>
          <a:xfrm>
            <a:off x="7592387" y="3612458"/>
            <a:ext cx="273874" cy="351204"/>
            <a:chOff x="7592387" y="3787858"/>
            <a:chExt cx="273874" cy="351204"/>
          </a:xfrm>
        </p:grpSpPr>
        <p:sp>
          <p:nvSpPr>
            <p:cNvPr id="9883" name="Google Shape;9883;p6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9"/>
          <p:cNvGrpSpPr/>
          <p:nvPr/>
        </p:nvGrpSpPr>
        <p:grpSpPr>
          <a:xfrm>
            <a:off x="7145794" y="3612458"/>
            <a:ext cx="274254" cy="350444"/>
            <a:chOff x="7145794" y="3787858"/>
            <a:chExt cx="274254" cy="350444"/>
          </a:xfrm>
        </p:grpSpPr>
        <p:sp>
          <p:nvSpPr>
            <p:cNvPr id="9888" name="Google Shape;9888;p6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9"/>
          <p:cNvGrpSpPr/>
          <p:nvPr/>
        </p:nvGrpSpPr>
        <p:grpSpPr>
          <a:xfrm>
            <a:off x="8054060" y="3611698"/>
            <a:ext cx="266334" cy="353834"/>
            <a:chOff x="8054060" y="3787098"/>
            <a:chExt cx="266334" cy="353834"/>
          </a:xfrm>
        </p:grpSpPr>
        <p:sp>
          <p:nvSpPr>
            <p:cNvPr id="9895" name="Google Shape;9895;p6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9"/>
          <p:cNvGrpSpPr/>
          <p:nvPr/>
        </p:nvGrpSpPr>
        <p:grpSpPr>
          <a:xfrm>
            <a:off x="6702211" y="3607199"/>
            <a:ext cx="270104" cy="361754"/>
            <a:chOff x="6702211" y="3782599"/>
            <a:chExt cx="270104" cy="361754"/>
          </a:xfrm>
        </p:grpSpPr>
        <p:sp>
          <p:nvSpPr>
            <p:cNvPr id="9900" name="Google Shape;9900;p6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9"/>
          <p:cNvGrpSpPr/>
          <p:nvPr/>
        </p:nvGrpSpPr>
        <p:grpSpPr>
          <a:xfrm>
            <a:off x="3516886" y="3263327"/>
            <a:ext cx="391854" cy="269922"/>
            <a:chOff x="3516850" y="3406526"/>
            <a:chExt cx="369674" cy="254644"/>
          </a:xfrm>
        </p:grpSpPr>
        <p:sp>
          <p:nvSpPr>
            <p:cNvPr id="9906" name="Google Shape;9906;p6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69"/>
          <p:cNvGrpSpPr/>
          <p:nvPr/>
        </p:nvGrpSpPr>
        <p:grpSpPr>
          <a:xfrm>
            <a:off x="1310655" y="3185127"/>
            <a:ext cx="306314" cy="347403"/>
            <a:chOff x="1310655" y="3360527"/>
            <a:chExt cx="306314" cy="347403"/>
          </a:xfrm>
        </p:grpSpPr>
        <p:sp>
          <p:nvSpPr>
            <p:cNvPr id="9911" name="Google Shape;9911;p6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9"/>
          <p:cNvGrpSpPr/>
          <p:nvPr/>
        </p:nvGrpSpPr>
        <p:grpSpPr>
          <a:xfrm>
            <a:off x="3119678" y="3184746"/>
            <a:ext cx="269343" cy="348543"/>
            <a:chOff x="3119678" y="3360146"/>
            <a:chExt cx="269343" cy="348543"/>
          </a:xfrm>
        </p:grpSpPr>
        <p:sp>
          <p:nvSpPr>
            <p:cNvPr id="9917" name="Google Shape;9917;p6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69"/>
          <p:cNvGrpSpPr/>
          <p:nvPr/>
        </p:nvGrpSpPr>
        <p:grpSpPr>
          <a:xfrm>
            <a:off x="3967213" y="3181547"/>
            <a:ext cx="368185" cy="354753"/>
            <a:chOff x="3967213" y="3356947"/>
            <a:chExt cx="368185" cy="354753"/>
          </a:xfrm>
        </p:grpSpPr>
        <p:sp>
          <p:nvSpPr>
            <p:cNvPr id="9925" name="Google Shape;9925;p6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9"/>
          <p:cNvGrpSpPr/>
          <p:nvPr/>
        </p:nvGrpSpPr>
        <p:grpSpPr>
          <a:xfrm>
            <a:off x="871254" y="3184746"/>
            <a:ext cx="285183" cy="347023"/>
            <a:chOff x="871254" y="3360146"/>
            <a:chExt cx="285183" cy="347023"/>
          </a:xfrm>
        </p:grpSpPr>
        <p:sp>
          <p:nvSpPr>
            <p:cNvPr id="9931" name="Google Shape;9931;p6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69"/>
          <p:cNvGrpSpPr/>
          <p:nvPr/>
        </p:nvGrpSpPr>
        <p:grpSpPr>
          <a:xfrm>
            <a:off x="2665165" y="3184746"/>
            <a:ext cx="281794" cy="349684"/>
            <a:chOff x="2665165" y="3360146"/>
            <a:chExt cx="281794" cy="349684"/>
          </a:xfrm>
        </p:grpSpPr>
        <p:sp>
          <p:nvSpPr>
            <p:cNvPr id="9936" name="Google Shape;9936;p6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69"/>
          <p:cNvGrpSpPr/>
          <p:nvPr/>
        </p:nvGrpSpPr>
        <p:grpSpPr>
          <a:xfrm>
            <a:off x="7156344" y="3172296"/>
            <a:ext cx="264465" cy="353074"/>
            <a:chOff x="7156344" y="3347696"/>
            <a:chExt cx="264465" cy="353074"/>
          </a:xfrm>
        </p:grpSpPr>
        <p:sp>
          <p:nvSpPr>
            <p:cNvPr id="9942" name="Google Shape;9942;p6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9"/>
          <p:cNvGrpSpPr/>
          <p:nvPr/>
        </p:nvGrpSpPr>
        <p:grpSpPr>
          <a:xfrm>
            <a:off x="6703732" y="3171536"/>
            <a:ext cx="264813" cy="352693"/>
            <a:chOff x="6703732" y="3346936"/>
            <a:chExt cx="264813" cy="352693"/>
          </a:xfrm>
        </p:grpSpPr>
        <p:sp>
          <p:nvSpPr>
            <p:cNvPr id="9948" name="Google Shape;9948;p6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69"/>
          <p:cNvGrpSpPr/>
          <p:nvPr/>
        </p:nvGrpSpPr>
        <p:grpSpPr>
          <a:xfrm>
            <a:off x="6252228" y="3171536"/>
            <a:ext cx="265193" cy="352693"/>
            <a:chOff x="6252228" y="3346936"/>
            <a:chExt cx="265193" cy="352693"/>
          </a:xfrm>
        </p:grpSpPr>
        <p:sp>
          <p:nvSpPr>
            <p:cNvPr id="9954" name="Google Shape;9954;p6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69"/>
          <p:cNvGrpSpPr/>
          <p:nvPr/>
        </p:nvGrpSpPr>
        <p:grpSpPr>
          <a:xfrm>
            <a:off x="5801105" y="3172296"/>
            <a:ext cx="264813" cy="351933"/>
            <a:chOff x="5801105" y="3347696"/>
            <a:chExt cx="264813" cy="351933"/>
          </a:xfrm>
        </p:grpSpPr>
        <p:sp>
          <p:nvSpPr>
            <p:cNvPr id="9958" name="Google Shape;9958;p6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69"/>
          <p:cNvGrpSpPr/>
          <p:nvPr/>
        </p:nvGrpSpPr>
        <p:grpSpPr>
          <a:xfrm>
            <a:off x="5349253" y="3171536"/>
            <a:ext cx="265922" cy="352693"/>
            <a:chOff x="5349253" y="3346936"/>
            <a:chExt cx="265922" cy="352693"/>
          </a:xfrm>
        </p:grpSpPr>
        <p:sp>
          <p:nvSpPr>
            <p:cNvPr id="9963" name="Google Shape;9963;p6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9"/>
          <p:cNvGrpSpPr/>
          <p:nvPr/>
        </p:nvGrpSpPr>
        <p:grpSpPr>
          <a:xfrm>
            <a:off x="4907159" y="3171536"/>
            <a:ext cx="264845" cy="354214"/>
            <a:chOff x="4907159" y="3346936"/>
            <a:chExt cx="264845" cy="354214"/>
          </a:xfrm>
        </p:grpSpPr>
        <p:sp>
          <p:nvSpPr>
            <p:cNvPr id="9970" name="Google Shape;9970;p6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69"/>
          <p:cNvGrpSpPr/>
          <p:nvPr/>
        </p:nvGrpSpPr>
        <p:grpSpPr>
          <a:xfrm>
            <a:off x="8048421" y="3159086"/>
            <a:ext cx="276503" cy="369674"/>
            <a:chOff x="8048421" y="3334486"/>
            <a:chExt cx="276503" cy="369674"/>
          </a:xfrm>
        </p:grpSpPr>
        <p:sp>
          <p:nvSpPr>
            <p:cNvPr id="9973" name="Google Shape;9973;p6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69"/>
          <p:cNvGrpSpPr/>
          <p:nvPr/>
        </p:nvGrpSpPr>
        <p:grpSpPr>
          <a:xfrm>
            <a:off x="7575787" y="3154555"/>
            <a:ext cx="295384" cy="376834"/>
            <a:chOff x="7575787" y="3329955"/>
            <a:chExt cx="295384" cy="376834"/>
          </a:xfrm>
        </p:grpSpPr>
        <p:sp>
          <p:nvSpPr>
            <p:cNvPr id="9980" name="Google Shape;9980;p6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9"/>
          <p:cNvGrpSpPr/>
          <p:nvPr/>
        </p:nvGrpSpPr>
        <p:grpSpPr>
          <a:xfrm>
            <a:off x="864062" y="2709103"/>
            <a:ext cx="264084" cy="347783"/>
            <a:chOff x="864062" y="2884503"/>
            <a:chExt cx="264084" cy="347783"/>
          </a:xfrm>
        </p:grpSpPr>
        <p:sp>
          <p:nvSpPr>
            <p:cNvPr id="9987" name="Google Shape;9987;p6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69"/>
          <p:cNvGrpSpPr/>
          <p:nvPr/>
        </p:nvGrpSpPr>
        <p:grpSpPr>
          <a:xfrm>
            <a:off x="3978523" y="2709261"/>
            <a:ext cx="348955" cy="346516"/>
            <a:chOff x="3978523" y="2884661"/>
            <a:chExt cx="348955" cy="346516"/>
          </a:xfrm>
        </p:grpSpPr>
        <p:sp>
          <p:nvSpPr>
            <p:cNvPr id="9998" name="Google Shape;9998;p6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9"/>
          <p:cNvGrpSpPr/>
          <p:nvPr/>
        </p:nvGrpSpPr>
        <p:grpSpPr>
          <a:xfrm>
            <a:off x="3556255" y="2709863"/>
            <a:ext cx="347435" cy="345534"/>
            <a:chOff x="3527780" y="2885263"/>
            <a:chExt cx="347435" cy="345534"/>
          </a:xfrm>
        </p:grpSpPr>
        <p:sp>
          <p:nvSpPr>
            <p:cNvPr id="10007" name="Google Shape;10007;p6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69"/>
          <p:cNvGrpSpPr/>
          <p:nvPr/>
        </p:nvGrpSpPr>
        <p:grpSpPr>
          <a:xfrm>
            <a:off x="2239671" y="2709103"/>
            <a:ext cx="218053" cy="348543"/>
            <a:chOff x="2239671" y="2884503"/>
            <a:chExt cx="218053" cy="348543"/>
          </a:xfrm>
        </p:grpSpPr>
        <p:sp>
          <p:nvSpPr>
            <p:cNvPr id="10031" name="Google Shape;10031;p6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69"/>
          <p:cNvGrpSpPr/>
          <p:nvPr/>
        </p:nvGrpSpPr>
        <p:grpSpPr>
          <a:xfrm>
            <a:off x="2691555" y="2709103"/>
            <a:ext cx="215044" cy="348924"/>
            <a:chOff x="2691555" y="2884503"/>
            <a:chExt cx="215044" cy="348924"/>
          </a:xfrm>
        </p:grpSpPr>
        <p:sp>
          <p:nvSpPr>
            <p:cNvPr id="10037" name="Google Shape;10037;p6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9"/>
          <p:cNvGrpSpPr/>
          <p:nvPr/>
        </p:nvGrpSpPr>
        <p:grpSpPr>
          <a:xfrm>
            <a:off x="1770459" y="2709103"/>
            <a:ext cx="254644" cy="348828"/>
            <a:chOff x="1770459" y="2884503"/>
            <a:chExt cx="254644" cy="348828"/>
          </a:xfrm>
        </p:grpSpPr>
        <p:sp>
          <p:nvSpPr>
            <p:cNvPr id="10041" name="Google Shape;10041;p6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9"/>
          <p:cNvGrpSpPr/>
          <p:nvPr/>
        </p:nvGrpSpPr>
        <p:grpSpPr>
          <a:xfrm>
            <a:off x="1317466" y="2709483"/>
            <a:ext cx="258382" cy="348543"/>
            <a:chOff x="1317466" y="2884883"/>
            <a:chExt cx="258382" cy="348543"/>
          </a:xfrm>
        </p:grpSpPr>
        <p:sp>
          <p:nvSpPr>
            <p:cNvPr id="10050" name="Google Shape;10050;p6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9"/>
          <p:cNvGrpSpPr/>
          <p:nvPr/>
        </p:nvGrpSpPr>
        <p:grpSpPr>
          <a:xfrm>
            <a:off x="3121167" y="2709483"/>
            <a:ext cx="258414" cy="348543"/>
            <a:chOff x="3121167" y="2884883"/>
            <a:chExt cx="258414" cy="348543"/>
          </a:xfrm>
        </p:grpSpPr>
        <p:sp>
          <p:nvSpPr>
            <p:cNvPr id="10059" name="Google Shape;10059;p6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9"/>
          <p:cNvGrpSpPr/>
          <p:nvPr/>
        </p:nvGrpSpPr>
        <p:grpSpPr>
          <a:xfrm>
            <a:off x="4899999" y="2706695"/>
            <a:ext cx="271244" cy="346801"/>
            <a:chOff x="4899999" y="2882095"/>
            <a:chExt cx="271244" cy="346801"/>
          </a:xfrm>
        </p:grpSpPr>
        <p:sp>
          <p:nvSpPr>
            <p:cNvPr id="10068" name="Google Shape;10068;p6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69"/>
          <p:cNvGrpSpPr/>
          <p:nvPr/>
        </p:nvGrpSpPr>
        <p:grpSpPr>
          <a:xfrm>
            <a:off x="7162775" y="2705713"/>
            <a:ext cx="259523" cy="346294"/>
            <a:chOff x="7162775" y="2881113"/>
            <a:chExt cx="259523" cy="346294"/>
          </a:xfrm>
        </p:grpSpPr>
        <p:sp>
          <p:nvSpPr>
            <p:cNvPr id="10079" name="Google Shape;10079;p6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69"/>
          <p:cNvGrpSpPr/>
          <p:nvPr/>
        </p:nvGrpSpPr>
        <p:grpSpPr>
          <a:xfrm>
            <a:off x="6709751" y="2706442"/>
            <a:ext cx="261075" cy="347815"/>
            <a:chOff x="6709751" y="2881842"/>
            <a:chExt cx="261075" cy="347815"/>
          </a:xfrm>
        </p:grpSpPr>
        <p:sp>
          <p:nvSpPr>
            <p:cNvPr id="10086" name="Google Shape;10086;p6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69"/>
          <p:cNvGrpSpPr/>
          <p:nvPr/>
        </p:nvGrpSpPr>
        <p:grpSpPr>
          <a:xfrm>
            <a:off x="5807156" y="2705713"/>
            <a:ext cx="261043" cy="348163"/>
            <a:chOff x="5807156" y="2881113"/>
            <a:chExt cx="261043" cy="348163"/>
          </a:xfrm>
        </p:grpSpPr>
        <p:sp>
          <p:nvSpPr>
            <p:cNvPr id="10093" name="Google Shape;10093;p6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69"/>
          <p:cNvGrpSpPr/>
          <p:nvPr/>
        </p:nvGrpSpPr>
        <p:grpSpPr>
          <a:xfrm>
            <a:off x="5355653" y="2706093"/>
            <a:ext cx="262184" cy="346643"/>
            <a:chOff x="5355653" y="2881493"/>
            <a:chExt cx="262184" cy="346643"/>
          </a:xfrm>
        </p:grpSpPr>
        <p:sp>
          <p:nvSpPr>
            <p:cNvPr id="10099" name="Google Shape;10099;p6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69"/>
          <p:cNvGrpSpPr/>
          <p:nvPr/>
        </p:nvGrpSpPr>
        <p:grpSpPr>
          <a:xfrm>
            <a:off x="8055961" y="2706442"/>
            <a:ext cx="260283" cy="345914"/>
            <a:chOff x="8055961" y="2881842"/>
            <a:chExt cx="260283" cy="345914"/>
          </a:xfrm>
        </p:grpSpPr>
        <p:sp>
          <p:nvSpPr>
            <p:cNvPr id="10105" name="Google Shape;10105;p6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9"/>
          <p:cNvGrpSpPr/>
          <p:nvPr/>
        </p:nvGrpSpPr>
        <p:grpSpPr>
          <a:xfrm>
            <a:off x="7609368" y="2718512"/>
            <a:ext cx="264813" cy="353105"/>
            <a:chOff x="7609368" y="2893912"/>
            <a:chExt cx="264813" cy="353105"/>
          </a:xfrm>
        </p:grpSpPr>
        <p:sp>
          <p:nvSpPr>
            <p:cNvPr id="10110" name="Google Shape;10110;p6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9"/>
          <p:cNvGrpSpPr/>
          <p:nvPr/>
        </p:nvGrpSpPr>
        <p:grpSpPr>
          <a:xfrm>
            <a:off x="6248458" y="2694372"/>
            <a:ext cx="270864" cy="360645"/>
            <a:chOff x="6248458" y="2869772"/>
            <a:chExt cx="270864" cy="360645"/>
          </a:xfrm>
        </p:grpSpPr>
        <p:sp>
          <p:nvSpPr>
            <p:cNvPr id="10117" name="Google Shape;10117;p6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69"/>
          <p:cNvGrpSpPr/>
          <p:nvPr/>
        </p:nvGrpSpPr>
        <p:grpSpPr>
          <a:xfrm>
            <a:off x="3075928" y="2270398"/>
            <a:ext cx="363243" cy="300675"/>
            <a:chOff x="3075928" y="2445798"/>
            <a:chExt cx="363243" cy="300675"/>
          </a:xfrm>
        </p:grpSpPr>
        <p:sp>
          <p:nvSpPr>
            <p:cNvPr id="10123" name="Google Shape;10123;p6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69"/>
          <p:cNvGrpSpPr/>
          <p:nvPr/>
        </p:nvGrpSpPr>
        <p:grpSpPr>
          <a:xfrm>
            <a:off x="2633105" y="2256459"/>
            <a:ext cx="363243" cy="328585"/>
            <a:chOff x="2633105" y="2431859"/>
            <a:chExt cx="363243" cy="328585"/>
          </a:xfrm>
        </p:grpSpPr>
        <p:sp>
          <p:nvSpPr>
            <p:cNvPr id="10135" name="Google Shape;10135;p6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69"/>
          <p:cNvGrpSpPr/>
          <p:nvPr/>
        </p:nvGrpSpPr>
        <p:grpSpPr>
          <a:xfrm>
            <a:off x="2189142" y="2245910"/>
            <a:ext cx="365904" cy="350064"/>
            <a:chOff x="2189142" y="2421310"/>
            <a:chExt cx="365904" cy="350064"/>
          </a:xfrm>
        </p:grpSpPr>
        <p:sp>
          <p:nvSpPr>
            <p:cNvPr id="10144" name="Google Shape;10144;p6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3" name="Google Shape;10153;p6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4" name="Google Shape;10154;p69"/>
          <p:cNvGrpSpPr/>
          <p:nvPr/>
        </p:nvGrpSpPr>
        <p:grpSpPr>
          <a:xfrm>
            <a:off x="3961923" y="2310917"/>
            <a:ext cx="364415" cy="220936"/>
            <a:chOff x="3961923" y="2486317"/>
            <a:chExt cx="364415" cy="220936"/>
          </a:xfrm>
        </p:grpSpPr>
        <p:sp>
          <p:nvSpPr>
            <p:cNvPr id="10155" name="Google Shape;10155;p6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9" name="Google Shape;10159;p6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0" name="Google Shape;10160;p69"/>
          <p:cNvGrpSpPr/>
          <p:nvPr/>
        </p:nvGrpSpPr>
        <p:grpSpPr>
          <a:xfrm>
            <a:off x="1303876" y="2243977"/>
            <a:ext cx="363275" cy="354626"/>
            <a:chOff x="1303876" y="2419377"/>
            <a:chExt cx="363275" cy="354626"/>
          </a:xfrm>
        </p:grpSpPr>
        <p:sp>
          <p:nvSpPr>
            <p:cNvPr id="10161" name="Google Shape;10161;p6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69"/>
          <p:cNvGrpSpPr/>
          <p:nvPr/>
        </p:nvGrpSpPr>
        <p:grpSpPr>
          <a:xfrm>
            <a:off x="861053" y="2239510"/>
            <a:ext cx="362134" cy="363623"/>
            <a:chOff x="861053" y="2414910"/>
            <a:chExt cx="362134" cy="363623"/>
          </a:xfrm>
        </p:grpSpPr>
        <p:sp>
          <p:nvSpPr>
            <p:cNvPr id="10170" name="Google Shape;10170;p6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69"/>
          <p:cNvGrpSpPr/>
          <p:nvPr/>
        </p:nvGrpSpPr>
        <p:grpSpPr>
          <a:xfrm>
            <a:off x="7594288" y="2239859"/>
            <a:ext cx="279513" cy="355735"/>
            <a:chOff x="7594288" y="2415259"/>
            <a:chExt cx="279513" cy="355735"/>
          </a:xfrm>
        </p:grpSpPr>
        <p:sp>
          <p:nvSpPr>
            <p:cNvPr id="10176" name="Google Shape;10176;p6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9"/>
          <p:cNvGrpSpPr/>
          <p:nvPr/>
        </p:nvGrpSpPr>
        <p:grpSpPr>
          <a:xfrm>
            <a:off x="7145794" y="2240239"/>
            <a:ext cx="278784" cy="355735"/>
            <a:chOff x="7145794" y="2415639"/>
            <a:chExt cx="278784" cy="355735"/>
          </a:xfrm>
        </p:grpSpPr>
        <p:sp>
          <p:nvSpPr>
            <p:cNvPr id="10183" name="Google Shape;10183;p6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69"/>
          <p:cNvGrpSpPr/>
          <p:nvPr/>
        </p:nvGrpSpPr>
        <p:grpSpPr>
          <a:xfrm>
            <a:off x="6698441" y="2239130"/>
            <a:ext cx="277644" cy="357984"/>
            <a:chOff x="6698441" y="2414530"/>
            <a:chExt cx="277644" cy="357984"/>
          </a:xfrm>
        </p:grpSpPr>
        <p:sp>
          <p:nvSpPr>
            <p:cNvPr id="10194" name="Google Shape;10194;p6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9"/>
          <p:cNvGrpSpPr/>
          <p:nvPr/>
        </p:nvGrpSpPr>
        <p:grpSpPr>
          <a:xfrm>
            <a:off x="4897750" y="2240239"/>
            <a:ext cx="279513" cy="357255"/>
            <a:chOff x="4897750" y="2415639"/>
            <a:chExt cx="279513" cy="357255"/>
          </a:xfrm>
        </p:grpSpPr>
        <p:sp>
          <p:nvSpPr>
            <p:cNvPr id="10201" name="Google Shape;10201;p6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69"/>
          <p:cNvGrpSpPr/>
          <p:nvPr/>
        </p:nvGrpSpPr>
        <p:grpSpPr>
          <a:xfrm>
            <a:off x="5812066" y="2240619"/>
            <a:ext cx="264813" cy="353454"/>
            <a:chOff x="5812066" y="2416019"/>
            <a:chExt cx="264813" cy="353454"/>
          </a:xfrm>
        </p:grpSpPr>
        <p:sp>
          <p:nvSpPr>
            <p:cNvPr id="10210" name="Google Shape;10210;p6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69"/>
          <p:cNvGrpSpPr/>
          <p:nvPr/>
        </p:nvGrpSpPr>
        <p:grpSpPr>
          <a:xfrm>
            <a:off x="8054820" y="2240999"/>
            <a:ext cx="264433" cy="353454"/>
            <a:chOff x="8054820" y="2416399"/>
            <a:chExt cx="264433" cy="353454"/>
          </a:xfrm>
        </p:grpSpPr>
        <p:sp>
          <p:nvSpPr>
            <p:cNvPr id="10218" name="Google Shape;10218;p6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69"/>
          <p:cNvGrpSpPr/>
          <p:nvPr/>
        </p:nvGrpSpPr>
        <p:grpSpPr>
          <a:xfrm>
            <a:off x="5356413" y="2237990"/>
            <a:ext cx="271212" cy="361374"/>
            <a:chOff x="5356413" y="2413390"/>
            <a:chExt cx="271212" cy="361374"/>
          </a:xfrm>
        </p:grpSpPr>
        <p:sp>
          <p:nvSpPr>
            <p:cNvPr id="10225" name="Google Shape;10225;p6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9"/>
          <p:cNvGrpSpPr/>
          <p:nvPr/>
        </p:nvGrpSpPr>
        <p:grpSpPr>
          <a:xfrm>
            <a:off x="6255238" y="2236849"/>
            <a:ext cx="271244" cy="360994"/>
            <a:chOff x="6255238" y="2412249"/>
            <a:chExt cx="271244" cy="360994"/>
          </a:xfrm>
        </p:grpSpPr>
        <p:sp>
          <p:nvSpPr>
            <p:cNvPr id="10231" name="Google Shape;10231;p6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9"/>
          <p:cNvGrpSpPr/>
          <p:nvPr/>
        </p:nvGrpSpPr>
        <p:grpSpPr>
          <a:xfrm>
            <a:off x="2185372" y="1782399"/>
            <a:ext cx="366664" cy="366981"/>
            <a:chOff x="2185372" y="1957799"/>
            <a:chExt cx="366664" cy="366981"/>
          </a:xfrm>
        </p:grpSpPr>
        <p:sp>
          <p:nvSpPr>
            <p:cNvPr id="10238" name="Google Shape;10238;p6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69"/>
          <p:cNvGrpSpPr/>
          <p:nvPr/>
        </p:nvGrpSpPr>
        <p:grpSpPr>
          <a:xfrm>
            <a:off x="1737258" y="1812971"/>
            <a:ext cx="370814" cy="307359"/>
            <a:chOff x="1737258" y="1988371"/>
            <a:chExt cx="370814" cy="307359"/>
          </a:xfrm>
        </p:grpSpPr>
        <p:sp>
          <p:nvSpPr>
            <p:cNvPr id="10247" name="Google Shape;10247;p6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69"/>
          <p:cNvGrpSpPr/>
          <p:nvPr/>
        </p:nvGrpSpPr>
        <p:grpSpPr>
          <a:xfrm>
            <a:off x="848983" y="1814111"/>
            <a:ext cx="369294" cy="304350"/>
            <a:chOff x="848983" y="1989511"/>
            <a:chExt cx="369294" cy="304350"/>
          </a:xfrm>
        </p:grpSpPr>
        <p:sp>
          <p:nvSpPr>
            <p:cNvPr id="10252" name="Google Shape;10252;p6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9"/>
          <p:cNvGrpSpPr/>
          <p:nvPr/>
        </p:nvGrpSpPr>
        <p:grpSpPr>
          <a:xfrm>
            <a:off x="3074027" y="1808377"/>
            <a:ext cx="380604" cy="313854"/>
            <a:chOff x="3074027" y="1983777"/>
            <a:chExt cx="380604" cy="313854"/>
          </a:xfrm>
        </p:grpSpPr>
        <p:sp>
          <p:nvSpPr>
            <p:cNvPr id="10258" name="Google Shape;10258;p6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69"/>
          <p:cNvGrpSpPr/>
          <p:nvPr/>
        </p:nvGrpSpPr>
        <p:grpSpPr>
          <a:xfrm>
            <a:off x="3522521" y="1800457"/>
            <a:ext cx="367013" cy="331278"/>
            <a:chOff x="3522521" y="1975857"/>
            <a:chExt cx="367013" cy="331278"/>
          </a:xfrm>
        </p:grpSpPr>
        <p:sp>
          <p:nvSpPr>
            <p:cNvPr id="10264" name="Google Shape;10264;p6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9"/>
          <p:cNvGrpSpPr/>
          <p:nvPr/>
        </p:nvGrpSpPr>
        <p:grpSpPr>
          <a:xfrm>
            <a:off x="2630824" y="1801566"/>
            <a:ext cx="368185" cy="330454"/>
            <a:chOff x="2630824" y="1976966"/>
            <a:chExt cx="368185" cy="330454"/>
          </a:xfrm>
        </p:grpSpPr>
        <p:sp>
          <p:nvSpPr>
            <p:cNvPr id="10272" name="Google Shape;10272;p6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69"/>
          <p:cNvGrpSpPr/>
          <p:nvPr/>
        </p:nvGrpSpPr>
        <p:grpSpPr>
          <a:xfrm>
            <a:off x="1293706" y="1791016"/>
            <a:ext cx="369294" cy="350444"/>
            <a:chOff x="1293706" y="1966416"/>
            <a:chExt cx="369294" cy="350444"/>
          </a:xfrm>
        </p:grpSpPr>
        <p:sp>
          <p:nvSpPr>
            <p:cNvPr id="10281" name="Google Shape;10281;p6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69"/>
          <p:cNvGrpSpPr/>
          <p:nvPr/>
        </p:nvGrpSpPr>
        <p:grpSpPr>
          <a:xfrm>
            <a:off x="3967213" y="1800077"/>
            <a:ext cx="368185" cy="331816"/>
            <a:chOff x="3967213" y="1975477"/>
            <a:chExt cx="368185" cy="331816"/>
          </a:xfrm>
        </p:grpSpPr>
        <p:sp>
          <p:nvSpPr>
            <p:cNvPr id="10290" name="Google Shape;10290;p6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69"/>
          <p:cNvGrpSpPr/>
          <p:nvPr/>
        </p:nvGrpSpPr>
        <p:grpSpPr>
          <a:xfrm>
            <a:off x="8047661" y="1793646"/>
            <a:ext cx="279132" cy="356875"/>
            <a:chOff x="8047661" y="1969046"/>
            <a:chExt cx="279132" cy="356875"/>
          </a:xfrm>
        </p:grpSpPr>
        <p:sp>
          <p:nvSpPr>
            <p:cNvPr id="10294" name="Google Shape;10294;p6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69"/>
          <p:cNvGrpSpPr/>
          <p:nvPr/>
        </p:nvGrpSpPr>
        <p:grpSpPr>
          <a:xfrm>
            <a:off x="7596157" y="1792759"/>
            <a:ext cx="279544" cy="358142"/>
            <a:chOff x="7596157" y="1968159"/>
            <a:chExt cx="279544" cy="358142"/>
          </a:xfrm>
        </p:grpSpPr>
        <p:sp>
          <p:nvSpPr>
            <p:cNvPr id="10299" name="Google Shape;10299;p6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69"/>
          <p:cNvGrpSpPr/>
          <p:nvPr/>
        </p:nvGrpSpPr>
        <p:grpSpPr>
          <a:xfrm>
            <a:off x="7147315" y="1793646"/>
            <a:ext cx="279513" cy="357636"/>
            <a:chOff x="7147315" y="1969046"/>
            <a:chExt cx="279513" cy="357636"/>
          </a:xfrm>
        </p:grpSpPr>
        <p:sp>
          <p:nvSpPr>
            <p:cNvPr id="10306" name="Google Shape;10306;p6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69"/>
          <p:cNvGrpSpPr/>
          <p:nvPr/>
        </p:nvGrpSpPr>
        <p:grpSpPr>
          <a:xfrm>
            <a:off x="6697681" y="1792917"/>
            <a:ext cx="280305" cy="359093"/>
            <a:chOff x="6697681" y="1968317"/>
            <a:chExt cx="280305" cy="359093"/>
          </a:xfrm>
        </p:grpSpPr>
        <p:sp>
          <p:nvSpPr>
            <p:cNvPr id="10314" name="Google Shape;10314;p6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9"/>
          <p:cNvGrpSpPr/>
          <p:nvPr/>
        </p:nvGrpSpPr>
        <p:grpSpPr>
          <a:xfrm>
            <a:off x="6248839" y="1792537"/>
            <a:ext cx="280273" cy="358744"/>
            <a:chOff x="6248839" y="1967937"/>
            <a:chExt cx="280273" cy="358744"/>
          </a:xfrm>
        </p:grpSpPr>
        <p:sp>
          <p:nvSpPr>
            <p:cNvPr id="10322" name="Google Shape;10322;p6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69"/>
          <p:cNvGrpSpPr/>
          <p:nvPr/>
        </p:nvGrpSpPr>
        <p:grpSpPr>
          <a:xfrm>
            <a:off x="5801485" y="1793646"/>
            <a:ext cx="279164" cy="357794"/>
            <a:chOff x="5801485" y="1969046"/>
            <a:chExt cx="279164" cy="357794"/>
          </a:xfrm>
        </p:grpSpPr>
        <p:sp>
          <p:nvSpPr>
            <p:cNvPr id="10329" name="Google Shape;10329;p6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9"/>
          <p:cNvGrpSpPr/>
          <p:nvPr/>
        </p:nvGrpSpPr>
        <p:grpSpPr>
          <a:xfrm>
            <a:off x="5352643" y="1793646"/>
            <a:ext cx="278404" cy="358364"/>
            <a:chOff x="5352643" y="1969046"/>
            <a:chExt cx="278404" cy="358364"/>
          </a:xfrm>
        </p:grpSpPr>
        <p:sp>
          <p:nvSpPr>
            <p:cNvPr id="10343" name="Google Shape;10343;p6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69"/>
          <p:cNvGrpSpPr/>
          <p:nvPr/>
        </p:nvGrpSpPr>
        <p:grpSpPr>
          <a:xfrm>
            <a:off x="4897750" y="1792917"/>
            <a:ext cx="279132" cy="358364"/>
            <a:chOff x="4897750" y="1968317"/>
            <a:chExt cx="279132" cy="358364"/>
          </a:xfrm>
        </p:grpSpPr>
        <p:sp>
          <p:nvSpPr>
            <p:cNvPr id="10348" name="Google Shape;10348;p6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1" name="Google Shape;10361;p6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2" name="Google Shape;10362;p69"/>
          <p:cNvGrpSpPr/>
          <p:nvPr/>
        </p:nvGrpSpPr>
        <p:grpSpPr>
          <a:xfrm>
            <a:off x="1767449" y="1337644"/>
            <a:ext cx="324403" cy="347783"/>
            <a:chOff x="1767449" y="1513044"/>
            <a:chExt cx="324403" cy="347783"/>
          </a:xfrm>
        </p:grpSpPr>
        <p:sp>
          <p:nvSpPr>
            <p:cNvPr id="10363" name="Google Shape;10363;p6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9"/>
          <p:cNvGrpSpPr/>
          <p:nvPr/>
        </p:nvGrpSpPr>
        <p:grpSpPr>
          <a:xfrm>
            <a:off x="4007193" y="1337327"/>
            <a:ext cx="320633" cy="348100"/>
            <a:chOff x="4007193" y="1512727"/>
            <a:chExt cx="320633" cy="348100"/>
          </a:xfrm>
        </p:grpSpPr>
        <p:sp>
          <p:nvSpPr>
            <p:cNvPr id="10373" name="Google Shape;10373;p6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69"/>
          <p:cNvGrpSpPr/>
          <p:nvPr/>
        </p:nvGrpSpPr>
        <p:grpSpPr>
          <a:xfrm>
            <a:off x="3530425" y="1333347"/>
            <a:ext cx="368175" cy="344594"/>
            <a:chOff x="3530425" y="1508747"/>
            <a:chExt cx="368175" cy="344594"/>
          </a:xfrm>
        </p:grpSpPr>
        <p:sp>
          <p:nvSpPr>
            <p:cNvPr id="10379" name="Google Shape;10379;p6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69"/>
          <p:cNvGrpSpPr/>
          <p:nvPr/>
        </p:nvGrpSpPr>
        <p:grpSpPr>
          <a:xfrm>
            <a:off x="3127598" y="1337834"/>
            <a:ext cx="289714" cy="347593"/>
            <a:chOff x="3127598" y="1513234"/>
            <a:chExt cx="289714" cy="347593"/>
          </a:xfrm>
        </p:grpSpPr>
        <p:sp>
          <p:nvSpPr>
            <p:cNvPr id="10384" name="Google Shape;10384;p6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69"/>
          <p:cNvGrpSpPr/>
          <p:nvPr/>
        </p:nvGrpSpPr>
        <p:grpSpPr>
          <a:xfrm>
            <a:off x="2662884" y="1337644"/>
            <a:ext cx="322914" cy="348543"/>
            <a:chOff x="2662884" y="1513044"/>
            <a:chExt cx="322914" cy="348543"/>
          </a:xfrm>
        </p:grpSpPr>
        <p:sp>
          <p:nvSpPr>
            <p:cNvPr id="10390" name="Google Shape;10390;p6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69"/>
          <p:cNvGrpSpPr/>
          <p:nvPr/>
        </p:nvGrpSpPr>
        <p:grpSpPr>
          <a:xfrm>
            <a:off x="2232511" y="1337359"/>
            <a:ext cx="299534" cy="348068"/>
            <a:chOff x="2232511" y="1512759"/>
            <a:chExt cx="299534" cy="348068"/>
          </a:xfrm>
        </p:grpSpPr>
        <p:sp>
          <p:nvSpPr>
            <p:cNvPr id="10401" name="Google Shape;10401;p6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69"/>
          <p:cNvGrpSpPr/>
          <p:nvPr/>
        </p:nvGrpSpPr>
        <p:grpSpPr>
          <a:xfrm>
            <a:off x="1331406" y="1337961"/>
            <a:ext cx="301784" cy="348607"/>
            <a:chOff x="1331406" y="1513361"/>
            <a:chExt cx="301784" cy="348607"/>
          </a:xfrm>
        </p:grpSpPr>
        <p:sp>
          <p:nvSpPr>
            <p:cNvPr id="10413" name="Google Shape;10413;p6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9"/>
          <p:cNvGrpSpPr/>
          <p:nvPr/>
        </p:nvGrpSpPr>
        <p:grpSpPr>
          <a:xfrm>
            <a:off x="7144274" y="1324814"/>
            <a:ext cx="282174" cy="355735"/>
            <a:chOff x="7144274" y="1500214"/>
            <a:chExt cx="282174" cy="355735"/>
          </a:xfrm>
        </p:grpSpPr>
        <p:sp>
          <p:nvSpPr>
            <p:cNvPr id="10418" name="Google Shape;10418;p6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69"/>
          <p:cNvGrpSpPr/>
          <p:nvPr/>
        </p:nvGrpSpPr>
        <p:grpSpPr>
          <a:xfrm>
            <a:off x="6685262" y="1324814"/>
            <a:ext cx="289682" cy="354594"/>
            <a:chOff x="6685262" y="1500214"/>
            <a:chExt cx="289682" cy="354594"/>
          </a:xfrm>
        </p:grpSpPr>
        <p:sp>
          <p:nvSpPr>
            <p:cNvPr id="10425" name="Google Shape;10425;p6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9"/>
          <p:cNvGrpSpPr/>
          <p:nvPr/>
        </p:nvGrpSpPr>
        <p:grpSpPr>
          <a:xfrm>
            <a:off x="6200938" y="1325194"/>
            <a:ext cx="322154" cy="355355"/>
            <a:chOff x="6200938" y="1500594"/>
            <a:chExt cx="322154" cy="355355"/>
          </a:xfrm>
        </p:grpSpPr>
        <p:sp>
          <p:nvSpPr>
            <p:cNvPr id="10430" name="Google Shape;10430;p6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69"/>
          <p:cNvGrpSpPr/>
          <p:nvPr/>
        </p:nvGrpSpPr>
        <p:grpSpPr>
          <a:xfrm>
            <a:off x="5289631" y="1324814"/>
            <a:ext cx="332355" cy="354974"/>
            <a:chOff x="5289631" y="1500214"/>
            <a:chExt cx="332355" cy="354974"/>
          </a:xfrm>
        </p:grpSpPr>
        <p:sp>
          <p:nvSpPr>
            <p:cNvPr id="10436" name="Google Shape;10436;p6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9"/>
          <p:cNvGrpSpPr/>
          <p:nvPr/>
        </p:nvGrpSpPr>
        <p:grpSpPr>
          <a:xfrm>
            <a:off x="5748295" y="1324433"/>
            <a:ext cx="323294" cy="356115"/>
            <a:chOff x="5748295" y="1499833"/>
            <a:chExt cx="323294" cy="356115"/>
          </a:xfrm>
        </p:grpSpPr>
        <p:sp>
          <p:nvSpPr>
            <p:cNvPr id="10443" name="Google Shape;10443;p6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69"/>
          <p:cNvGrpSpPr/>
          <p:nvPr/>
        </p:nvGrpSpPr>
        <p:grpSpPr>
          <a:xfrm>
            <a:off x="8047661" y="1325637"/>
            <a:ext cx="278404" cy="355260"/>
            <a:chOff x="8047661" y="1501037"/>
            <a:chExt cx="278404" cy="355260"/>
          </a:xfrm>
        </p:grpSpPr>
        <p:sp>
          <p:nvSpPr>
            <p:cNvPr id="10451" name="Google Shape;10451;p6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69"/>
          <p:cNvGrpSpPr/>
          <p:nvPr/>
        </p:nvGrpSpPr>
        <p:grpSpPr>
          <a:xfrm>
            <a:off x="4903389" y="1324814"/>
            <a:ext cx="267854" cy="355735"/>
            <a:chOff x="4903389" y="1500214"/>
            <a:chExt cx="267854" cy="355735"/>
          </a:xfrm>
        </p:grpSpPr>
        <p:sp>
          <p:nvSpPr>
            <p:cNvPr id="10456" name="Google Shape;10456;p6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9"/>
          <p:cNvGrpSpPr/>
          <p:nvPr/>
        </p:nvGrpSpPr>
        <p:grpSpPr>
          <a:xfrm>
            <a:off x="7613518" y="1325954"/>
            <a:ext cx="264433" cy="353074"/>
            <a:chOff x="7613518" y="1501354"/>
            <a:chExt cx="264433" cy="353074"/>
          </a:xfrm>
        </p:grpSpPr>
        <p:sp>
          <p:nvSpPr>
            <p:cNvPr id="10462" name="Google Shape;10462;p6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8" name="Google Shape;10468;p6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0469" name="Google Shape;10469;p6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73"/>
        <p:cNvGrpSpPr/>
        <p:nvPr/>
      </p:nvGrpSpPr>
      <p:grpSpPr>
        <a:xfrm>
          <a:off x="0" y="0"/>
          <a:ext cx="0" cy="0"/>
          <a:chOff x="0" y="0"/>
          <a:chExt cx="0" cy="0"/>
        </a:xfrm>
      </p:grpSpPr>
      <p:grpSp>
        <p:nvGrpSpPr>
          <p:cNvPr id="10474" name="Google Shape;10474;p70"/>
          <p:cNvGrpSpPr/>
          <p:nvPr/>
        </p:nvGrpSpPr>
        <p:grpSpPr>
          <a:xfrm>
            <a:off x="1757085" y="1325225"/>
            <a:ext cx="371069" cy="359396"/>
            <a:chOff x="1757085" y="1500675"/>
            <a:chExt cx="371069" cy="359396"/>
          </a:xfrm>
        </p:grpSpPr>
        <p:sp>
          <p:nvSpPr>
            <p:cNvPr id="10475" name="Google Shape;10475;p7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0"/>
          <p:cNvGrpSpPr/>
          <p:nvPr/>
        </p:nvGrpSpPr>
        <p:grpSpPr>
          <a:xfrm>
            <a:off x="2774209" y="1779241"/>
            <a:ext cx="116693" cy="374186"/>
            <a:chOff x="2774209" y="1954691"/>
            <a:chExt cx="116693" cy="374186"/>
          </a:xfrm>
        </p:grpSpPr>
        <p:sp>
          <p:nvSpPr>
            <p:cNvPr id="10505" name="Google Shape;10505;p7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0"/>
          <p:cNvGrpSpPr/>
          <p:nvPr/>
        </p:nvGrpSpPr>
        <p:grpSpPr>
          <a:xfrm>
            <a:off x="4017435" y="1324462"/>
            <a:ext cx="315092" cy="359397"/>
            <a:chOff x="4017435" y="1499912"/>
            <a:chExt cx="315092" cy="359397"/>
          </a:xfrm>
        </p:grpSpPr>
        <p:sp>
          <p:nvSpPr>
            <p:cNvPr id="10508" name="Google Shape;10508;p7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70"/>
          <p:cNvGrpSpPr/>
          <p:nvPr/>
        </p:nvGrpSpPr>
        <p:grpSpPr>
          <a:xfrm>
            <a:off x="3963652" y="1824309"/>
            <a:ext cx="374154" cy="284050"/>
            <a:chOff x="3963652" y="1999759"/>
            <a:chExt cx="374154" cy="284050"/>
          </a:xfrm>
        </p:grpSpPr>
        <p:sp>
          <p:nvSpPr>
            <p:cNvPr id="10511" name="Google Shape;10511;p7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70"/>
          <p:cNvGrpSpPr/>
          <p:nvPr/>
        </p:nvGrpSpPr>
        <p:grpSpPr>
          <a:xfrm>
            <a:off x="1777536" y="1839416"/>
            <a:ext cx="376444" cy="253772"/>
            <a:chOff x="1777536" y="2014866"/>
            <a:chExt cx="376444" cy="253772"/>
          </a:xfrm>
        </p:grpSpPr>
        <p:sp>
          <p:nvSpPr>
            <p:cNvPr id="10515" name="Google Shape;10515;p7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70"/>
          <p:cNvGrpSpPr/>
          <p:nvPr/>
        </p:nvGrpSpPr>
        <p:grpSpPr>
          <a:xfrm>
            <a:off x="1309875" y="1881876"/>
            <a:ext cx="374154" cy="169680"/>
            <a:chOff x="1309875" y="2057326"/>
            <a:chExt cx="374154" cy="169680"/>
          </a:xfrm>
        </p:grpSpPr>
        <p:sp>
          <p:nvSpPr>
            <p:cNvPr id="10521" name="Google Shape;10521;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2" name="Google Shape;10532;p7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3" name="Google Shape;10533;p70"/>
          <p:cNvGrpSpPr/>
          <p:nvPr/>
        </p:nvGrpSpPr>
        <p:grpSpPr>
          <a:xfrm>
            <a:off x="2347450" y="1779114"/>
            <a:ext cx="113639" cy="373168"/>
            <a:chOff x="2347450" y="1954564"/>
            <a:chExt cx="113639" cy="373168"/>
          </a:xfrm>
        </p:grpSpPr>
        <p:sp>
          <p:nvSpPr>
            <p:cNvPr id="10534" name="Google Shape;10534;p7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6" name="Google Shape;10536;p7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7" name="Google Shape;10537;p70"/>
          <p:cNvGrpSpPr/>
          <p:nvPr/>
        </p:nvGrpSpPr>
        <p:grpSpPr>
          <a:xfrm>
            <a:off x="3110102" y="1324430"/>
            <a:ext cx="330613" cy="358379"/>
            <a:chOff x="3110102" y="1499880"/>
            <a:chExt cx="330613" cy="358379"/>
          </a:xfrm>
        </p:grpSpPr>
        <p:sp>
          <p:nvSpPr>
            <p:cNvPr id="10538" name="Google Shape;10538;p7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5" name="Google Shape;10545;p7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6" name="Google Shape;10546;p70"/>
          <p:cNvGrpSpPr/>
          <p:nvPr/>
        </p:nvGrpSpPr>
        <p:grpSpPr>
          <a:xfrm>
            <a:off x="3485575" y="1824309"/>
            <a:ext cx="373772" cy="284050"/>
            <a:chOff x="3531200" y="1999759"/>
            <a:chExt cx="373772" cy="284050"/>
          </a:xfrm>
        </p:grpSpPr>
        <p:sp>
          <p:nvSpPr>
            <p:cNvPr id="10547" name="Google Shape;10547;p7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70"/>
          <p:cNvGrpSpPr/>
          <p:nvPr/>
        </p:nvGrpSpPr>
        <p:grpSpPr>
          <a:xfrm>
            <a:off x="2667058" y="1324843"/>
            <a:ext cx="330231" cy="359015"/>
            <a:chOff x="2667058" y="1500293"/>
            <a:chExt cx="330231" cy="359015"/>
          </a:xfrm>
        </p:grpSpPr>
        <p:sp>
          <p:nvSpPr>
            <p:cNvPr id="10552" name="Google Shape;10552;p7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0"/>
          <p:cNvGrpSpPr/>
          <p:nvPr/>
        </p:nvGrpSpPr>
        <p:grpSpPr>
          <a:xfrm>
            <a:off x="3567553" y="1324462"/>
            <a:ext cx="320022" cy="359778"/>
            <a:chOff x="3567553" y="1499912"/>
            <a:chExt cx="320022" cy="359778"/>
          </a:xfrm>
        </p:grpSpPr>
        <p:sp>
          <p:nvSpPr>
            <p:cNvPr id="10571" name="Google Shape;10571;p7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70"/>
          <p:cNvGrpSpPr/>
          <p:nvPr/>
        </p:nvGrpSpPr>
        <p:grpSpPr>
          <a:xfrm>
            <a:off x="1309875" y="1324462"/>
            <a:ext cx="359015" cy="358633"/>
            <a:chOff x="1309875" y="1499912"/>
            <a:chExt cx="359015" cy="358633"/>
          </a:xfrm>
        </p:grpSpPr>
        <p:sp>
          <p:nvSpPr>
            <p:cNvPr id="10578" name="Google Shape;10578;p7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70"/>
          <p:cNvGrpSpPr/>
          <p:nvPr/>
        </p:nvGrpSpPr>
        <p:grpSpPr>
          <a:xfrm>
            <a:off x="2219466" y="1324843"/>
            <a:ext cx="330613" cy="359015"/>
            <a:chOff x="2219466" y="1500293"/>
            <a:chExt cx="330613" cy="359015"/>
          </a:xfrm>
        </p:grpSpPr>
        <p:sp>
          <p:nvSpPr>
            <p:cNvPr id="10588" name="Google Shape;10588;p7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0"/>
          <p:cNvGrpSpPr/>
          <p:nvPr/>
        </p:nvGrpSpPr>
        <p:grpSpPr>
          <a:xfrm>
            <a:off x="5343544" y="1333908"/>
            <a:ext cx="244676" cy="351095"/>
            <a:chOff x="5343544" y="1509358"/>
            <a:chExt cx="244676" cy="351095"/>
          </a:xfrm>
        </p:grpSpPr>
        <p:sp>
          <p:nvSpPr>
            <p:cNvPr id="10591" name="Google Shape;10591;p7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0"/>
          <p:cNvGrpSpPr/>
          <p:nvPr/>
        </p:nvGrpSpPr>
        <p:grpSpPr>
          <a:xfrm>
            <a:off x="4882340" y="1333908"/>
            <a:ext cx="246171" cy="351095"/>
            <a:chOff x="4882340" y="1509358"/>
            <a:chExt cx="246171" cy="351095"/>
          </a:xfrm>
        </p:grpSpPr>
        <p:sp>
          <p:nvSpPr>
            <p:cNvPr id="10595" name="Google Shape;10595;p7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0"/>
          <p:cNvGrpSpPr/>
          <p:nvPr/>
        </p:nvGrpSpPr>
        <p:grpSpPr>
          <a:xfrm>
            <a:off x="6273204" y="1333558"/>
            <a:ext cx="236343" cy="351445"/>
            <a:chOff x="6273204" y="1509008"/>
            <a:chExt cx="236343" cy="351445"/>
          </a:xfrm>
        </p:grpSpPr>
        <p:sp>
          <p:nvSpPr>
            <p:cNvPr id="10601" name="Google Shape;10601;p7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3" name="Google Shape;10603;p7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4" name="Google Shape;10604;p70"/>
          <p:cNvGrpSpPr/>
          <p:nvPr/>
        </p:nvGrpSpPr>
        <p:grpSpPr>
          <a:xfrm>
            <a:off x="7219530" y="1332794"/>
            <a:ext cx="191625" cy="352209"/>
            <a:chOff x="7219530" y="1508244"/>
            <a:chExt cx="191625" cy="352209"/>
          </a:xfrm>
        </p:grpSpPr>
        <p:sp>
          <p:nvSpPr>
            <p:cNvPr id="10605" name="Google Shape;10605;p7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70"/>
          <p:cNvGrpSpPr/>
          <p:nvPr/>
        </p:nvGrpSpPr>
        <p:grpSpPr>
          <a:xfrm>
            <a:off x="7699309" y="1333176"/>
            <a:ext cx="154922" cy="351827"/>
            <a:chOff x="7699309" y="1508626"/>
            <a:chExt cx="154922" cy="351827"/>
          </a:xfrm>
        </p:grpSpPr>
        <p:sp>
          <p:nvSpPr>
            <p:cNvPr id="10608" name="Google Shape;10608;p7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0"/>
          <p:cNvGrpSpPr/>
          <p:nvPr/>
        </p:nvGrpSpPr>
        <p:grpSpPr>
          <a:xfrm>
            <a:off x="8161690" y="1333558"/>
            <a:ext cx="153396" cy="351064"/>
            <a:chOff x="8161690" y="1509008"/>
            <a:chExt cx="153396" cy="351064"/>
          </a:xfrm>
        </p:grpSpPr>
        <p:sp>
          <p:nvSpPr>
            <p:cNvPr id="10616" name="Google Shape;10616;p7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0"/>
          <p:cNvGrpSpPr/>
          <p:nvPr/>
        </p:nvGrpSpPr>
        <p:grpSpPr>
          <a:xfrm>
            <a:off x="6746940" y="1333431"/>
            <a:ext cx="213221" cy="352304"/>
            <a:chOff x="6746940" y="1508881"/>
            <a:chExt cx="213221" cy="352304"/>
          </a:xfrm>
        </p:grpSpPr>
        <p:sp>
          <p:nvSpPr>
            <p:cNvPr id="10621" name="Google Shape;10621;p7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0"/>
          <p:cNvGrpSpPr/>
          <p:nvPr/>
        </p:nvGrpSpPr>
        <p:grpSpPr>
          <a:xfrm>
            <a:off x="5770336" y="1832165"/>
            <a:ext cx="350682" cy="292097"/>
            <a:chOff x="5770336" y="2007615"/>
            <a:chExt cx="350682" cy="292097"/>
          </a:xfrm>
        </p:grpSpPr>
        <p:sp>
          <p:nvSpPr>
            <p:cNvPr id="10626" name="Google Shape;10626;p7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70"/>
          <p:cNvGrpSpPr/>
          <p:nvPr/>
        </p:nvGrpSpPr>
        <p:grpSpPr>
          <a:xfrm>
            <a:off x="5326878" y="1804908"/>
            <a:ext cx="350332" cy="346229"/>
            <a:chOff x="5326878" y="1980358"/>
            <a:chExt cx="350332" cy="346229"/>
          </a:xfrm>
        </p:grpSpPr>
        <p:sp>
          <p:nvSpPr>
            <p:cNvPr id="10631" name="Google Shape;10631;p7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5" name="Google Shape;10635;p7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6" name="Google Shape;10636;p70"/>
          <p:cNvGrpSpPr/>
          <p:nvPr/>
        </p:nvGrpSpPr>
        <p:grpSpPr>
          <a:xfrm>
            <a:off x="4883835" y="1817121"/>
            <a:ext cx="350300" cy="323043"/>
            <a:chOff x="4883835" y="1992571"/>
            <a:chExt cx="350300" cy="323043"/>
          </a:xfrm>
        </p:grpSpPr>
        <p:sp>
          <p:nvSpPr>
            <p:cNvPr id="10637" name="Google Shape;10637;p7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0"/>
          <p:cNvGrpSpPr/>
          <p:nvPr/>
        </p:nvGrpSpPr>
        <p:grpSpPr>
          <a:xfrm>
            <a:off x="7548967" y="1803477"/>
            <a:ext cx="333285" cy="349950"/>
            <a:chOff x="7548967" y="1978927"/>
            <a:chExt cx="333285" cy="349950"/>
          </a:xfrm>
        </p:grpSpPr>
        <p:sp>
          <p:nvSpPr>
            <p:cNvPr id="10644" name="Google Shape;10644;p7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70"/>
          <p:cNvGrpSpPr/>
          <p:nvPr/>
        </p:nvGrpSpPr>
        <p:grpSpPr>
          <a:xfrm>
            <a:off x="6214142" y="1803477"/>
            <a:ext cx="346515" cy="350300"/>
            <a:chOff x="6214142" y="1978927"/>
            <a:chExt cx="346515" cy="350300"/>
          </a:xfrm>
        </p:grpSpPr>
        <p:sp>
          <p:nvSpPr>
            <p:cNvPr id="10652" name="Google Shape;10652;p7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70"/>
          <p:cNvGrpSpPr/>
          <p:nvPr/>
        </p:nvGrpSpPr>
        <p:grpSpPr>
          <a:xfrm>
            <a:off x="7105923" y="1803095"/>
            <a:ext cx="333285" cy="350682"/>
            <a:chOff x="7105923" y="1978545"/>
            <a:chExt cx="333285" cy="350682"/>
          </a:xfrm>
        </p:grpSpPr>
        <p:sp>
          <p:nvSpPr>
            <p:cNvPr id="10655" name="Google Shape;10655;p7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2" name="Google Shape;10662;p7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4" name="Google Shape;10664;p70"/>
          <p:cNvGrpSpPr/>
          <p:nvPr/>
        </p:nvGrpSpPr>
        <p:grpSpPr>
          <a:xfrm>
            <a:off x="3616406" y="2246902"/>
            <a:ext cx="203393" cy="351827"/>
            <a:chOff x="3616406" y="2422352"/>
            <a:chExt cx="203393" cy="351827"/>
          </a:xfrm>
        </p:grpSpPr>
        <p:sp>
          <p:nvSpPr>
            <p:cNvPr id="10665" name="Google Shape;10665;p7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70"/>
          <p:cNvGrpSpPr/>
          <p:nvPr/>
        </p:nvGrpSpPr>
        <p:grpSpPr>
          <a:xfrm>
            <a:off x="878187" y="2246520"/>
            <a:ext cx="272696" cy="351827"/>
            <a:chOff x="913012" y="2421970"/>
            <a:chExt cx="272696" cy="351827"/>
          </a:xfrm>
        </p:grpSpPr>
        <p:sp>
          <p:nvSpPr>
            <p:cNvPr id="10668" name="Google Shape;10668;p7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70"/>
          <p:cNvGrpSpPr/>
          <p:nvPr/>
        </p:nvGrpSpPr>
        <p:grpSpPr>
          <a:xfrm>
            <a:off x="2274743" y="2246902"/>
            <a:ext cx="255649" cy="351445"/>
            <a:chOff x="2274743" y="2422352"/>
            <a:chExt cx="255649" cy="351445"/>
          </a:xfrm>
        </p:grpSpPr>
        <p:sp>
          <p:nvSpPr>
            <p:cNvPr id="10673" name="Google Shape;10673;p7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70"/>
          <p:cNvGrpSpPr/>
          <p:nvPr/>
        </p:nvGrpSpPr>
        <p:grpSpPr>
          <a:xfrm>
            <a:off x="2708723" y="2245789"/>
            <a:ext cx="246552" cy="352558"/>
            <a:chOff x="2708723" y="2421239"/>
            <a:chExt cx="246552" cy="352558"/>
          </a:xfrm>
        </p:grpSpPr>
        <p:sp>
          <p:nvSpPr>
            <p:cNvPr id="10677" name="Google Shape;10677;p7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70"/>
          <p:cNvGrpSpPr/>
          <p:nvPr/>
        </p:nvGrpSpPr>
        <p:grpSpPr>
          <a:xfrm>
            <a:off x="1835485" y="2246902"/>
            <a:ext cx="259433" cy="350714"/>
            <a:chOff x="1835485" y="2422352"/>
            <a:chExt cx="259433" cy="350714"/>
          </a:xfrm>
        </p:grpSpPr>
        <p:sp>
          <p:nvSpPr>
            <p:cNvPr id="10680" name="Google Shape;10680;p7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0"/>
          <p:cNvGrpSpPr/>
          <p:nvPr/>
        </p:nvGrpSpPr>
        <p:grpSpPr>
          <a:xfrm>
            <a:off x="3150240" y="2246902"/>
            <a:ext cx="212489" cy="351445"/>
            <a:chOff x="3150240" y="2422352"/>
            <a:chExt cx="212489" cy="351445"/>
          </a:xfrm>
        </p:grpSpPr>
        <p:sp>
          <p:nvSpPr>
            <p:cNvPr id="10688" name="Google Shape;10688;p7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0"/>
          <p:cNvGrpSpPr/>
          <p:nvPr/>
        </p:nvGrpSpPr>
        <p:grpSpPr>
          <a:xfrm>
            <a:off x="1367060" y="2246679"/>
            <a:ext cx="269261" cy="352050"/>
            <a:chOff x="1367060" y="2422129"/>
            <a:chExt cx="269261" cy="352050"/>
          </a:xfrm>
        </p:grpSpPr>
        <p:sp>
          <p:nvSpPr>
            <p:cNvPr id="10691" name="Google Shape;10691;p7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5" name="Google Shape;10705;p7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6" name="Google Shape;10706;p70"/>
          <p:cNvGrpSpPr/>
          <p:nvPr/>
        </p:nvGrpSpPr>
        <p:grpSpPr>
          <a:xfrm>
            <a:off x="4882690" y="2249955"/>
            <a:ext cx="274573" cy="350682"/>
            <a:chOff x="4882690" y="2425405"/>
            <a:chExt cx="274573" cy="350682"/>
          </a:xfrm>
        </p:grpSpPr>
        <p:sp>
          <p:nvSpPr>
            <p:cNvPr id="10707" name="Google Shape;10707;p7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70"/>
          <p:cNvGrpSpPr/>
          <p:nvPr/>
        </p:nvGrpSpPr>
        <p:grpSpPr>
          <a:xfrm>
            <a:off x="6627639" y="2268434"/>
            <a:ext cx="355993" cy="313247"/>
            <a:chOff x="6627639" y="2443884"/>
            <a:chExt cx="355993" cy="313247"/>
          </a:xfrm>
        </p:grpSpPr>
        <p:sp>
          <p:nvSpPr>
            <p:cNvPr id="10710" name="Google Shape;10710;p7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0"/>
          <p:cNvGrpSpPr/>
          <p:nvPr/>
        </p:nvGrpSpPr>
        <p:grpSpPr>
          <a:xfrm>
            <a:off x="6183451" y="2286690"/>
            <a:ext cx="351445" cy="277976"/>
            <a:chOff x="6183451" y="2462140"/>
            <a:chExt cx="351445" cy="277976"/>
          </a:xfrm>
        </p:grpSpPr>
        <p:sp>
          <p:nvSpPr>
            <p:cNvPr id="10714" name="Google Shape;10714;p7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0"/>
          <p:cNvGrpSpPr/>
          <p:nvPr/>
        </p:nvGrpSpPr>
        <p:grpSpPr>
          <a:xfrm>
            <a:off x="5735477" y="2254408"/>
            <a:ext cx="353354" cy="341299"/>
            <a:chOff x="5735477" y="2429858"/>
            <a:chExt cx="353354" cy="341299"/>
          </a:xfrm>
        </p:grpSpPr>
        <p:sp>
          <p:nvSpPr>
            <p:cNvPr id="10722" name="Google Shape;10722;p7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70"/>
          <p:cNvGrpSpPr/>
          <p:nvPr/>
        </p:nvGrpSpPr>
        <p:grpSpPr>
          <a:xfrm>
            <a:off x="5243735" y="2271523"/>
            <a:ext cx="405255" cy="275499"/>
            <a:chOff x="5283337" y="2478774"/>
            <a:chExt cx="358633" cy="243913"/>
          </a:xfrm>
        </p:grpSpPr>
        <p:sp>
          <p:nvSpPr>
            <p:cNvPr id="10729" name="Google Shape;10729;p7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70"/>
          <p:cNvGrpSpPr/>
          <p:nvPr/>
        </p:nvGrpSpPr>
        <p:grpSpPr>
          <a:xfrm>
            <a:off x="7964753" y="2295373"/>
            <a:ext cx="362068" cy="258670"/>
            <a:chOff x="7964753" y="2470823"/>
            <a:chExt cx="362068" cy="258670"/>
          </a:xfrm>
        </p:grpSpPr>
        <p:sp>
          <p:nvSpPr>
            <p:cNvPr id="10747" name="Google Shape;10747;p7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70"/>
          <p:cNvGrpSpPr/>
          <p:nvPr/>
        </p:nvGrpSpPr>
        <p:grpSpPr>
          <a:xfrm>
            <a:off x="7524349" y="2280997"/>
            <a:ext cx="350332" cy="288948"/>
            <a:chOff x="7524349" y="2456447"/>
            <a:chExt cx="350332" cy="288948"/>
          </a:xfrm>
        </p:grpSpPr>
        <p:sp>
          <p:nvSpPr>
            <p:cNvPr id="10757" name="Google Shape;10757;p7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0"/>
          <p:cNvGrpSpPr/>
          <p:nvPr/>
        </p:nvGrpSpPr>
        <p:grpSpPr>
          <a:xfrm>
            <a:off x="3972749" y="2719143"/>
            <a:ext cx="355230" cy="356725"/>
            <a:chOff x="3972749" y="2894211"/>
            <a:chExt cx="355230" cy="356725"/>
          </a:xfrm>
        </p:grpSpPr>
        <p:sp>
          <p:nvSpPr>
            <p:cNvPr id="10763" name="Google Shape;10763;p7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70"/>
          <p:cNvGrpSpPr/>
          <p:nvPr/>
        </p:nvGrpSpPr>
        <p:grpSpPr>
          <a:xfrm>
            <a:off x="3527797" y="2743553"/>
            <a:ext cx="355993" cy="307904"/>
            <a:chOff x="3527797" y="2918796"/>
            <a:chExt cx="355993" cy="307904"/>
          </a:xfrm>
        </p:grpSpPr>
        <p:sp>
          <p:nvSpPr>
            <p:cNvPr id="10769" name="Google Shape;10769;p7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0"/>
          <p:cNvGrpSpPr/>
          <p:nvPr/>
        </p:nvGrpSpPr>
        <p:grpSpPr>
          <a:xfrm>
            <a:off x="3082845" y="2746336"/>
            <a:ext cx="356375" cy="302338"/>
            <a:chOff x="3082845" y="2920959"/>
            <a:chExt cx="356375" cy="302338"/>
          </a:xfrm>
        </p:grpSpPr>
        <p:sp>
          <p:nvSpPr>
            <p:cNvPr id="10780" name="Google Shape;10780;p7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0"/>
          <p:cNvGrpSpPr/>
          <p:nvPr/>
        </p:nvGrpSpPr>
        <p:grpSpPr>
          <a:xfrm>
            <a:off x="2639038" y="2719699"/>
            <a:ext cx="355612" cy="355612"/>
            <a:chOff x="2639038" y="2894942"/>
            <a:chExt cx="355612" cy="355612"/>
          </a:xfrm>
        </p:grpSpPr>
        <p:sp>
          <p:nvSpPr>
            <p:cNvPr id="10783" name="Google Shape;10783;p7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70"/>
          <p:cNvGrpSpPr/>
          <p:nvPr/>
        </p:nvGrpSpPr>
        <p:grpSpPr>
          <a:xfrm>
            <a:off x="2194468" y="2763622"/>
            <a:ext cx="355993" cy="267766"/>
            <a:chOff x="2194468" y="2938865"/>
            <a:chExt cx="355993" cy="267766"/>
          </a:xfrm>
        </p:grpSpPr>
        <p:sp>
          <p:nvSpPr>
            <p:cNvPr id="10786" name="Google Shape;10786;p7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0"/>
          <p:cNvGrpSpPr/>
          <p:nvPr/>
        </p:nvGrpSpPr>
        <p:grpSpPr>
          <a:xfrm>
            <a:off x="1749897" y="2719699"/>
            <a:ext cx="355993" cy="355612"/>
            <a:chOff x="1749897" y="2894561"/>
            <a:chExt cx="355993" cy="355612"/>
          </a:xfrm>
        </p:grpSpPr>
        <p:sp>
          <p:nvSpPr>
            <p:cNvPr id="10807" name="Google Shape;10807;p7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0"/>
          <p:cNvGrpSpPr/>
          <p:nvPr/>
        </p:nvGrpSpPr>
        <p:grpSpPr>
          <a:xfrm>
            <a:off x="1305327" y="2718761"/>
            <a:ext cx="357520" cy="357488"/>
            <a:chOff x="1305327" y="2894211"/>
            <a:chExt cx="357520" cy="357488"/>
          </a:xfrm>
        </p:grpSpPr>
        <p:sp>
          <p:nvSpPr>
            <p:cNvPr id="10819" name="Google Shape;10819;p7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70"/>
          <p:cNvGrpSpPr/>
          <p:nvPr/>
        </p:nvGrpSpPr>
        <p:grpSpPr>
          <a:xfrm>
            <a:off x="853950" y="2720860"/>
            <a:ext cx="364104" cy="353290"/>
            <a:chOff x="853950" y="2894720"/>
            <a:chExt cx="364104" cy="353290"/>
          </a:xfrm>
        </p:grpSpPr>
        <p:sp>
          <p:nvSpPr>
            <p:cNvPr id="10825" name="Google Shape;10825;p7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0"/>
          <p:cNvGrpSpPr/>
          <p:nvPr/>
        </p:nvGrpSpPr>
        <p:grpSpPr>
          <a:xfrm>
            <a:off x="7066548" y="2737144"/>
            <a:ext cx="352209" cy="334938"/>
            <a:chOff x="7066548" y="2912594"/>
            <a:chExt cx="352209" cy="334938"/>
          </a:xfrm>
        </p:grpSpPr>
        <p:sp>
          <p:nvSpPr>
            <p:cNvPr id="10833" name="Google Shape;10833;p7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7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1" name="Google Shape;10841;p70"/>
          <p:cNvGrpSpPr/>
          <p:nvPr/>
        </p:nvGrpSpPr>
        <p:grpSpPr>
          <a:xfrm>
            <a:off x="7541397" y="2729352"/>
            <a:ext cx="318495" cy="352209"/>
            <a:chOff x="7541397" y="2904802"/>
            <a:chExt cx="318495" cy="352209"/>
          </a:xfrm>
        </p:grpSpPr>
        <p:sp>
          <p:nvSpPr>
            <p:cNvPr id="10842" name="Google Shape;10842;p7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70"/>
          <p:cNvGrpSpPr/>
          <p:nvPr/>
        </p:nvGrpSpPr>
        <p:grpSpPr>
          <a:xfrm>
            <a:off x="8003015" y="2728589"/>
            <a:ext cx="306759" cy="351445"/>
            <a:chOff x="8003015" y="2904039"/>
            <a:chExt cx="306759" cy="351445"/>
          </a:xfrm>
        </p:grpSpPr>
        <p:sp>
          <p:nvSpPr>
            <p:cNvPr id="10845" name="Google Shape;10845;p7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70"/>
          <p:cNvGrpSpPr/>
          <p:nvPr/>
        </p:nvGrpSpPr>
        <p:grpSpPr>
          <a:xfrm>
            <a:off x="5687770" y="2710046"/>
            <a:ext cx="369638" cy="369606"/>
            <a:chOff x="5687770" y="2885496"/>
            <a:chExt cx="369638" cy="369606"/>
          </a:xfrm>
        </p:grpSpPr>
        <p:sp>
          <p:nvSpPr>
            <p:cNvPr id="10852" name="Google Shape;10852;p7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0"/>
          <p:cNvGrpSpPr/>
          <p:nvPr/>
        </p:nvGrpSpPr>
        <p:grpSpPr>
          <a:xfrm>
            <a:off x="4881958" y="2729352"/>
            <a:ext cx="156417" cy="349537"/>
            <a:chOff x="4881958" y="2904802"/>
            <a:chExt cx="156417" cy="349537"/>
          </a:xfrm>
        </p:grpSpPr>
        <p:sp>
          <p:nvSpPr>
            <p:cNvPr id="10863" name="Google Shape;10863;p7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70"/>
          <p:cNvGrpSpPr/>
          <p:nvPr/>
        </p:nvGrpSpPr>
        <p:grpSpPr>
          <a:xfrm>
            <a:off x="5230318" y="2711064"/>
            <a:ext cx="371133" cy="367443"/>
            <a:chOff x="5230318" y="2886514"/>
            <a:chExt cx="371133" cy="367443"/>
          </a:xfrm>
        </p:grpSpPr>
        <p:sp>
          <p:nvSpPr>
            <p:cNvPr id="10871" name="Google Shape;10871;p7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70"/>
          <p:cNvGrpSpPr/>
          <p:nvPr/>
        </p:nvGrpSpPr>
        <p:grpSpPr>
          <a:xfrm>
            <a:off x="5748358" y="3259128"/>
            <a:ext cx="352590" cy="182561"/>
            <a:chOff x="5748358" y="3434578"/>
            <a:chExt cx="352590" cy="182561"/>
          </a:xfrm>
        </p:grpSpPr>
        <p:sp>
          <p:nvSpPr>
            <p:cNvPr id="10881" name="Google Shape;10881;p7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70"/>
          <p:cNvGrpSpPr/>
          <p:nvPr/>
        </p:nvGrpSpPr>
        <p:grpSpPr>
          <a:xfrm>
            <a:off x="862283" y="4099321"/>
            <a:ext cx="341204" cy="359301"/>
            <a:chOff x="862283" y="4274771"/>
            <a:chExt cx="341204" cy="359301"/>
          </a:xfrm>
        </p:grpSpPr>
        <p:sp>
          <p:nvSpPr>
            <p:cNvPr id="10888" name="Google Shape;10888;p7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70"/>
          <p:cNvGrpSpPr/>
          <p:nvPr/>
        </p:nvGrpSpPr>
        <p:grpSpPr>
          <a:xfrm>
            <a:off x="1396957" y="4111915"/>
            <a:ext cx="301861" cy="332871"/>
            <a:chOff x="1396957" y="4287365"/>
            <a:chExt cx="301861" cy="332871"/>
          </a:xfrm>
        </p:grpSpPr>
        <p:sp>
          <p:nvSpPr>
            <p:cNvPr id="10892" name="Google Shape;10892;p7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70"/>
          <p:cNvGrpSpPr/>
          <p:nvPr/>
        </p:nvGrpSpPr>
        <p:grpSpPr>
          <a:xfrm>
            <a:off x="1865381" y="4102056"/>
            <a:ext cx="396131" cy="355612"/>
            <a:chOff x="1865381" y="4277506"/>
            <a:chExt cx="396131" cy="355612"/>
          </a:xfrm>
        </p:grpSpPr>
        <p:sp>
          <p:nvSpPr>
            <p:cNvPr id="10908" name="Google Shape;10908;p7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0"/>
          <p:cNvGrpSpPr/>
          <p:nvPr/>
        </p:nvGrpSpPr>
        <p:grpSpPr>
          <a:xfrm>
            <a:off x="2411823" y="4128549"/>
            <a:ext cx="334398" cy="299953"/>
            <a:chOff x="2411823" y="4303999"/>
            <a:chExt cx="334398" cy="299953"/>
          </a:xfrm>
        </p:grpSpPr>
        <p:sp>
          <p:nvSpPr>
            <p:cNvPr id="10915" name="Google Shape;10915;p7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70"/>
          <p:cNvGrpSpPr/>
          <p:nvPr/>
        </p:nvGrpSpPr>
        <p:grpSpPr>
          <a:xfrm>
            <a:off x="2903337" y="4103582"/>
            <a:ext cx="382519" cy="350682"/>
            <a:chOff x="2903337" y="4279032"/>
            <a:chExt cx="382519" cy="350682"/>
          </a:xfrm>
        </p:grpSpPr>
        <p:sp>
          <p:nvSpPr>
            <p:cNvPr id="10923" name="Google Shape;10923;p7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70"/>
          <p:cNvGrpSpPr/>
          <p:nvPr/>
        </p:nvGrpSpPr>
        <p:grpSpPr>
          <a:xfrm>
            <a:off x="3933342" y="4140317"/>
            <a:ext cx="383632" cy="276449"/>
            <a:chOff x="3933342" y="4315767"/>
            <a:chExt cx="383632" cy="276449"/>
          </a:xfrm>
        </p:grpSpPr>
        <p:sp>
          <p:nvSpPr>
            <p:cNvPr id="10939" name="Google Shape;10939;p7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70"/>
          <p:cNvGrpSpPr/>
          <p:nvPr/>
        </p:nvGrpSpPr>
        <p:grpSpPr>
          <a:xfrm>
            <a:off x="3441065" y="4127055"/>
            <a:ext cx="337069" cy="302593"/>
            <a:chOff x="3441065" y="4302505"/>
            <a:chExt cx="337069" cy="302593"/>
          </a:xfrm>
        </p:grpSpPr>
        <p:sp>
          <p:nvSpPr>
            <p:cNvPr id="10946" name="Google Shape;10946;p7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70"/>
          <p:cNvGrpSpPr/>
          <p:nvPr/>
        </p:nvGrpSpPr>
        <p:grpSpPr>
          <a:xfrm>
            <a:off x="3532345" y="3187185"/>
            <a:ext cx="339328" cy="336274"/>
            <a:chOff x="3532345" y="3362635"/>
            <a:chExt cx="339328" cy="336274"/>
          </a:xfrm>
        </p:grpSpPr>
        <p:sp>
          <p:nvSpPr>
            <p:cNvPr id="10960" name="Google Shape;10960;p7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5" name="Google Shape;10965;p7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6" name="Google Shape;10966;p70"/>
          <p:cNvGrpSpPr/>
          <p:nvPr/>
        </p:nvGrpSpPr>
        <p:grpSpPr>
          <a:xfrm>
            <a:off x="1883955" y="3633250"/>
            <a:ext cx="162873" cy="351445"/>
            <a:chOff x="1883955" y="3808700"/>
            <a:chExt cx="162873" cy="351445"/>
          </a:xfrm>
        </p:grpSpPr>
        <p:sp>
          <p:nvSpPr>
            <p:cNvPr id="10967" name="Google Shape;10967;p7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70"/>
          <p:cNvGrpSpPr/>
          <p:nvPr/>
        </p:nvGrpSpPr>
        <p:grpSpPr>
          <a:xfrm>
            <a:off x="939156" y="3633759"/>
            <a:ext cx="192007" cy="351318"/>
            <a:chOff x="939156" y="3809209"/>
            <a:chExt cx="192007" cy="351318"/>
          </a:xfrm>
        </p:grpSpPr>
        <p:sp>
          <p:nvSpPr>
            <p:cNvPr id="10970" name="Google Shape;10970;p7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0"/>
          <p:cNvGrpSpPr/>
          <p:nvPr/>
        </p:nvGrpSpPr>
        <p:grpSpPr>
          <a:xfrm>
            <a:off x="2306167" y="3634395"/>
            <a:ext cx="193915" cy="349155"/>
            <a:chOff x="2306167" y="3809845"/>
            <a:chExt cx="193915" cy="349155"/>
          </a:xfrm>
        </p:grpSpPr>
        <p:sp>
          <p:nvSpPr>
            <p:cNvPr id="10973" name="Google Shape;10973;p7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0"/>
          <p:cNvGrpSpPr/>
          <p:nvPr/>
        </p:nvGrpSpPr>
        <p:grpSpPr>
          <a:xfrm>
            <a:off x="1323901" y="3631723"/>
            <a:ext cx="356343" cy="356757"/>
            <a:chOff x="1323901" y="3807173"/>
            <a:chExt cx="356343" cy="356757"/>
          </a:xfrm>
        </p:grpSpPr>
        <p:sp>
          <p:nvSpPr>
            <p:cNvPr id="10981" name="Google Shape;10981;p7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5" name="Google Shape;11005;p7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6" name="Google Shape;11006;p70"/>
          <p:cNvGrpSpPr/>
          <p:nvPr/>
        </p:nvGrpSpPr>
        <p:grpSpPr>
          <a:xfrm>
            <a:off x="859262" y="3178470"/>
            <a:ext cx="306759" cy="351445"/>
            <a:chOff x="859262" y="3353920"/>
            <a:chExt cx="306759" cy="351445"/>
          </a:xfrm>
        </p:grpSpPr>
        <p:sp>
          <p:nvSpPr>
            <p:cNvPr id="11007" name="Google Shape;11007;p7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2" name="Google Shape;11012;p7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3" name="Google Shape;11013;p70"/>
          <p:cNvGrpSpPr/>
          <p:nvPr/>
        </p:nvGrpSpPr>
        <p:grpSpPr>
          <a:xfrm>
            <a:off x="3967437" y="3661652"/>
            <a:ext cx="364708" cy="295405"/>
            <a:chOff x="3967437" y="3837102"/>
            <a:chExt cx="364708" cy="295405"/>
          </a:xfrm>
        </p:grpSpPr>
        <p:sp>
          <p:nvSpPr>
            <p:cNvPr id="11014" name="Google Shape;11014;p7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9" name="Google Shape;11019;p7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2" name="Google Shape;11022;p70"/>
          <p:cNvGrpSpPr/>
          <p:nvPr/>
        </p:nvGrpSpPr>
        <p:grpSpPr>
          <a:xfrm>
            <a:off x="5811827" y="3631001"/>
            <a:ext cx="283743" cy="308444"/>
            <a:chOff x="5964227" y="3858701"/>
            <a:chExt cx="283743" cy="308444"/>
          </a:xfrm>
        </p:grpSpPr>
        <p:sp>
          <p:nvSpPr>
            <p:cNvPr id="11023" name="Google Shape;11023;p7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70"/>
          <p:cNvGrpSpPr/>
          <p:nvPr/>
        </p:nvGrpSpPr>
        <p:grpSpPr>
          <a:xfrm>
            <a:off x="6243508" y="3697623"/>
            <a:ext cx="320372" cy="213602"/>
            <a:chOff x="6395908" y="3873073"/>
            <a:chExt cx="320372" cy="213602"/>
          </a:xfrm>
        </p:grpSpPr>
        <p:sp>
          <p:nvSpPr>
            <p:cNvPr id="11028" name="Google Shape;11028;p7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0"/>
          <p:cNvGrpSpPr/>
          <p:nvPr/>
        </p:nvGrpSpPr>
        <p:grpSpPr>
          <a:xfrm>
            <a:off x="7262890" y="3627366"/>
            <a:ext cx="357138" cy="352018"/>
            <a:chOff x="7415290" y="3802816"/>
            <a:chExt cx="357138" cy="352018"/>
          </a:xfrm>
        </p:grpSpPr>
        <p:sp>
          <p:nvSpPr>
            <p:cNvPr id="11039" name="Google Shape;11039;p7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70"/>
          <p:cNvGrpSpPr/>
          <p:nvPr/>
        </p:nvGrpSpPr>
        <p:grpSpPr>
          <a:xfrm>
            <a:off x="6737312" y="3657963"/>
            <a:ext cx="355230" cy="293401"/>
            <a:chOff x="6889712" y="3833413"/>
            <a:chExt cx="355230" cy="293401"/>
          </a:xfrm>
        </p:grpSpPr>
        <p:sp>
          <p:nvSpPr>
            <p:cNvPr id="11048" name="Google Shape;11048;p7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70"/>
          <p:cNvGrpSpPr/>
          <p:nvPr/>
        </p:nvGrpSpPr>
        <p:grpSpPr>
          <a:xfrm>
            <a:off x="7707152" y="3660420"/>
            <a:ext cx="282318" cy="337168"/>
            <a:chOff x="1635875" y="237775"/>
            <a:chExt cx="4370250" cy="5219325"/>
          </a:xfrm>
        </p:grpSpPr>
        <p:sp>
          <p:nvSpPr>
            <p:cNvPr id="11054" name="Google Shape;11054;p7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0"/>
          <p:cNvGrpSpPr/>
          <p:nvPr/>
        </p:nvGrpSpPr>
        <p:grpSpPr>
          <a:xfrm>
            <a:off x="3103963" y="3185690"/>
            <a:ext cx="297886" cy="337578"/>
            <a:chOff x="3103963" y="3361140"/>
            <a:chExt cx="297886" cy="337578"/>
          </a:xfrm>
        </p:grpSpPr>
        <p:sp>
          <p:nvSpPr>
            <p:cNvPr id="11057" name="Google Shape;11057;p7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0"/>
          <p:cNvGrpSpPr/>
          <p:nvPr/>
        </p:nvGrpSpPr>
        <p:grpSpPr>
          <a:xfrm>
            <a:off x="2667821" y="3185658"/>
            <a:ext cx="273046" cy="337801"/>
            <a:chOff x="2667821" y="3361108"/>
            <a:chExt cx="273046" cy="337801"/>
          </a:xfrm>
        </p:grpSpPr>
        <p:sp>
          <p:nvSpPr>
            <p:cNvPr id="11082" name="Google Shape;11082;p7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0"/>
          <p:cNvGrpSpPr/>
          <p:nvPr/>
        </p:nvGrpSpPr>
        <p:grpSpPr>
          <a:xfrm>
            <a:off x="2212469" y="3184863"/>
            <a:ext cx="282715" cy="338660"/>
            <a:chOff x="2212469" y="3360313"/>
            <a:chExt cx="282715" cy="338660"/>
          </a:xfrm>
        </p:grpSpPr>
        <p:sp>
          <p:nvSpPr>
            <p:cNvPr id="11102" name="Google Shape;11102;p7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70"/>
          <p:cNvGrpSpPr/>
          <p:nvPr/>
        </p:nvGrpSpPr>
        <p:grpSpPr>
          <a:xfrm>
            <a:off x="1768821" y="3185658"/>
            <a:ext cx="278739" cy="339073"/>
            <a:chOff x="1768821" y="3361108"/>
            <a:chExt cx="278739" cy="339073"/>
          </a:xfrm>
        </p:grpSpPr>
        <p:sp>
          <p:nvSpPr>
            <p:cNvPr id="11106" name="Google Shape;11106;p7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70"/>
          <p:cNvGrpSpPr/>
          <p:nvPr/>
        </p:nvGrpSpPr>
        <p:grpSpPr>
          <a:xfrm>
            <a:off x="5337883" y="3161423"/>
            <a:ext cx="307141" cy="376826"/>
            <a:chOff x="5337883" y="3336873"/>
            <a:chExt cx="307141" cy="376826"/>
          </a:xfrm>
        </p:grpSpPr>
        <p:sp>
          <p:nvSpPr>
            <p:cNvPr id="11118" name="Google Shape;11118;p7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70"/>
          <p:cNvGrpSpPr/>
          <p:nvPr/>
        </p:nvGrpSpPr>
        <p:grpSpPr>
          <a:xfrm>
            <a:off x="4883835" y="3161805"/>
            <a:ext cx="323425" cy="377557"/>
            <a:chOff x="4883835" y="3337255"/>
            <a:chExt cx="323425" cy="377557"/>
          </a:xfrm>
        </p:grpSpPr>
        <p:sp>
          <p:nvSpPr>
            <p:cNvPr id="11121" name="Google Shape;11121;p7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70"/>
          <p:cNvGrpSpPr/>
          <p:nvPr/>
        </p:nvGrpSpPr>
        <p:grpSpPr>
          <a:xfrm>
            <a:off x="6193310" y="3231839"/>
            <a:ext cx="352590" cy="237488"/>
            <a:chOff x="6193310" y="3407289"/>
            <a:chExt cx="352590" cy="237488"/>
          </a:xfrm>
        </p:grpSpPr>
        <p:sp>
          <p:nvSpPr>
            <p:cNvPr id="11125" name="Google Shape;11125;p7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70"/>
          <p:cNvGrpSpPr/>
          <p:nvPr/>
        </p:nvGrpSpPr>
        <p:grpSpPr>
          <a:xfrm>
            <a:off x="6637117" y="3222393"/>
            <a:ext cx="353735" cy="254504"/>
            <a:chOff x="6637117" y="3397843"/>
            <a:chExt cx="353735" cy="254504"/>
          </a:xfrm>
        </p:grpSpPr>
        <p:sp>
          <p:nvSpPr>
            <p:cNvPr id="11131" name="Google Shape;11131;p7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0"/>
          <p:cNvGrpSpPr/>
          <p:nvPr/>
        </p:nvGrpSpPr>
        <p:grpSpPr>
          <a:xfrm>
            <a:off x="7075994" y="3174081"/>
            <a:ext cx="360637" cy="352336"/>
            <a:chOff x="7075994" y="3349531"/>
            <a:chExt cx="360637" cy="352336"/>
          </a:xfrm>
        </p:grpSpPr>
        <p:sp>
          <p:nvSpPr>
            <p:cNvPr id="11138" name="Google Shape;11138;p7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0"/>
          <p:cNvGrpSpPr/>
          <p:nvPr/>
        </p:nvGrpSpPr>
        <p:grpSpPr>
          <a:xfrm>
            <a:off x="7651983" y="3173731"/>
            <a:ext cx="107183" cy="352399"/>
            <a:chOff x="7651983" y="3349181"/>
            <a:chExt cx="107183" cy="352399"/>
          </a:xfrm>
        </p:grpSpPr>
        <p:sp>
          <p:nvSpPr>
            <p:cNvPr id="11146" name="Google Shape;11146;p7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70"/>
          <p:cNvGrpSpPr/>
          <p:nvPr/>
        </p:nvGrpSpPr>
        <p:grpSpPr>
          <a:xfrm>
            <a:off x="7973468" y="3206872"/>
            <a:ext cx="352590" cy="287072"/>
            <a:chOff x="7973468" y="3382322"/>
            <a:chExt cx="352590" cy="287072"/>
          </a:xfrm>
        </p:grpSpPr>
        <p:sp>
          <p:nvSpPr>
            <p:cNvPr id="11149" name="Google Shape;11149;p7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1" name="Google Shape;11161;p7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162" name="Google Shape;11162;p7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66"/>
        <p:cNvGrpSpPr/>
        <p:nvPr/>
      </p:nvGrpSpPr>
      <p:grpSpPr>
        <a:xfrm>
          <a:off x="0" y="0"/>
          <a:ext cx="0" cy="0"/>
          <a:chOff x="0" y="0"/>
          <a:chExt cx="0" cy="0"/>
        </a:xfrm>
      </p:grpSpPr>
      <p:grpSp>
        <p:nvGrpSpPr>
          <p:cNvPr id="11167" name="Google Shape;11167;p71"/>
          <p:cNvGrpSpPr/>
          <p:nvPr/>
        </p:nvGrpSpPr>
        <p:grpSpPr>
          <a:xfrm>
            <a:off x="821808" y="1576858"/>
            <a:ext cx="347872" cy="347488"/>
            <a:chOff x="849677" y="1500658"/>
            <a:chExt cx="347872" cy="347488"/>
          </a:xfrm>
        </p:grpSpPr>
        <p:sp>
          <p:nvSpPr>
            <p:cNvPr id="11168" name="Google Shape;11168;p7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71"/>
          <p:cNvGrpSpPr/>
          <p:nvPr/>
        </p:nvGrpSpPr>
        <p:grpSpPr>
          <a:xfrm>
            <a:off x="1387984" y="1576858"/>
            <a:ext cx="315872" cy="347488"/>
            <a:chOff x="1415853" y="1500658"/>
            <a:chExt cx="315872" cy="347488"/>
          </a:xfrm>
        </p:grpSpPr>
        <p:sp>
          <p:nvSpPr>
            <p:cNvPr id="11175" name="Google Shape;11175;p7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71"/>
          <p:cNvGrpSpPr/>
          <p:nvPr/>
        </p:nvGrpSpPr>
        <p:grpSpPr>
          <a:xfrm>
            <a:off x="4669520" y="1576858"/>
            <a:ext cx="347520" cy="347104"/>
            <a:chOff x="4697389" y="1500658"/>
            <a:chExt cx="347520" cy="347104"/>
          </a:xfrm>
        </p:grpSpPr>
        <p:sp>
          <p:nvSpPr>
            <p:cNvPr id="11180" name="Google Shape;11180;p7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71"/>
          <p:cNvGrpSpPr/>
          <p:nvPr/>
        </p:nvGrpSpPr>
        <p:grpSpPr>
          <a:xfrm>
            <a:off x="3575664" y="2041146"/>
            <a:ext cx="347520" cy="353760"/>
            <a:chOff x="3603533" y="1964946"/>
            <a:chExt cx="347520" cy="353760"/>
          </a:xfrm>
        </p:grpSpPr>
        <p:sp>
          <p:nvSpPr>
            <p:cNvPr id="11184" name="Google Shape;11184;p7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1"/>
          <p:cNvGrpSpPr/>
          <p:nvPr/>
        </p:nvGrpSpPr>
        <p:grpSpPr>
          <a:xfrm>
            <a:off x="1922896" y="2040538"/>
            <a:ext cx="357792" cy="352448"/>
            <a:chOff x="1950765" y="1964338"/>
            <a:chExt cx="357792" cy="352448"/>
          </a:xfrm>
        </p:grpSpPr>
        <p:sp>
          <p:nvSpPr>
            <p:cNvPr id="11188" name="Google Shape;11188;p7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71"/>
          <p:cNvGrpSpPr/>
          <p:nvPr/>
        </p:nvGrpSpPr>
        <p:grpSpPr>
          <a:xfrm>
            <a:off x="7407760" y="2040890"/>
            <a:ext cx="367712" cy="353248"/>
            <a:chOff x="7435629" y="1964690"/>
            <a:chExt cx="367712" cy="353248"/>
          </a:xfrm>
        </p:grpSpPr>
        <p:sp>
          <p:nvSpPr>
            <p:cNvPr id="11193" name="Google Shape;11193;p7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71"/>
          <p:cNvGrpSpPr/>
          <p:nvPr/>
        </p:nvGrpSpPr>
        <p:grpSpPr>
          <a:xfrm>
            <a:off x="2484880" y="2041242"/>
            <a:ext cx="333024" cy="352896"/>
            <a:chOff x="2512749" y="1965042"/>
            <a:chExt cx="333024" cy="352896"/>
          </a:xfrm>
        </p:grpSpPr>
        <p:sp>
          <p:nvSpPr>
            <p:cNvPr id="11198" name="Google Shape;11198;p7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1"/>
          <p:cNvGrpSpPr/>
          <p:nvPr/>
        </p:nvGrpSpPr>
        <p:grpSpPr>
          <a:xfrm>
            <a:off x="1370448" y="2057978"/>
            <a:ext cx="365792" cy="335392"/>
            <a:chOff x="1398317" y="1981778"/>
            <a:chExt cx="365792" cy="335392"/>
          </a:xfrm>
        </p:grpSpPr>
        <p:sp>
          <p:nvSpPr>
            <p:cNvPr id="11204" name="Google Shape;11204;p7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1"/>
          <p:cNvGrpSpPr/>
          <p:nvPr/>
        </p:nvGrpSpPr>
        <p:grpSpPr>
          <a:xfrm>
            <a:off x="3024368" y="2079770"/>
            <a:ext cx="353600" cy="314752"/>
            <a:chOff x="3052237" y="2003570"/>
            <a:chExt cx="353600" cy="314752"/>
          </a:xfrm>
        </p:grpSpPr>
        <p:sp>
          <p:nvSpPr>
            <p:cNvPr id="11211" name="Google Shape;11211;p7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1"/>
          <p:cNvGrpSpPr/>
          <p:nvPr/>
        </p:nvGrpSpPr>
        <p:grpSpPr>
          <a:xfrm>
            <a:off x="1376144" y="3034266"/>
            <a:ext cx="368096" cy="223968"/>
            <a:chOff x="1404013" y="2958066"/>
            <a:chExt cx="368096" cy="223968"/>
          </a:xfrm>
        </p:grpSpPr>
        <p:sp>
          <p:nvSpPr>
            <p:cNvPr id="11215" name="Google Shape;11215;p7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7" name="Google Shape;11217;p7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9" name="Google Shape;11219;p71"/>
          <p:cNvGrpSpPr/>
          <p:nvPr/>
        </p:nvGrpSpPr>
        <p:grpSpPr>
          <a:xfrm>
            <a:off x="1923280" y="2961402"/>
            <a:ext cx="370368" cy="367328"/>
            <a:chOff x="1951149" y="2885202"/>
            <a:chExt cx="370368" cy="367328"/>
          </a:xfrm>
        </p:grpSpPr>
        <p:sp>
          <p:nvSpPr>
            <p:cNvPr id="11220" name="Google Shape;11220;p7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71"/>
          <p:cNvGrpSpPr/>
          <p:nvPr/>
        </p:nvGrpSpPr>
        <p:grpSpPr>
          <a:xfrm>
            <a:off x="2473808" y="2982362"/>
            <a:ext cx="367328" cy="327296"/>
            <a:chOff x="2501677" y="2906162"/>
            <a:chExt cx="367328" cy="327296"/>
          </a:xfrm>
        </p:grpSpPr>
        <p:sp>
          <p:nvSpPr>
            <p:cNvPr id="11224" name="Google Shape;11224;p7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7" name="Google Shape;11227;p7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8" name="Google Shape;11228;p71"/>
          <p:cNvGrpSpPr/>
          <p:nvPr/>
        </p:nvGrpSpPr>
        <p:grpSpPr>
          <a:xfrm>
            <a:off x="3022448" y="2969914"/>
            <a:ext cx="367712" cy="354240"/>
            <a:chOff x="3050317" y="2893714"/>
            <a:chExt cx="367712" cy="354240"/>
          </a:xfrm>
        </p:grpSpPr>
        <p:sp>
          <p:nvSpPr>
            <p:cNvPr id="11229" name="Google Shape;11229;p7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7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3" name="Google Shape;11233;p71"/>
          <p:cNvGrpSpPr/>
          <p:nvPr/>
        </p:nvGrpSpPr>
        <p:grpSpPr>
          <a:xfrm>
            <a:off x="7503408" y="2962554"/>
            <a:ext cx="185184" cy="367296"/>
            <a:chOff x="7531277" y="2886354"/>
            <a:chExt cx="185184" cy="367296"/>
          </a:xfrm>
        </p:grpSpPr>
        <p:sp>
          <p:nvSpPr>
            <p:cNvPr id="11234" name="Google Shape;11234;p7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71"/>
          <p:cNvGrpSpPr/>
          <p:nvPr/>
        </p:nvGrpSpPr>
        <p:grpSpPr>
          <a:xfrm>
            <a:off x="6898768" y="2962938"/>
            <a:ext cx="297184" cy="367296"/>
            <a:chOff x="6926637" y="2886738"/>
            <a:chExt cx="297184" cy="367296"/>
          </a:xfrm>
        </p:grpSpPr>
        <p:sp>
          <p:nvSpPr>
            <p:cNvPr id="11238" name="Google Shape;11238;p7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1" name="Google Shape;11241;p7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3" name="Google Shape;11243;p71"/>
          <p:cNvGrpSpPr/>
          <p:nvPr/>
        </p:nvGrpSpPr>
        <p:grpSpPr>
          <a:xfrm>
            <a:off x="6312784" y="2962554"/>
            <a:ext cx="370368" cy="368064"/>
            <a:chOff x="6340653" y="2886354"/>
            <a:chExt cx="370368" cy="368064"/>
          </a:xfrm>
        </p:grpSpPr>
        <p:sp>
          <p:nvSpPr>
            <p:cNvPr id="11244" name="Google Shape;11244;p7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1"/>
          <p:cNvGrpSpPr/>
          <p:nvPr/>
        </p:nvGrpSpPr>
        <p:grpSpPr>
          <a:xfrm>
            <a:off x="5218928" y="2057626"/>
            <a:ext cx="354752" cy="336512"/>
            <a:chOff x="5246797" y="1981426"/>
            <a:chExt cx="354752" cy="336512"/>
          </a:xfrm>
        </p:grpSpPr>
        <p:sp>
          <p:nvSpPr>
            <p:cNvPr id="11251" name="Google Shape;11251;p7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1"/>
          <p:cNvGrpSpPr/>
          <p:nvPr/>
        </p:nvGrpSpPr>
        <p:grpSpPr>
          <a:xfrm>
            <a:off x="4120880" y="2178266"/>
            <a:ext cx="355136" cy="216256"/>
            <a:chOff x="4148749" y="2102066"/>
            <a:chExt cx="355136" cy="216256"/>
          </a:xfrm>
        </p:grpSpPr>
        <p:sp>
          <p:nvSpPr>
            <p:cNvPr id="11254" name="Google Shape;11254;p7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71"/>
          <p:cNvGrpSpPr/>
          <p:nvPr/>
        </p:nvGrpSpPr>
        <p:grpSpPr>
          <a:xfrm>
            <a:off x="5766800" y="2077626"/>
            <a:ext cx="354752" cy="315360"/>
            <a:chOff x="5794669" y="2001426"/>
            <a:chExt cx="354752" cy="315360"/>
          </a:xfrm>
        </p:grpSpPr>
        <p:sp>
          <p:nvSpPr>
            <p:cNvPr id="11257" name="Google Shape;11257;p7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71"/>
          <p:cNvGrpSpPr/>
          <p:nvPr/>
        </p:nvGrpSpPr>
        <p:grpSpPr>
          <a:xfrm>
            <a:off x="6317360" y="2106042"/>
            <a:ext cx="352832" cy="289216"/>
            <a:chOff x="6345229" y="2029842"/>
            <a:chExt cx="352832" cy="289216"/>
          </a:xfrm>
        </p:grpSpPr>
        <p:sp>
          <p:nvSpPr>
            <p:cNvPr id="11260" name="Google Shape;11260;p7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71"/>
          <p:cNvGrpSpPr/>
          <p:nvPr/>
        </p:nvGrpSpPr>
        <p:grpSpPr>
          <a:xfrm>
            <a:off x="4669520" y="2112538"/>
            <a:ext cx="354752" cy="281984"/>
            <a:chOff x="4697389" y="2036338"/>
            <a:chExt cx="354752" cy="281984"/>
          </a:xfrm>
        </p:grpSpPr>
        <p:sp>
          <p:nvSpPr>
            <p:cNvPr id="11263" name="Google Shape;11263;p7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1"/>
          <p:cNvGrpSpPr/>
          <p:nvPr/>
        </p:nvGrpSpPr>
        <p:grpSpPr>
          <a:xfrm>
            <a:off x="1376144" y="2500954"/>
            <a:ext cx="353600" cy="354944"/>
            <a:chOff x="1404013" y="2424754"/>
            <a:chExt cx="353600" cy="354944"/>
          </a:xfrm>
        </p:grpSpPr>
        <p:sp>
          <p:nvSpPr>
            <p:cNvPr id="11266" name="Google Shape;11266;p7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1"/>
          <p:cNvGrpSpPr/>
          <p:nvPr/>
        </p:nvGrpSpPr>
        <p:grpSpPr>
          <a:xfrm>
            <a:off x="826384" y="2504474"/>
            <a:ext cx="355104" cy="351040"/>
            <a:chOff x="854253" y="2428274"/>
            <a:chExt cx="355104" cy="351040"/>
          </a:xfrm>
        </p:grpSpPr>
        <p:sp>
          <p:nvSpPr>
            <p:cNvPr id="11272" name="Google Shape;11272;p7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1"/>
          <p:cNvGrpSpPr/>
          <p:nvPr/>
        </p:nvGrpSpPr>
        <p:grpSpPr>
          <a:xfrm>
            <a:off x="6869040" y="2517146"/>
            <a:ext cx="354752" cy="275904"/>
            <a:chOff x="6896909" y="2440946"/>
            <a:chExt cx="354752" cy="275904"/>
          </a:xfrm>
        </p:grpSpPr>
        <p:sp>
          <p:nvSpPr>
            <p:cNvPr id="11275" name="Google Shape;11275;p7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7" name="Google Shape;11277;p7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8" name="Google Shape;11278;p71"/>
          <p:cNvGrpSpPr/>
          <p:nvPr/>
        </p:nvGrpSpPr>
        <p:grpSpPr>
          <a:xfrm>
            <a:off x="5237200" y="2500954"/>
            <a:ext cx="321984" cy="354560"/>
            <a:chOff x="5265069" y="2424754"/>
            <a:chExt cx="321984" cy="354560"/>
          </a:xfrm>
        </p:grpSpPr>
        <p:sp>
          <p:nvSpPr>
            <p:cNvPr id="11279" name="Google Shape;11279;p7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71"/>
          <p:cNvGrpSpPr/>
          <p:nvPr/>
        </p:nvGrpSpPr>
        <p:grpSpPr>
          <a:xfrm>
            <a:off x="4122800" y="2542970"/>
            <a:ext cx="355104" cy="259584"/>
            <a:chOff x="4150669" y="2466770"/>
            <a:chExt cx="355104" cy="259584"/>
          </a:xfrm>
        </p:grpSpPr>
        <p:sp>
          <p:nvSpPr>
            <p:cNvPr id="11282" name="Google Shape;11282;p7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71"/>
          <p:cNvGrpSpPr/>
          <p:nvPr/>
        </p:nvGrpSpPr>
        <p:grpSpPr>
          <a:xfrm>
            <a:off x="4671824" y="2501146"/>
            <a:ext cx="354336" cy="353984"/>
            <a:chOff x="4699693" y="2424946"/>
            <a:chExt cx="354336" cy="353984"/>
          </a:xfrm>
        </p:grpSpPr>
        <p:sp>
          <p:nvSpPr>
            <p:cNvPr id="11287" name="Google Shape;11287;p7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9" name="Google Shape;11289;p7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1" name="Google Shape;11291;p71"/>
          <p:cNvGrpSpPr/>
          <p:nvPr/>
        </p:nvGrpSpPr>
        <p:grpSpPr>
          <a:xfrm>
            <a:off x="1925168" y="2628442"/>
            <a:ext cx="355136" cy="227072"/>
            <a:chOff x="1953037" y="2552242"/>
            <a:chExt cx="355136" cy="227072"/>
          </a:xfrm>
        </p:grpSpPr>
        <p:sp>
          <p:nvSpPr>
            <p:cNvPr id="11292" name="Google Shape;11292;p7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4" name="Google Shape;11294;p7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5" name="Google Shape;11295;p71"/>
          <p:cNvGrpSpPr/>
          <p:nvPr/>
        </p:nvGrpSpPr>
        <p:grpSpPr>
          <a:xfrm>
            <a:off x="2473072" y="2603418"/>
            <a:ext cx="355104" cy="250944"/>
            <a:chOff x="2500941" y="2527218"/>
            <a:chExt cx="355104" cy="250944"/>
          </a:xfrm>
        </p:grpSpPr>
        <p:sp>
          <p:nvSpPr>
            <p:cNvPr id="11296" name="Google Shape;11296;p7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1" name="Google Shape;11301;p7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2" name="Google Shape;11302;p71"/>
          <p:cNvGrpSpPr/>
          <p:nvPr/>
        </p:nvGrpSpPr>
        <p:grpSpPr>
          <a:xfrm>
            <a:off x="7965936" y="2503322"/>
            <a:ext cx="356256" cy="351808"/>
            <a:chOff x="7993805" y="2427122"/>
            <a:chExt cx="356256" cy="351808"/>
          </a:xfrm>
        </p:grpSpPr>
        <p:sp>
          <p:nvSpPr>
            <p:cNvPr id="11303" name="Google Shape;11303;p7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71"/>
          <p:cNvGrpSpPr/>
          <p:nvPr/>
        </p:nvGrpSpPr>
        <p:grpSpPr>
          <a:xfrm>
            <a:off x="850768" y="2041210"/>
            <a:ext cx="308640" cy="353312"/>
            <a:chOff x="878637" y="1965010"/>
            <a:chExt cx="308640" cy="353312"/>
          </a:xfrm>
        </p:grpSpPr>
        <p:sp>
          <p:nvSpPr>
            <p:cNvPr id="11307" name="Google Shape;11307;p7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71"/>
          <p:cNvGrpSpPr/>
          <p:nvPr/>
        </p:nvGrpSpPr>
        <p:grpSpPr>
          <a:xfrm>
            <a:off x="6868272" y="2040922"/>
            <a:ext cx="348256" cy="352448"/>
            <a:chOff x="6896141" y="1964722"/>
            <a:chExt cx="348256" cy="352448"/>
          </a:xfrm>
        </p:grpSpPr>
        <p:sp>
          <p:nvSpPr>
            <p:cNvPr id="11311" name="Google Shape;11311;p7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71"/>
          <p:cNvGrpSpPr/>
          <p:nvPr/>
        </p:nvGrpSpPr>
        <p:grpSpPr>
          <a:xfrm>
            <a:off x="7962128" y="2091578"/>
            <a:ext cx="355136" cy="303328"/>
            <a:chOff x="7989997" y="2015378"/>
            <a:chExt cx="355136" cy="303328"/>
          </a:xfrm>
        </p:grpSpPr>
        <p:sp>
          <p:nvSpPr>
            <p:cNvPr id="11315" name="Google Shape;11315;p7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71"/>
          <p:cNvGrpSpPr/>
          <p:nvPr/>
        </p:nvGrpSpPr>
        <p:grpSpPr>
          <a:xfrm>
            <a:off x="3570352" y="1585562"/>
            <a:ext cx="348640" cy="330784"/>
            <a:chOff x="3598221" y="1509362"/>
            <a:chExt cx="348640" cy="330784"/>
          </a:xfrm>
        </p:grpSpPr>
        <p:sp>
          <p:nvSpPr>
            <p:cNvPr id="11319" name="Google Shape;11319;p7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1"/>
          <p:cNvGrpSpPr/>
          <p:nvPr/>
        </p:nvGrpSpPr>
        <p:grpSpPr>
          <a:xfrm>
            <a:off x="5218928" y="1576858"/>
            <a:ext cx="347872" cy="347488"/>
            <a:chOff x="5246797" y="1500658"/>
            <a:chExt cx="347872" cy="347488"/>
          </a:xfrm>
        </p:grpSpPr>
        <p:sp>
          <p:nvSpPr>
            <p:cNvPr id="11324" name="Google Shape;11324;p7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1"/>
          <p:cNvGrpSpPr/>
          <p:nvPr/>
        </p:nvGrpSpPr>
        <p:grpSpPr>
          <a:xfrm>
            <a:off x="5768720" y="1576858"/>
            <a:ext cx="349024" cy="346752"/>
            <a:chOff x="5796589" y="1500658"/>
            <a:chExt cx="349024" cy="346752"/>
          </a:xfrm>
        </p:grpSpPr>
        <p:sp>
          <p:nvSpPr>
            <p:cNvPr id="11329" name="Google Shape;11329;p7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0" name="Google Shape;11330;p71"/>
            <p:cNvGrpSpPr/>
            <p:nvPr/>
          </p:nvGrpSpPr>
          <p:grpSpPr>
            <a:xfrm>
              <a:off x="5796589" y="1500658"/>
              <a:ext cx="349024" cy="346752"/>
              <a:chOff x="5796589" y="1500658"/>
              <a:chExt cx="349024" cy="346752"/>
            </a:xfrm>
          </p:grpSpPr>
          <p:sp>
            <p:nvSpPr>
              <p:cNvPr id="11331" name="Google Shape;11331;p7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35" name="Google Shape;11335;p71"/>
          <p:cNvGrpSpPr/>
          <p:nvPr/>
        </p:nvGrpSpPr>
        <p:grpSpPr>
          <a:xfrm>
            <a:off x="6867504" y="1578778"/>
            <a:ext cx="348640" cy="343296"/>
            <a:chOff x="6895373" y="1502578"/>
            <a:chExt cx="348640" cy="343296"/>
          </a:xfrm>
        </p:grpSpPr>
        <p:sp>
          <p:nvSpPr>
            <p:cNvPr id="11336" name="Google Shape;11336;p7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71"/>
          <p:cNvGrpSpPr/>
          <p:nvPr/>
        </p:nvGrpSpPr>
        <p:grpSpPr>
          <a:xfrm>
            <a:off x="4119728" y="1581658"/>
            <a:ext cx="347904" cy="336992"/>
            <a:chOff x="4147597" y="1505458"/>
            <a:chExt cx="347904" cy="336992"/>
          </a:xfrm>
        </p:grpSpPr>
        <p:sp>
          <p:nvSpPr>
            <p:cNvPr id="11340" name="Google Shape;11340;p7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71"/>
          <p:cNvGrpSpPr/>
          <p:nvPr/>
        </p:nvGrpSpPr>
        <p:grpSpPr>
          <a:xfrm>
            <a:off x="2471536" y="1576090"/>
            <a:ext cx="347488" cy="348256"/>
            <a:chOff x="2499405" y="1499890"/>
            <a:chExt cx="347488" cy="348256"/>
          </a:xfrm>
        </p:grpSpPr>
        <p:sp>
          <p:nvSpPr>
            <p:cNvPr id="11348" name="Google Shape;11348;p7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1"/>
          <p:cNvGrpSpPr/>
          <p:nvPr/>
        </p:nvGrpSpPr>
        <p:grpSpPr>
          <a:xfrm>
            <a:off x="1928976" y="1576698"/>
            <a:ext cx="331520" cy="348032"/>
            <a:chOff x="1956845" y="1500498"/>
            <a:chExt cx="331520" cy="348032"/>
          </a:xfrm>
        </p:grpSpPr>
        <p:sp>
          <p:nvSpPr>
            <p:cNvPr id="11354" name="Google Shape;11354;p7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1"/>
          <p:cNvGrpSpPr/>
          <p:nvPr/>
        </p:nvGrpSpPr>
        <p:grpSpPr>
          <a:xfrm>
            <a:off x="6317744" y="1626074"/>
            <a:ext cx="348640" cy="250656"/>
            <a:chOff x="6345613" y="1549874"/>
            <a:chExt cx="348640" cy="250656"/>
          </a:xfrm>
        </p:grpSpPr>
        <p:sp>
          <p:nvSpPr>
            <p:cNvPr id="11367" name="Google Shape;11367;p7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71"/>
          <p:cNvGrpSpPr/>
          <p:nvPr/>
        </p:nvGrpSpPr>
        <p:grpSpPr>
          <a:xfrm>
            <a:off x="7416912" y="1583226"/>
            <a:ext cx="348640" cy="334272"/>
            <a:chOff x="7444781" y="1507026"/>
            <a:chExt cx="348640" cy="334272"/>
          </a:xfrm>
        </p:grpSpPr>
        <p:sp>
          <p:nvSpPr>
            <p:cNvPr id="11374" name="Google Shape;11374;p7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71"/>
          <p:cNvGrpSpPr/>
          <p:nvPr/>
        </p:nvGrpSpPr>
        <p:grpSpPr>
          <a:xfrm>
            <a:off x="7967472" y="1582938"/>
            <a:ext cx="347872" cy="334944"/>
            <a:chOff x="7995341" y="1506738"/>
            <a:chExt cx="347872" cy="334944"/>
          </a:xfrm>
        </p:grpSpPr>
        <p:sp>
          <p:nvSpPr>
            <p:cNvPr id="11380" name="Google Shape;11380;p7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71"/>
          <p:cNvGrpSpPr/>
          <p:nvPr/>
        </p:nvGrpSpPr>
        <p:grpSpPr>
          <a:xfrm>
            <a:off x="3020176" y="1599130"/>
            <a:ext cx="347872" cy="303904"/>
            <a:chOff x="3048045" y="1522930"/>
            <a:chExt cx="347872" cy="303904"/>
          </a:xfrm>
        </p:grpSpPr>
        <p:sp>
          <p:nvSpPr>
            <p:cNvPr id="11387" name="Google Shape;11387;p7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8" name="Google Shape;11388;p71"/>
            <p:cNvGrpSpPr/>
            <p:nvPr/>
          </p:nvGrpSpPr>
          <p:grpSpPr>
            <a:xfrm>
              <a:off x="3048045" y="1522930"/>
              <a:ext cx="347872" cy="303904"/>
              <a:chOff x="3048045" y="1522930"/>
              <a:chExt cx="347872" cy="303904"/>
            </a:xfrm>
          </p:grpSpPr>
          <p:sp>
            <p:nvSpPr>
              <p:cNvPr id="11389" name="Google Shape;11389;p7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91" name="Google Shape;11391;p71"/>
          <p:cNvGrpSpPr/>
          <p:nvPr/>
        </p:nvGrpSpPr>
        <p:grpSpPr>
          <a:xfrm>
            <a:off x="1105264" y="3428122"/>
            <a:ext cx="313984" cy="358560"/>
            <a:chOff x="1133133" y="3351922"/>
            <a:chExt cx="313984" cy="358560"/>
          </a:xfrm>
        </p:grpSpPr>
        <p:sp>
          <p:nvSpPr>
            <p:cNvPr id="11392" name="Google Shape;11392;p7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8" name="Google Shape;11408;p7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9" name="Google Shape;11409;p71"/>
          <p:cNvGrpSpPr/>
          <p:nvPr/>
        </p:nvGrpSpPr>
        <p:grpSpPr>
          <a:xfrm>
            <a:off x="2767184" y="3428794"/>
            <a:ext cx="288448" cy="357120"/>
            <a:chOff x="2795053" y="3352594"/>
            <a:chExt cx="288448" cy="357120"/>
          </a:xfrm>
        </p:grpSpPr>
        <p:sp>
          <p:nvSpPr>
            <p:cNvPr id="11410" name="Google Shape;11410;p7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71"/>
          <p:cNvGrpSpPr/>
          <p:nvPr/>
        </p:nvGrpSpPr>
        <p:grpSpPr>
          <a:xfrm>
            <a:off x="2208656" y="3429402"/>
            <a:ext cx="304832" cy="356512"/>
            <a:chOff x="2236525" y="3353202"/>
            <a:chExt cx="304832" cy="356512"/>
          </a:xfrm>
        </p:grpSpPr>
        <p:sp>
          <p:nvSpPr>
            <p:cNvPr id="11420" name="Google Shape;11420;p7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1"/>
          <p:cNvGrpSpPr/>
          <p:nvPr/>
        </p:nvGrpSpPr>
        <p:grpSpPr>
          <a:xfrm>
            <a:off x="3882768" y="3428890"/>
            <a:ext cx="256800" cy="357024"/>
            <a:chOff x="3910637" y="3352690"/>
            <a:chExt cx="256800" cy="357024"/>
          </a:xfrm>
        </p:grpSpPr>
        <p:sp>
          <p:nvSpPr>
            <p:cNvPr id="11424" name="Google Shape;11424;p7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1"/>
          <p:cNvGrpSpPr/>
          <p:nvPr/>
        </p:nvGrpSpPr>
        <p:grpSpPr>
          <a:xfrm>
            <a:off x="6028560" y="3428122"/>
            <a:ext cx="360064" cy="360096"/>
            <a:chOff x="6056429" y="3351922"/>
            <a:chExt cx="360064" cy="360096"/>
          </a:xfrm>
        </p:grpSpPr>
        <p:sp>
          <p:nvSpPr>
            <p:cNvPr id="11428" name="Google Shape;11428;p7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1"/>
          <p:cNvGrpSpPr/>
          <p:nvPr/>
        </p:nvGrpSpPr>
        <p:grpSpPr>
          <a:xfrm>
            <a:off x="6581008" y="3429274"/>
            <a:ext cx="357408" cy="357408"/>
            <a:chOff x="6608877" y="3353074"/>
            <a:chExt cx="357408" cy="357408"/>
          </a:xfrm>
        </p:grpSpPr>
        <p:sp>
          <p:nvSpPr>
            <p:cNvPr id="11432" name="Google Shape;11432;p7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9" name="Google Shape;11439;p7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1" name="Google Shape;11441;p71"/>
          <p:cNvGrpSpPr/>
          <p:nvPr/>
        </p:nvGrpSpPr>
        <p:grpSpPr>
          <a:xfrm>
            <a:off x="4931664" y="3446426"/>
            <a:ext cx="357408" cy="323488"/>
            <a:chOff x="4959533" y="3370226"/>
            <a:chExt cx="357408" cy="323488"/>
          </a:xfrm>
        </p:grpSpPr>
        <p:sp>
          <p:nvSpPr>
            <p:cNvPr id="11442" name="Google Shape;11442;p7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1"/>
          <p:cNvGrpSpPr/>
          <p:nvPr/>
        </p:nvGrpSpPr>
        <p:grpSpPr>
          <a:xfrm>
            <a:off x="7130768" y="3429274"/>
            <a:ext cx="357056" cy="357408"/>
            <a:chOff x="7158637" y="3353074"/>
            <a:chExt cx="357056" cy="357408"/>
          </a:xfrm>
        </p:grpSpPr>
        <p:sp>
          <p:nvSpPr>
            <p:cNvPr id="11445" name="Google Shape;11445;p7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1"/>
          <p:cNvGrpSpPr/>
          <p:nvPr/>
        </p:nvGrpSpPr>
        <p:grpSpPr>
          <a:xfrm>
            <a:off x="3288400" y="3428602"/>
            <a:ext cx="344832" cy="356544"/>
            <a:chOff x="3316269" y="3352402"/>
            <a:chExt cx="344832" cy="356544"/>
          </a:xfrm>
        </p:grpSpPr>
        <p:sp>
          <p:nvSpPr>
            <p:cNvPr id="11450" name="Google Shape;11450;p7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71"/>
          <p:cNvGrpSpPr/>
          <p:nvPr/>
        </p:nvGrpSpPr>
        <p:grpSpPr>
          <a:xfrm>
            <a:off x="5481040" y="3447706"/>
            <a:ext cx="358560" cy="319552"/>
            <a:chOff x="5508909" y="3371506"/>
            <a:chExt cx="358560" cy="319552"/>
          </a:xfrm>
        </p:grpSpPr>
        <p:sp>
          <p:nvSpPr>
            <p:cNvPr id="11454" name="Google Shape;11454;p7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4" name="Google Shape;11464;p7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68"/>
        <p:cNvGrpSpPr/>
        <p:nvPr/>
      </p:nvGrpSpPr>
      <p:grpSpPr>
        <a:xfrm>
          <a:off x="0" y="0"/>
          <a:ext cx="0" cy="0"/>
          <a:chOff x="0" y="0"/>
          <a:chExt cx="0" cy="0"/>
        </a:xfrm>
      </p:grpSpPr>
      <p:sp>
        <p:nvSpPr>
          <p:cNvPr id="11469" name="Google Shape;11469;p7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0" name="Google Shape;11470;p72"/>
          <p:cNvGrpSpPr/>
          <p:nvPr/>
        </p:nvGrpSpPr>
        <p:grpSpPr>
          <a:xfrm>
            <a:off x="3026217" y="3893352"/>
            <a:ext cx="346056" cy="345674"/>
            <a:chOff x="3303268" y="3817349"/>
            <a:chExt cx="346056" cy="345674"/>
          </a:xfrm>
        </p:grpSpPr>
        <p:sp>
          <p:nvSpPr>
            <p:cNvPr id="11471" name="Google Shape;11471;p7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72"/>
          <p:cNvGrpSpPr/>
          <p:nvPr/>
        </p:nvGrpSpPr>
        <p:grpSpPr>
          <a:xfrm>
            <a:off x="3475306" y="3893352"/>
            <a:ext cx="346056" cy="345674"/>
            <a:chOff x="3752358" y="3817349"/>
            <a:chExt cx="346056" cy="345674"/>
          </a:xfrm>
        </p:grpSpPr>
        <p:sp>
          <p:nvSpPr>
            <p:cNvPr id="11476" name="Google Shape;11476;p7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72"/>
          <p:cNvGrpSpPr/>
          <p:nvPr/>
        </p:nvGrpSpPr>
        <p:grpSpPr>
          <a:xfrm>
            <a:off x="4822956" y="3893352"/>
            <a:ext cx="346024" cy="345674"/>
            <a:chOff x="5100008" y="3817349"/>
            <a:chExt cx="346024" cy="345674"/>
          </a:xfrm>
        </p:grpSpPr>
        <p:sp>
          <p:nvSpPr>
            <p:cNvPr id="11481" name="Google Shape;11481;p7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72"/>
          <p:cNvGrpSpPr/>
          <p:nvPr/>
        </p:nvGrpSpPr>
        <p:grpSpPr>
          <a:xfrm>
            <a:off x="5721867" y="3893352"/>
            <a:ext cx="345674" cy="345674"/>
            <a:chOff x="5998919" y="3817349"/>
            <a:chExt cx="345674" cy="345674"/>
          </a:xfrm>
        </p:grpSpPr>
        <p:sp>
          <p:nvSpPr>
            <p:cNvPr id="11485" name="Google Shape;11485;p7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72"/>
          <p:cNvGrpSpPr/>
          <p:nvPr/>
        </p:nvGrpSpPr>
        <p:grpSpPr>
          <a:xfrm>
            <a:off x="3924396" y="3893352"/>
            <a:ext cx="346024" cy="345674"/>
            <a:chOff x="4201447" y="3817349"/>
            <a:chExt cx="346024" cy="345674"/>
          </a:xfrm>
        </p:grpSpPr>
        <p:sp>
          <p:nvSpPr>
            <p:cNvPr id="11489" name="Google Shape;11489;p7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72"/>
          <p:cNvGrpSpPr/>
          <p:nvPr/>
        </p:nvGrpSpPr>
        <p:grpSpPr>
          <a:xfrm>
            <a:off x="4373867" y="3893352"/>
            <a:ext cx="346024" cy="345674"/>
            <a:chOff x="4650919" y="3817349"/>
            <a:chExt cx="346024" cy="345674"/>
          </a:xfrm>
        </p:grpSpPr>
        <p:sp>
          <p:nvSpPr>
            <p:cNvPr id="11492" name="Google Shape;11492;p7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72"/>
          <p:cNvGrpSpPr/>
          <p:nvPr/>
        </p:nvGrpSpPr>
        <p:grpSpPr>
          <a:xfrm>
            <a:off x="5272810" y="3893352"/>
            <a:ext cx="345642" cy="345674"/>
            <a:chOff x="5549861" y="3817349"/>
            <a:chExt cx="345642" cy="345674"/>
          </a:xfrm>
        </p:grpSpPr>
        <p:sp>
          <p:nvSpPr>
            <p:cNvPr id="11496" name="Google Shape;11496;p7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72"/>
          <p:cNvGrpSpPr/>
          <p:nvPr/>
        </p:nvGrpSpPr>
        <p:grpSpPr>
          <a:xfrm>
            <a:off x="1281335" y="3474029"/>
            <a:ext cx="367255" cy="269855"/>
            <a:chOff x="1306445" y="3397829"/>
            <a:chExt cx="367255" cy="269855"/>
          </a:xfrm>
        </p:grpSpPr>
        <p:sp>
          <p:nvSpPr>
            <p:cNvPr id="11500" name="Google Shape;11500;p7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72"/>
          <p:cNvGrpSpPr/>
          <p:nvPr/>
        </p:nvGrpSpPr>
        <p:grpSpPr>
          <a:xfrm>
            <a:off x="1756207" y="3467600"/>
            <a:ext cx="367255" cy="282364"/>
            <a:chOff x="1781317" y="3391400"/>
            <a:chExt cx="367255" cy="282364"/>
          </a:xfrm>
        </p:grpSpPr>
        <p:sp>
          <p:nvSpPr>
            <p:cNvPr id="11507" name="Google Shape;11507;p7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72"/>
          <p:cNvGrpSpPr/>
          <p:nvPr/>
        </p:nvGrpSpPr>
        <p:grpSpPr>
          <a:xfrm>
            <a:off x="3653720" y="3447133"/>
            <a:ext cx="369164" cy="323297"/>
            <a:chOff x="3678830" y="3370933"/>
            <a:chExt cx="369164" cy="323297"/>
          </a:xfrm>
        </p:grpSpPr>
        <p:sp>
          <p:nvSpPr>
            <p:cNvPr id="11514" name="Google Shape;11514;p7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72"/>
          <p:cNvGrpSpPr/>
          <p:nvPr/>
        </p:nvGrpSpPr>
        <p:grpSpPr>
          <a:xfrm>
            <a:off x="834155" y="3424375"/>
            <a:ext cx="312316" cy="368400"/>
            <a:chOff x="859265" y="3348175"/>
            <a:chExt cx="312316" cy="368400"/>
          </a:xfrm>
        </p:grpSpPr>
        <p:sp>
          <p:nvSpPr>
            <p:cNvPr id="11526" name="Google Shape;11526;p7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7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2" name="Google Shape;11532;p72"/>
          <p:cNvGrpSpPr/>
          <p:nvPr/>
        </p:nvGrpSpPr>
        <p:grpSpPr>
          <a:xfrm>
            <a:off x="2741264" y="3437213"/>
            <a:ext cx="330110" cy="308908"/>
            <a:chOff x="2766264" y="3394042"/>
            <a:chExt cx="294873" cy="275934"/>
          </a:xfrm>
        </p:grpSpPr>
        <p:sp>
          <p:nvSpPr>
            <p:cNvPr id="11533" name="Google Shape;11533;p7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72"/>
          <p:cNvGrpSpPr/>
          <p:nvPr/>
        </p:nvGrpSpPr>
        <p:grpSpPr>
          <a:xfrm>
            <a:off x="3189862" y="3435388"/>
            <a:ext cx="346406" cy="347552"/>
            <a:chOff x="3214972" y="3359188"/>
            <a:chExt cx="346406" cy="347552"/>
          </a:xfrm>
        </p:grpSpPr>
        <p:sp>
          <p:nvSpPr>
            <p:cNvPr id="11538" name="Google Shape;11538;p7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72"/>
          <p:cNvGrpSpPr/>
          <p:nvPr/>
        </p:nvGrpSpPr>
        <p:grpSpPr>
          <a:xfrm>
            <a:off x="4604196" y="3485393"/>
            <a:ext cx="367255" cy="244486"/>
            <a:chOff x="4629306" y="3409193"/>
            <a:chExt cx="367255" cy="244486"/>
          </a:xfrm>
        </p:grpSpPr>
        <p:sp>
          <p:nvSpPr>
            <p:cNvPr id="11553" name="Google Shape;11553;p7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72"/>
          <p:cNvGrpSpPr/>
          <p:nvPr/>
        </p:nvGrpSpPr>
        <p:grpSpPr>
          <a:xfrm>
            <a:off x="4168380" y="3426284"/>
            <a:ext cx="289939" cy="334661"/>
            <a:chOff x="4193490" y="3350084"/>
            <a:chExt cx="289939" cy="334661"/>
          </a:xfrm>
        </p:grpSpPr>
        <p:sp>
          <p:nvSpPr>
            <p:cNvPr id="11564" name="Google Shape;11564;p7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72"/>
          <p:cNvGrpSpPr/>
          <p:nvPr/>
        </p:nvGrpSpPr>
        <p:grpSpPr>
          <a:xfrm>
            <a:off x="6508171" y="3427430"/>
            <a:ext cx="357037" cy="357005"/>
            <a:chOff x="6533281" y="3351230"/>
            <a:chExt cx="357037" cy="357005"/>
          </a:xfrm>
        </p:grpSpPr>
        <p:sp>
          <p:nvSpPr>
            <p:cNvPr id="11575" name="Google Shape;11575;p7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72"/>
          <p:cNvGrpSpPr/>
          <p:nvPr/>
        </p:nvGrpSpPr>
        <p:grpSpPr>
          <a:xfrm>
            <a:off x="6033331" y="3427430"/>
            <a:ext cx="357387" cy="357005"/>
            <a:chOff x="6058441" y="3351230"/>
            <a:chExt cx="357387" cy="357005"/>
          </a:xfrm>
        </p:grpSpPr>
        <p:sp>
          <p:nvSpPr>
            <p:cNvPr id="11579" name="Google Shape;11579;p7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2"/>
          <p:cNvGrpSpPr/>
          <p:nvPr/>
        </p:nvGrpSpPr>
        <p:grpSpPr>
          <a:xfrm>
            <a:off x="7932373" y="3427048"/>
            <a:ext cx="357387" cy="357387"/>
            <a:chOff x="7957483" y="3350848"/>
            <a:chExt cx="357387" cy="357387"/>
          </a:xfrm>
        </p:grpSpPr>
        <p:sp>
          <p:nvSpPr>
            <p:cNvPr id="11582" name="Google Shape;11582;p7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72"/>
          <p:cNvGrpSpPr/>
          <p:nvPr/>
        </p:nvGrpSpPr>
        <p:grpSpPr>
          <a:xfrm>
            <a:off x="6982661" y="3427430"/>
            <a:ext cx="357387" cy="357005"/>
            <a:chOff x="7007771" y="3351230"/>
            <a:chExt cx="357387" cy="357005"/>
          </a:xfrm>
        </p:grpSpPr>
        <p:sp>
          <p:nvSpPr>
            <p:cNvPr id="11586" name="Google Shape;11586;p7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2"/>
          <p:cNvGrpSpPr/>
          <p:nvPr/>
        </p:nvGrpSpPr>
        <p:grpSpPr>
          <a:xfrm>
            <a:off x="5083620" y="3427430"/>
            <a:ext cx="357005" cy="357005"/>
            <a:chOff x="5108729" y="3351230"/>
            <a:chExt cx="357005" cy="357005"/>
          </a:xfrm>
        </p:grpSpPr>
        <p:sp>
          <p:nvSpPr>
            <p:cNvPr id="11592" name="Google Shape;11592;p7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2"/>
          <p:cNvGrpSpPr/>
          <p:nvPr/>
        </p:nvGrpSpPr>
        <p:grpSpPr>
          <a:xfrm>
            <a:off x="5558459" y="3427430"/>
            <a:ext cx="357419" cy="357005"/>
            <a:chOff x="5583569" y="3351230"/>
            <a:chExt cx="357419" cy="357005"/>
          </a:xfrm>
        </p:grpSpPr>
        <p:sp>
          <p:nvSpPr>
            <p:cNvPr id="11595" name="Google Shape;11595;p7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2"/>
          <p:cNvGrpSpPr/>
          <p:nvPr/>
        </p:nvGrpSpPr>
        <p:grpSpPr>
          <a:xfrm>
            <a:off x="7457119" y="3427430"/>
            <a:ext cx="357419" cy="357005"/>
            <a:chOff x="7482229" y="3351230"/>
            <a:chExt cx="357419" cy="357005"/>
          </a:xfrm>
        </p:grpSpPr>
        <p:sp>
          <p:nvSpPr>
            <p:cNvPr id="11598" name="Google Shape;11598;p7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72"/>
          <p:cNvGrpSpPr/>
          <p:nvPr/>
        </p:nvGrpSpPr>
        <p:grpSpPr>
          <a:xfrm>
            <a:off x="3739375" y="2966882"/>
            <a:ext cx="222874" cy="345737"/>
            <a:chOff x="3764485" y="2890682"/>
            <a:chExt cx="222874" cy="345737"/>
          </a:xfrm>
        </p:grpSpPr>
        <p:sp>
          <p:nvSpPr>
            <p:cNvPr id="11604" name="Google Shape;11604;p7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72"/>
          <p:cNvGrpSpPr/>
          <p:nvPr/>
        </p:nvGrpSpPr>
        <p:grpSpPr>
          <a:xfrm>
            <a:off x="2213507" y="2984331"/>
            <a:ext cx="422596" cy="310382"/>
            <a:chOff x="2278533" y="2937377"/>
            <a:chExt cx="346788" cy="254704"/>
          </a:xfrm>
        </p:grpSpPr>
        <p:sp>
          <p:nvSpPr>
            <p:cNvPr id="11608" name="Google Shape;11608;p7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0" name="Google Shape;11610;p7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1" name="Google Shape;11611;p72"/>
          <p:cNvGrpSpPr/>
          <p:nvPr/>
        </p:nvGrpSpPr>
        <p:grpSpPr>
          <a:xfrm>
            <a:off x="1811527" y="2967710"/>
            <a:ext cx="286152" cy="346438"/>
            <a:chOff x="1836637" y="2891510"/>
            <a:chExt cx="286152" cy="346438"/>
          </a:xfrm>
        </p:grpSpPr>
        <p:sp>
          <p:nvSpPr>
            <p:cNvPr id="11612" name="Google Shape;11612;p7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72"/>
          <p:cNvGrpSpPr/>
          <p:nvPr/>
        </p:nvGrpSpPr>
        <p:grpSpPr>
          <a:xfrm>
            <a:off x="5560751" y="2982129"/>
            <a:ext cx="379764" cy="337684"/>
            <a:chOff x="5585861" y="2905929"/>
            <a:chExt cx="379764" cy="337684"/>
          </a:xfrm>
        </p:grpSpPr>
        <p:sp>
          <p:nvSpPr>
            <p:cNvPr id="11616" name="Google Shape;11616;p7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72"/>
          <p:cNvGrpSpPr/>
          <p:nvPr/>
        </p:nvGrpSpPr>
        <p:grpSpPr>
          <a:xfrm>
            <a:off x="1302566" y="2986680"/>
            <a:ext cx="347934" cy="310024"/>
            <a:chOff x="1327676" y="2910480"/>
            <a:chExt cx="347934" cy="310024"/>
          </a:xfrm>
        </p:grpSpPr>
        <p:sp>
          <p:nvSpPr>
            <p:cNvPr id="11621" name="Google Shape;11621;p7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6" name="Google Shape;11626;p7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7" name="Google Shape;11627;p72"/>
          <p:cNvGrpSpPr/>
          <p:nvPr/>
        </p:nvGrpSpPr>
        <p:grpSpPr>
          <a:xfrm>
            <a:off x="2728291" y="2945764"/>
            <a:ext cx="382828" cy="358601"/>
            <a:chOff x="2753373" y="2902523"/>
            <a:chExt cx="347552" cy="325557"/>
          </a:xfrm>
        </p:grpSpPr>
        <p:sp>
          <p:nvSpPr>
            <p:cNvPr id="11628" name="Google Shape;11628;p7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72"/>
          <p:cNvGrpSpPr/>
          <p:nvPr/>
        </p:nvGrpSpPr>
        <p:grpSpPr>
          <a:xfrm>
            <a:off x="823906" y="2979455"/>
            <a:ext cx="356655" cy="335425"/>
            <a:chOff x="849016" y="2903255"/>
            <a:chExt cx="356655" cy="335425"/>
          </a:xfrm>
        </p:grpSpPr>
        <p:sp>
          <p:nvSpPr>
            <p:cNvPr id="11635" name="Google Shape;11635;p7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72"/>
          <p:cNvGrpSpPr/>
          <p:nvPr/>
        </p:nvGrpSpPr>
        <p:grpSpPr>
          <a:xfrm>
            <a:off x="4185823" y="3002977"/>
            <a:ext cx="280072" cy="275520"/>
            <a:chOff x="4210933" y="2926777"/>
            <a:chExt cx="280072" cy="275520"/>
          </a:xfrm>
        </p:grpSpPr>
        <p:sp>
          <p:nvSpPr>
            <p:cNvPr id="11647" name="Google Shape;11647;p7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2"/>
          <p:cNvGrpSpPr/>
          <p:nvPr/>
        </p:nvGrpSpPr>
        <p:grpSpPr>
          <a:xfrm>
            <a:off x="4642106" y="2991582"/>
            <a:ext cx="320273" cy="318395"/>
            <a:chOff x="4667216" y="2915382"/>
            <a:chExt cx="320273" cy="318395"/>
          </a:xfrm>
        </p:grpSpPr>
        <p:sp>
          <p:nvSpPr>
            <p:cNvPr id="11661" name="Google Shape;11661;p7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2"/>
          <p:cNvGrpSpPr/>
          <p:nvPr/>
        </p:nvGrpSpPr>
        <p:grpSpPr>
          <a:xfrm>
            <a:off x="5145370" y="3010839"/>
            <a:ext cx="261929" cy="280550"/>
            <a:chOff x="5170480" y="2934639"/>
            <a:chExt cx="261929" cy="280550"/>
          </a:xfrm>
        </p:grpSpPr>
        <p:sp>
          <p:nvSpPr>
            <p:cNvPr id="11666" name="Google Shape;11666;p7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2"/>
          <p:cNvGrpSpPr/>
          <p:nvPr/>
        </p:nvGrpSpPr>
        <p:grpSpPr>
          <a:xfrm>
            <a:off x="6044313" y="2968091"/>
            <a:ext cx="362321" cy="364231"/>
            <a:chOff x="6069423" y="2891892"/>
            <a:chExt cx="362321" cy="364231"/>
          </a:xfrm>
        </p:grpSpPr>
        <p:sp>
          <p:nvSpPr>
            <p:cNvPr id="11674" name="Google Shape;11674;p7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72"/>
          <p:cNvGrpSpPr/>
          <p:nvPr/>
        </p:nvGrpSpPr>
        <p:grpSpPr>
          <a:xfrm>
            <a:off x="6546845" y="2995370"/>
            <a:ext cx="308878" cy="311170"/>
            <a:chOff x="6571955" y="2919170"/>
            <a:chExt cx="308878" cy="311170"/>
          </a:xfrm>
        </p:grpSpPr>
        <p:sp>
          <p:nvSpPr>
            <p:cNvPr id="11681" name="Google Shape;11681;p7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72"/>
          <p:cNvGrpSpPr/>
          <p:nvPr/>
        </p:nvGrpSpPr>
        <p:grpSpPr>
          <a:xfrm>
            <a:off x="7474944" y="3010935"/>
            <a:ext cx="350576" cy="280454"/>
            <a:chOff x="7500054" y="2934735"/>
            <a:chExt cx="350576" cy="280454"/>
          </a:xfrm>
        </p:grpSpPr>
        <p:sp>
          <p:nvSpPr>
            <p:cNvPr id="11692" name="Google Shape;11692;p7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2"/>
          <p:cNvGrpSpPr/>
          <p:nvPr/>
        </p:nvGrpSpPr>
        <p:grpSpPr>
          <a:xfrm>
            <a:off x="6987570" y="2950862"/>
            <a:ext cx="332012" cy="355454"/>
            <a:chOff x="7055134" y="2919170"/>
            <a:chExt cx="290321" cy="310820"/>
          </a:xfrm>
        </p:grpSpPr>
        <p:sp>
          <p:nvSpPr>
            <p:cNvPr id="11701" name="Google Shape;11701;p7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2"/>
          <p:cNvGrpSpPr/>
          <p:nvPr/>
        </p:nvGrpSpPr>
        <p:grpSpPr>
          <a:xfrm>
            <a:off x="7960033" y="2976813"/>
            <a:ext cx="330109" cy="347552"/>
            <a:chOff x="7985143" y="2900613"/>
            <a:chExt cx="330109" cy="347552"/>
          </a:xfrm>
        </p:grpSpPr>
        <p:sp>
          <p:nvSpPr>
            <p:cNvPr id="11716" name="Google Shape;11716;p7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72"/>
          <p:cNvGrpSpPr/>
          <p:nvPr/>
        </p:nvGrpSpPr>
        <p:grpSpPr>
          <a:xfrm>
            <a:off x="7965731" y="2511426"/>
            <a:ext cx="354363" cy="353631"/>
            <a:chOff x="7990840" y="2435226"/>
            <a:chExt cx="354363" cy="353631"/>
          </a:xfrm>
        </p:grpSpPr>
        <p:sp>
          <p:nvSpPr>
            <p:cNvPr id="11725" name="Google Shape;11725;p7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72"/>
          <p:cNvGrpSpPr/>
          <p:nvPr/>
        </p:nvGrpSpPr>
        <p:grpSpPr>
          <a:xfrm>
            <a:off x="1792207" y="2556530"/>
            <a:ext cx="350958" cy="263043"/>
            <a:chOff x="1817317" y="2480330"/>
            <a:chExt cx="350958" cy="263043"/>
          </a:xfrm>
        </p:grpSpPr>
        <p:sp>
          <p:nvSpPr>
            <p:cNvPr id="11729" name="Google Shape;11729;p7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2"/>
          <p:cNvGrpSpPr/>
          <p:nvPr/>
        </p:nvGrpSpPr>
        <p:grpSpPr>
          <a:xfrm>
            <a:off x="1316617" y="2559549"/>
            <a:ext cx="419913" cy="308109"/>
            <a:chOff x="1341727" y="2483349"/>
            <a:chExt cx="419913" cy="308109"/>
          </a:xfrm>
        </p:grpSpPr>
        <p:sp>
          <p:nvSpPr>
            <p:cNvPr id="11735" name="Google Shape;11735;p7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72"/>
          <p:cNvGrpSpPr/>
          <p:nvPr/>
        </p:nvGrpSpPr>
        <p:grpSpPr>
          <a:xfrm>
            <a:off x="829222" y="2523936"/>
            <a:ext cx="376358" cy="330109"/>
            <a:chOff x="854332" y="2447736"/>
            <a:chExt cx="376358" cy="330109"/>
          </a:xfrm>
        </p:grpSpPr>
        <p:sp>
          <p:nvSpPr>
            <p:cNvPr id="11739" name="Google Shape;11739;p7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72"/>
          <p:cNvGrpSpPr/>
          <p:nvPr/>
        </p:nvGrpSpPr>
        <p:grpSpPr>
          <a:xfrm>
            <a:off x="4181653" y="2527151"/>
            <a:ext cx="322151" cy="322374"/>
            <a:chOff x="4206763" y="2450951"/>
            <a:chExt cx="322151" cy="322374"/>
          </a:xfrm>
        </p:grpSpPr>
        <p:sp>
          <p:nvSpPr>
            <p:cNvPr id="11748" name="Google Shape;11748;p7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2"/>
          <p:cNvGrpSpPr/>
          <p:nvPr/>
        </p:nvGrpSpPr>
        <p:grpSpPr>
          <a:xfrm>
            <a:off x="7491236" y="2526259"/>
            <a:ext cx="327976" cy="324316"/>
            <a:chOff x="7528096" y="2450059"/>
            <a:chExt cx="327976" cy="324316"/>
          </a:xfrm>
        </p:grpSpPr>
        <p:sp>
          <p:nvSpPr>
            <p:cNvPr id="11751" name="Google Shape;11751;p7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7052019" y="2588742"/>
            <a:ext cx="282364" cy="198619"/>
            <a:chOff x="7077129" y="2512542"/>
            <a:chExt cx="282364" cy="198619"/>
          </a:xfrm>
        </p:grpSpPr>
        <p:sp>
          <p:nvSpPr>
            <p:cNvPr id="11757" name="Google Shape;11757;p7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72"/>
          <p:cNvGrpSpPr/>
          <p:nvPr/>
        </p:nvGrpSpPr>
        <p:grpSpPr>
          <a:xfrm>
            <a:off x="3700351" y="2520912"/>
            <a:ext cx="334279" cy="334661"/>
            <a:chOff x="3725461" y="2444712"/>
            <a:chExt cx="334279" cy="334661"/>
          </a:xfrm>
        </p:grpSpPr>
        <p:sp>
          <p:nvSpPr>
            <p:cNvPr id="11764" name="Google Shape;11764;p7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72"/>
          <p:cNvGrpSpPr/>
          <p:nvPr/>
        </p:nvGrpSpPr>
        <p:grpSpPr>
          <a:xfrm>
            <a:off x="6552128" y="2533421"/>
            <a:ext cx="332019" cy="310788"/>
            <a:chOff x="6577238" y="2457221"/>
            <a:chExt cx="332019" cy="310788"/>
          </a:xfrm>
        </p:grpSpPr>
        <p:sp>
          <p:nvSpPr>
            <p:cNvPr id="11772" name="Google Shape;11772;p7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72"/>
          <p:cNvGrpSpPr/>
          <p:nvPr/>
        </p:nvGrpSpPr>
        <p:grpSpPr>
          <a:xfrm>
            <a:off x="2793451" y="2515978"/>
            <a:ext cx="247892" cy="346024"/>
            <a:chOff x="2818561" y="2439778"/>
            <a:chExt cx="247892" cy="346024"/>
          </a:xfrm>
        </p:grpSpPr>
        <p:sp>
          <p:nvSpPr>
            <p:cNvPr id="11779" name="Google Shape;11779;p7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72"/>
          <p:cNvGrpSpPr/>
          <p:nvPr/>
        </p:nvGrpSpPr>
        <p:grpSpPr>
          <a:xfrm>
            <a:off x="3182668" y="2550832"/>
            <a:ext cx="419933" cy="275170"/>
            <a:chOff x="3207778" y="2474632"/>
            <a:chExt cx="419933" cy="275170"/>
          </a:xfrm>
        </p:grpSpPr>
        <p:sp>
          <p:nvSpPr>
            <p:cNvPr id="11792" name="Google Shape;11792;p7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72"/>
          <p:cNvGrpSpPr/>
          <p:nvPr/>
        </p:nvGrpSpPr>
        <p:grpSpPr>
          <a:xfrm>
            <a:off x="6074265" y="2532275"/>
            <a:ext cx="337684" cy="314194"/>
            <a:chOff x="6099375" y="2456075"/>
            <a:chExt cx="337684" cy="314194"/>
          </a:xfrm>
        </p:grpSpPr>
        <p:sp>
          <p:nvSpPr>
            <p:cNvPr id="11807" name="Google Shape;11807;p7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72"/>
          <p:cNvGrpSpPr/>
          <p:nvPr/>
        </p:nvGrpSpPr>
        <p:grpSpPr>
          <a:xfrm>
            <a:off x="2287513" y="2544784"/>
            <a:ext cx="312698" cy="286534"/>
            <a:chOff x="2312623" y="2468584"/>
            <a:chExt cx="312698" cy="286534"/>
          </a:xfrm>
        </p:grpSpPr>
        <p:sp>
          <p:nvSpPr>
            <p:cNvPr id="11810" name="Google Shape;11810;p7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2"/>
          <p:cNvGrpSpPr/>
          <p:nvPr/>
        </p:nvGrpSpPr>
        <p:grpSpPr>
          <a:xfrm>
            <a:off x="5593695" y="2517124"/>
            <a:ext cx="345292" cy="342618"/>
            <a:chOff x="5618805" y="2440924"/>
            <a:chExt cx="345292" cy="342618"/>
          </a:xfrm>
        </p:grpSpPr>
        <p:sp>
          <p:nvSpPr>
            <p:cNvPr id="11814" name="Google Shape;11814;p7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72"/>
          <p:cNvGrpSpPr/>
          <p:nvPr/>
        </p:nvGrpSpPr>
        <p:grpSpPr>
          <a:xfrm>
            <a:off x="4628069" y="2522790"/>
            <a:ext cx="377886" cy="331255"/>
            <a:chOff x="4653179" y="2446590"/>
            <a:chExt cx="377886" cy="331255"/>
          </a:xfrm>
        </p:grpSpPr>
        <p:sp>
          <p:nvSpPr>
            <p:cNvPr id="11820" name="Google Shape;11820;p7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72"/>
          <p:cNvGrpSpPr/>
          <p:nvPr/>
        </p:nvGrpSpPr>
        <p:grpSpPr>
          <a:xfrm>
            <a:off x="5159407" y="2535681"/>
            <a:ext cx="252062" cy="305122"/>
            <a:chOff x="5184517" y="2459481"/>
            <a:chExt cx="252062" cy="305122"/>
          </a:xfrm>
        </p:grpSpPr>
        <p:sp>
          <p:nvSpPr>
            <p:cNvPr id="11825" name="Google Shape;11825;p7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1" name="Google Shape;11831;p7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2" name="Google Shape;11832;p72"/>
          <p:cNvGrpSpPr/>
          <p:nvPr/>
        </p:nvGrpSpPr>
        <p:grpSpPr>
          <a:xfrm>
            <a:off x="6130349" y="2045308"/>
            <a:ext cx="249770" cy="363849"/>
            <a:chOff x="6155459" y="1969108"/>
            <a:chExt cx="249770" cy="363849"/>
          </a:xfrm>
        </p:grpSpPr>
        <p:sp>
          <p:nvSpPr>
            <p:cNvPr id="11833" name="Google Shape;11833;p7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72"/>
          <p:cNvGrpSpPr/>
          <p:nvPr/>
        </p:nvGrpSpPr>
        <p:grpSpPr>
          <a:xfrm>
            <a:off x="2254919" y="2046804"/>
            <a:ext cx="353631" cy="354395"/>
            <a:chOff x="2280029" y="1970604"/>
            <a:chExt cx="353631" cy="354395"/>
          </a:xfrm>
        </p:grpSpPr>
        <p:sp>
          <p:nvSpPr>
            <p:cNvPr id="11843" name="Google Shape;11843;p7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2"/>
          <p:cNvGrpSpPr/>
          <p:nvPr/>
        </p:nvGrpSpPr>
        <p:grpSpPr>
          <a:xfrm>
            <a:off x="8039990" y="2076374"/>
            <a:ext cx="255086" cy="301685"/>
            <a:chOff x="8065100" y="2000174"/>
            <a:chExt cx="255086" cy="301685"/>
          </a:xfrm>
        </p:grpSpPr>
        <p:sp>
          <p:nvSpPr>
            <p:cNvPr id="11848" name="Google Shape;11848;p7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72"/>
          <p:cNvGrpSpPr/>
          <p:nvPr/>
        </p:nvGrpSpPr>
        <p:grpSpPr>
          <a:xfrm>
            <a:off x="6608595" y="2045308"/>
            <a:ext cx="249420" cy="363849"/>
            <a:chOff x="6633705" y="1969108"/>
            <a:chExt cx="249420" cy="363849"/>
          </a:xfrm>
        </p:grpSpPr>
        <p:sp>
          <p:nvSpPr>
            <p:cNvPr id="11853" name="Google Shape;11853;p7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72"/>
          <p:cNvGrpSpPr/>
          <p:nvPr/>
        </p:nvGrpSpPr>
        <p:grpSpPr>
          <a:xfrm>
            <a:off x="5185921" y="2045308"/>
            <a:ext cx="226661" cy="363467"/>
            <a:chOff x="5211031" y="1969108"/>
            <a:chExt cx="226661" cy="363467"/>
          </a:xfrm>
        </p:grpSpPr>
        <p:sp>
          <p:nvSpPr>
            <p:cNvPr id="11862" name="Google Shape;11862;p7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2"/>
          <p:cNvGrpSpPr/>
          <p:nvPr/>
        </p:nvGrpSpPr>
        <p:grpSpPr>
          <a:xfrm>
            <a:off x="3687842" y="2046804"/>
            <a:ext cx="354363" cy="354395"/>
            <a:chOff x="3712952" y="1970604"/>
            <a:chExt cx="354363" cy="354395"/>
          </a:xfrm>
        </p:grpSpPr>
        <p:sp>
          <p:nvSpPr>
            <p:cNvPr id="11865" name="Google Shape;11865;p7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2"/>
          <p:cNvGrpSpPr/>
          <p:nvPr/>
        </p:nvGrpSpPr>
        <p:grpSpPr>
          <a:xfrm>
            <a:off x="3210329" y="2046804"/>
            <a:ext cx="354363" cy="354745"/>
            <a:chOff x="3235438" y="1970604"/>
            <a:chExt cx="354363" cy="354745"/>
          </a:xfrm>
        </p:grpSpPr>
        <p:sp>
          <p:nvSpPr>
            <p:cNvPr id="11875" name="Google Shape;11875;p7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2"/>
          <p:cNvGrpSpPr/>
          <p:nvPr/>
        </p:nvGrpSpPr>
        <p:grpSpPr>
          <a:xfrm>
            <a:off x="1304475" y="2066125"/>
            <a:ext cx="341472" cy="335074"/>
            <a:chOff x="1329585" y="1989925"/>
            <a:chExt cx="341472" cy="335074"/>
          </a:xfrm>
        </p:grpSpPr>
        <p:sp>
          <p:nvSpPr>
            <p:cNvPr id="11889" name="Google Shape;11889;p7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72"/>
          <p:cNvGrpSpPr/>
          <p:nvPr/>
        </p:nvGrpSpPr>
        <p:grpSpPr>
          <a:xfrm>
            <a:off x="5566761" y="2066106"/>
            <a:ext cx="416649" cy="325597"/>
            <a:chOff x="5626763" y="2013829"/>
            <a:chExt cx="351722" cy="274788"/>
          </a:xfrm>
        </p:grpSpPr>
        <p:sp>
          <p:nvSpPr>
            <p:cNvPr id="11893" name="Google Shape;11893;p7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72"/>
          <p:cNvGrpSpPr/>
          <p:nvPr/>
        </p:nvGrpSpPr>
        <p:grpSpPr>
          <a:xfrm>
            <a:off x="7551495" y="2060077"/>
            <a:ext cx="276698" cy="333133"/>
            <a:chOff x="7576605" y="1983877"/>
            <a:chExt cx="276698" cy="333133"/>
          </a:xfrm>
        </p:grpSpPr>
        <p:sp>
          <p:nvSpPr>
            <p:cNvPr id="11904" name="Google Shape;11904;p7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72"/>
          <p:cNvGrpSpPr/>
          <p:nvPr/>
        </p:nvGrpSpPr>
        <p:grpSpPr>
          <a:xfrm>
            <a:off x="828458" y="2051738"/>
            <a:ext cx="337334" cy="353599"/>
            <a:chOff x="853568" y="1975538"/>
            <a:chExt cx="337334" cy="353599"/>
          </a:xfrm>
        </p:grpSpPr>
        <p:sp>
          <p:nvSpPr>
            <p:cNvPr id="11907" name="Google Shape;11907;p7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72"/>
          <p:cNvGrpSpPr/>
          <p:nvPr/>
        </p:nvGrpSpPr>
        <p:grpSpPr>
          <a:xfrm>
            <a:off x="2733192" y="2085828"/>
            <a:ext cx="327085" cy="277080"/>
            <a:chOff x="2770052" y="2009628"/>
            <a:chExt cx="327085" cy="277080"/>
          </a:xfrm>
        </p:grpSpPr>
        <p:sp>
          <p:nvSpPr>
            <p:cNvPr id="11912" name="Google Shape;11912;p7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4" name="Google Shape;11914;p7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5" name="Google Shape;11915;p72"/>
          <p:cNvGrpSpPr/>
          <p:nvPr/>
        </p:nvGrpSpPr>
        <p:grpSpPr>
          <a:xfrm>
            <a:off x="4170289" y="2046804"/>
            <a:ext cx="344878" cy="343573"/>
            <a:chOff x="4195399" y="1970604"/>
            <a:chExt cx="344878" cy="343573"/>
          </a:xfrm>
        </p:grpSpPr>
        <p:sp>
          <p:nvSpPr>
            <p:cNvPr id="11916" name="Google Shape;11916;p7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72"/>
          <p:cNvGrpSpPr/>
          <p:nvPr/>
        </p:nvGrpSpPr>
        <p:grpSpPr>
          <a:xfrm>
            <a:off x="4649681" y="2053647"/>
            <a:ext cx="344528" cy="344114"/>
            <a:chOff x="4674791" y="1977447"/>
            <a:chExt cx="344528" cy="344114"/>
          </a:xfrm>
        </p:grpSpPr>
        <p:sp>
          <p:nvSpPr>
            <p:cNvPr id="11921" name="Google Shape;11921;p7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72"/>
          <p:cNvGrpSpPr/>
          <p:nvPr/>
        </p:nvGrpSpPr>
        <p:grpSpPr>
          <a:xfrm>
            <a:off x="6058700" y="1623497"/>
            <a:ext cx="382819" cy="310788"/>
            <a:chOff x="6083810" y="1547297"/>
            <a:chExt cx="382819" cy="310788"/>
          </a:xfrm>
        </p:grpSpPr>
        <p:sp>
          <p:nvSpPr>
            <p:cNvPr id="11948" name="Google Shape;11948;p7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2"/>
          <p:cNvGrpSpPr/>
          <p:nvPr/>
        </p:nvGrpSpPr>
        <p:grpSpPr>
          <a:xfrm>
            <a:off x="6533190" y="1614393"/>
            <a:ext cx="382788" cy="328613"/>
            <a:chOff x="6558300" y="1538193"/>
            <a:chExt cx="382788" cy="328613"/>
          </a:xfrm>
        </p:grpSpPr>
        <p:sp>
          <p:nvSpPr>
            <p:cNvPr id="11967" name="Google Shape;11967;p7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72"/>
          <p:cNvGrpSpPr/>
          <p:nvPr/>
        </p:nvGrpSpPr>
        <p:grpSpPr>
          <a:xfrm>
            <a:off x="5168892" y="1587497"/>
            <a:ext cx="259605" cy="346024"/>
            <a:chOff x="5194002" y="1511297"/>
            <a:chExt cx="259605" cy="346024"/>
          </a:xfrm>
        </p:grpSpPr>
        <p:sp>
          <p:nvSpPr>
            <p:cNvPr id="11970" name="Google Shape;11970;p7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2"/>
          <p:cNvGrpSpPr/>
          <p:nvPr/>
        </p:nvGrpSpPr>
        <p:grpSpPr>
          <a:xfrm>
            <a:off x="1369631" y="1588261"/>
            <a:ext cx="252444" cy="351722"/>
            <a:chOff x="1394741" y="1512061"/>
            <a:chExt cx="252444" cy="351722"/>
          </a:xfrm>
        </p:grpSpPr>
        <p:sp>
          <p:nvSpPr>
            <p:cNvPr id="11975" name="Google Shape;11975;p7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72"/>
          <p:cNvGrpSpPr/>
          <p:nvPr/>
        </p:nvGrpSpPr>
        <p:grpSpPr>
          <a:xfrm>
            <a:off x="829986" y="1580685"/>
            <a:ext cx="380910" cy="339594"/>
            <a:chOff x="855096" y="1504485"/>
            <a:chExt cx="380910" cy="339594"/>
          </a:xfrm>
        </p:grpSpPr>
        <p:sp>
          <p:nvSpPr>
            <p:cNvPr id="11993" name="Google Shape;11993;p7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72"/>
          <p:cNvGrpSpPr/>
          <p:nvPr/>
        </p:nvGrpSpPr>
        <p:grpSpPr>
          <a:xfrm>
            <a:off x="1794466" y="1587879"/>
            <a:ext cx="352103" cy="352103"/>
            <a:chOff x="1819576" y="1511679"/>
            <a:chExt cx="352103" cy="352103"/>
          </a:xfrm>
        </p:grpSpPr>
        <p:sp>
          <p:nvSpPr>
            <p:cNvPr id="11999" name="Google Shape;11999;p7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72"/>
          <p:cNvGrpSpPr/>
          <p:nvPr/>
        </p:nvGrpSpPr>
        <p:grpSpPr>
          <a:xfrm>
            <a:off x="5595987" y="1576961"/>
            <a:ext cx="371424" cy="355446"/>
            <a:chOff x="5621097" y="1500761"/>
            <a:chExt cx="371424" cy="355446"/>
          </a:xfrm>
        </p:grpSpPr>
        <p:sp>
          <p:nvSpPr>
            <p:cNvPr id="12004" name="Google Shape;12004;p7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2"/>
          <p:cNvGrpSpPr/>
          <p:nvPr/>
        </p:nvGrpSpPr>
        <p:grpSpPr>
          <a:xfrm>
            <a:off x="4645129" y="1617799"/>
            <a:ext cx="359679" cy="321833"/>
            <a:chOff x="4670239" y="1541599"/>
            <a:chExt cx="359679" cy="321833"/>
          </a:xfrm>
        </p:grpSpPr>
        <p:sp>
          <p:nvSpPr>
            <p:cNvPr id="12007" name="Google Shape;12007;p7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72"/>
          <p:cNvGrpSpPr/>
          <p:nvPr/>
        </p:nvGrpSpPr>
        <p:grpSpPr>
          <a:xfrm>
            <a:off x="4187319" y="1578585"/>
            <a:ext cx="321037" cy="353822"/>
            <a:chOff x="4212429" y="1502385"/>
            <a:chExt cx="321037" cy="353822"/>
          </a:xfrm>
        </p:grpSpPr>
        <p:sp>
          <p:nvSpPr>
            <p:cNvPr id="12013" name="Google Shape;12013;p7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2"/>
          <p:cNvGrpSpPr/>
          <p:nvPr/>
        </p:nvGrpSpPr>
        <p:grpSpPr>
          <a:xfrm>
            <a:off x="2277678" y="1582181"/>
            <a:ext cx="336188" cy="335425"/>
            <a:chOff x="2302788" y="1505981"/>
            <a:chExt cx="336188" cy="335425"/>
          </a:xfrm>
        </p:grpSpPr>
        <p:sp>
          <p:nvSpPr>
            <p:cNvPr id="12018" name="Google Shape;12018;p7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2"/>
          <p:cNvGrpSpPr/>
          <p:nvPr/>
        </p:nvGrpSpPr>
        <p:grpSpPr>
          <a:xfrm>
            <a:off x="2755191" y="1598096"/>
            <a:ext cx="333133" cy="321037"/>
            <a:chOff x="2780301" y="1521896"/>
            <a:chExt cx="333133" cy="321037"/>
          </a:xfrm>
        </p:grpSpPr>
        <p:sp>
          <p:nvSpPr>
            <p:cNvPr id="12036" name="Google Shape;12036;p7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2"/>
          <p:cNvGrpSpPr/>
          <p:nvPr/>
        </p:nvGrpSpPr>
        <p:grpSpPr>
          <a:xfrm>
            <a:off x="3291049" y="1591285"/>
            <a:ext cx="211892" cy="339594"/>
            <a:chOff x="3316159" y="1515085"/>
            <a:chExt cx="211892" cy="339594"/>
          </a:xfrm>
        </p:grpSpPr>
        <p:sp>
          <p:nvSpPr>
            <p:cNvPr id="12057" name="Google Shape;12057;p7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0" name="Google Shape;12060;p72"/>
            <p:cNvGrpSpPr/>
            <p:nvPr/>
          </p:nvGrpSpPr>
          <p:grpSpPr>
            <a:xfrm>
              <a:off x="3316159" y="1515085"/>
              <a:ext cx="211892" cy="339594"/>
              <a:chOff x="3316159" y="1515085"/>
              <a:chExt cx="211892" cy="339594"/>
            </a:xfrm>
          </p:grpSpPr>
          <p:sp>
            <p:nvSpPr>
              <p:cNvPr id="12061" name="Google Shape;12061;p7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67" name="Google Shape;12067;p72"/>
          <p:cNvGrpSpPr/>
          <p:nvPr/>
        </p:nvGrpSpPr>
        <p:grpSpPr>
          <a:xfrm>
            <a:off x="3691248" y="1620855"/>
            <a:ext cx="361971" cy="314958"/>
            <a:chOff x="3716358" y="1544655"/>
            <a:chExt cx="361971" cy="314958"/>
          </a:xfrm>
        </p:grpSpPr>
        <p:sp>
          <p:nvSpPr>
            <p:cNvPr id="12068" name="Google Shape;12068;p7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72"/>
            <p:cNvGrpSpPr/>
            <p:nvPr/>
          </p:nvGrpSpPr>
          <p:grpSpPr>
            <a:xfrm>
              <a:off x="3716358" y="1544655"/>
              <a:ext cx="361971" cy="314958"/>
              <a:chOff x="3716358" y="1544655"/>
              <a:chExt cx="361971" cy="314958"/>
            </a:xfrm>
          </p:grpSpPr>
          <p:sp>
            <p:nvSpPr>
              <p:cNvPr id="12074" name="Google Shape;12074;p7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9" name="Google Shape;12079;p72"/>
          <p:cNvGrpSpPr/>
          <p:nvPr/>
        </p:nvGrpSpPr>
        <p:grpSpPr>
          <a:xfrm>
            <a:off x="6986814" y="1633752"/>
            <a:ext cx="499533" cy="305136"/>
            <a:chOff x="7009649" y="1541981"/>
            <a:chExt cx="524940" cy="320655"/>
          </a:xfrm>
        </p:grpSpPr>
        <p:sp>
          <p:nvSpPr>
            <p:cNvPr id="12080" name="Google Shape;12080;p7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72"/>
          <p:cNvGrpSpPr/>
          <p:nvPr/>
        </p:nvGrpSpPr>
        <p:grpSpPr>
          <a:xfrm>
            <a:off x="8008924" y="1594309"/>
            <a:ext cx="282746" cy="340358"/>
            <a:chOff x="8034034" y="1518109"/>
            <a:chExt cx="282746" cy="340358"/>
          </a:xfrm>
        </p:grpSpPr>
        <p:sp>
          <p:nvSpPr>
            <p:cNvPr id="12089" name="Google Shape;12089;p7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72"/>
          <p:cNvGrpSpPr/>
          <p:nvPr/>
        </p:nvGrpSpPr>
        <p:grpSpPr>
          <a:xfrm>
            <a:off x="7557192" y="1576134"/>
            <a:ext cx="369133" cy="360411"/>
            <a:chOff x="7582302" y="1499934"/>
            <a:chExt cx="369133" cy="360411"/>
          </a:xfrm>
        </p:grpSpPr>
        <p:sp>
          <p:nvSpPr>
            <p:cNvPr id="12094" name="Google Shape;12094;p7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2"/>
          <p:cNvGrpSpPr/>
          <p:nvPr/>
        </p:nvGrpSpPr>
        <p:grpSpPr>
          <a:xfrm>
            <a:off x="6170979" y="3893352"/>
            <a:ext cx="346056" cy="345674"/>
            <a:chOff x="2238181" y="4120624"/>
            <a:chExt cx="346056" cy="345674"/>
          </a:xfrm>
        </p:grpSpPr>
        <p:grpSp>
          <p:nvGrpSpPr>
            <p:cNvPr id="12100" name="Google Shape;12100;p72"/>
            <p:cNvGrpSpPr/>
            <p:nvPr/>
          </p:nvGrpSpPr>
          <p:grpSpPr>
            <a:xfrm>
              <a:off x="2309155" y="4177413"/>
              <a:ext cx="203862" cy="231903"/>
              <a:chOff x="1512725" y="258500"/>
              <a:chExt cx="4570900" cy="5199625"/>
            </a:xfrm>
          </p:grpSpPr>
          <p:sp>
            <p:nvSpPr>
              <p:cNvPr id="12101" name="Google Shape;12101;p7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3" name="Google Shape;12103;p7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4" name="Google Shape;12104;p7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Google Shape;223;p36"/>
          <p:cNvSpPr txBox="1">
            <a:spLocks noGrp="1"/>
          </p:cNvSpPr>
          <p:nvPr>
            <p:ph type="title"/>
          </p:nvPr>
        </p:nvSpPr>
        <p:spPr>
          <a:xfrm>
            <a:off x="3882200" y="1146450"/>
            <a:ext cx="4552200" cy="1066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احتمالاً به یک لیست نیاز خواهید داشت</a:t>
            </a:r>
            <a:endParaRPr b="1" dirty="0">
              <a:solidFill>
                <a:schemeClr val="lt2"/>
              </a:solidFill>
              <a:cs typeface="B Nazanin" panose="00000700000000000000" pitchFamily="2" charset="-78"/>
            </a:endParaRPr>
          </a:p>
        </p:txBody>
      </p:sp>
      <p:sp>
        <p:nvSpPr>
          <p:cNvPr id="224" name="Google Shape;224;p36"/>
          <p:cNvSpPr txBox="1">
            <a:spLocks noGrp="1"/>
          </p:cNvSpPr>
          <p:nvPr>
            <p:ph type="body" idx="1"/>
          </p:nvPr>
        </p:nvSpPr>
        <p:spPr>
          <a:xfrm>
            <a:off x="3882200" y="2213237"/>
            <a:ext cx="4552200" cy="178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lang="fa-IR" dirty="0">
              <a:cs typeface="B Nazanin" panose="00000700000000000000" pitchFamily="2" charset="-78"/>
            </a:endParaRPr>
          </a:p>
          <a:p>
            <a:pPr marL="457200" lvl="0" indent="-304800" algn="r" rtl="1">
              <a:spcBef>
                <a:spcPts val="0"/>
              </a:spcBef>
              <a:spcAft>
                <a:spcPts val="0"/>
              </a:spcAft>
              <a:buClr>
                <a:schemeClr val="dk1"/>
              </a:buClr>
              <a:buSzPts val="1200"/>
              <a:buChar char="●"/>
            </a:pPr>
            <a:endParaRPr lang="fa-IR" dirty="0">
              <a:cs typeface="B Nazanin" panose="00000700000000000000" pitchFamily="2" charset="-78"/>
            </a:endParaRPr>
          </a:p>
          <a:p>
            <a:pPr marL="457200" lvl="0" indent="-304800" algn="r" rtl="1">
              <a:spcBef>
                <a:spcPts val="0"/>
              </a:spcBef>
              <a:spcAft>
                <a:spcPts val="0"/>
              </a:spcAft>
              <a:buClr>
                <a:schemeClr val="dk1"/>
              </a:buClr>
              <a:buSzPts val="1200"/>
              <a:buChar char="●"/>
            </a:pPr>
            <a:r>
              <a:rPr lang="fa-IR" dirty="0">
                <a:cs typeface="B Nazanin" panose="00000700000000000000" pitchFamily="2" charset="-78"/>
              </a:rPr>
              <a:t>شما می توانید ایده های خود را به وضوح سازماندهی کنید</a:t>
            </a:r>
          </a:p>
          <a:p>
            <a:pPr marL="457200" lvl="0" indent="-304800" algn="r" rtl="1">
              <a:spcBef>
                <a:spcPts val="0"/>
              </a:spcBef>
              <a:spcAft>
                <a:spcPts val="0"/>
              </a:spcAft>
              <a:buClr>
                <a:schemeClr val="dk1"/>
              </a:buClr>
              <a:buSzPts val="1200"/>
              <a:buChar char="●"/>
            </a:pPr>
            <a:r>
              <a:rPr lang="fa-IR" dirty="0">
                <a:cs typeface="B Nazanin" panose="00000700000000000000" pitchFamily="2" charset="-78"/>
              </a:rPr>
              <a:t>خرید شیر را هرگز فراموش نخواهید کرد!</a:t>
            </a:r>
          </a:p>
          <a:p>
            <a:pPr marL="457200" lvl="0" indent="-304800" algn="r" rtl="1">
              <a:spcBef>
                <a:spcPts val="0"/>
              </a:spcBef>
              <a:spcAft>
                <a:spcPts val="0"/>
              </a:spcAft>
              <a:buClr>
                <a:schemeClr val="dk1"/>
              </a:buClr>
              <a:buSzPts val="1200"/>
              <a:buChar char="●"/>
            </a:pPr>
            <a:endParaRPr lang="fa-IR" dirty="0">
              <a:cs typeface="B Nazanin" panose="00000700000000000000" pitchFamily="2" charset="-78"/>
            </a:endParaRPr>
          </a:p>
          <a:p>
            <a:pPr marL="457200" lvl="0" indent="-304800" algn="r" rtl="1">
              <a:spcBef>
                <a:spcPts val="0"/>
              </a:spcBef>
              <a:spcAft>
                <a:spcPts val="0"/>
              </a:spcAft>
              <a:buClr>
                <a:schemeClr val="dk1"/>
              </a:buClr>
              <a:buSzPts val="1200"/>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pic>
        <p:nvPicPr>
          <p:cNvPr id="225" name="Google Shape;225;p36"/>
          <p:cNvPicPr preferRelativeResize="0"/>
          <p:nvPr/>
        </p:nvPicPr>
        <p:blipFill>
          <a:blip r:embed="rId3">
            <a:alphaModFix/>
          </a:blip>
          <a:stretch>
            <a:fillRect/>
          </a:stretch>
        </p:blipFill>
        <p:spPr>
          <a:xfrm>
            <a:off x="1028700" y="538175"/>
            <a:ext cx="2482490" cy="40671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30" name="Google Shape;230;p37"/>
          <p:cNvSpPr txBox="1">
            <a:spLocks noGrp="1"/>
          </p:cNvSpPr>
          <p:nvPr>
            <p:ph type="title"/>
          </p:nvPr>
        </p:nvSpPr>
        <p:spPr>
          <a:xfrm>
            <a:off x="705625" y="1146450"/>
            <a:ext cx="4299900" cy="1066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قالب با رنگ </a:t>
            </a:r>
            <a:br>
              <a:rPr lang="fa-IR" dirty="0">
                <a:cs typeface="B Nazanin" panose="00000700000000000000" pitchFamily="2" charset="-78"/>
              </a:rPr>
            </a:br>
            <a:r>
              <a:rPr lang="fa-IR" dirty="0">
                <a:solidFill>
                  <a:schemeClr val="lt2"/>
                </a:solidFill>
                <a:cs typeface="B Nazanin" panose="00000700000000000000" pitchFamily="2" charset="-78"/>
              </a:rPr>
              <a:t>فیلترهای روی عکس ها</a:t>
            </a:r>
            <a:endParaRPr b="1" dirty="0">
              <a:solidFill>
                <a:schemeClr val="lt2"/>
              </a:solidFill>
              <a:cs typeface="B Nazanin" panose="00000700000000000000" pitchFamily="2" charset="-78"/>
            </a:endParaRPr>
          </a:p>
        </p:txBody>
      </p:sp>
      <p:sp>
        <p:nvSpPr>
          <p:cNvPr id="231" name="Google Shape;231;p37"/>
          <p:cNvSpPr txBox="1">
            <a:spLocks noGrp="1"/>
          </p:cNvSpPr>
          <p:nvPr>
            <p:ph type="body" idx="1"/>
          </p:nvPr>
        </p:nvSpPr>
        <p:spPr>
          <a:xfrm>
            <a:off x="705625" y="2213230"/>
            <a:ext cx="4299900" cy="1783800"/>
          </a:xfrm>
          <a:prstGeom prst="rect">
            <a:avLst/>
          </a:prstGeom>
        </p:spPr>
        <p:txBody>
          <a:bodyPr spcFirstLastPara="1" wrap="square" lIns="91425" tIns="91425" rIns="91425" bIns="91425" anchor="t" anchorCtr="0">
            <a:noAutofit/>
          </a:bodyPr>
          <a:lstStyle/>
          <a:p>
            <a:pPr marL="0" lvl="0" indent="0" algn="r" rtl="1">
              <a:spcBef>
                <a:spcPts val="1000"/>
              </a:spcBef>
              <a:spcAft>
                <a:spcPts val="0"/>
              </a:spcAft>
              <a:buNone/>
            </a:pPr>
            <a:r>
              <a:rPr lang="fa-IR" dirty="0">
                <a:cs typeface="B Nazanin" panose="00000700000000000000" pitchFamily="2" charset="-78"/>
              </a:rPr>
              <a:t>اگر می‌خواهید فیلتر مشابه تصاویر موجود در قالب را اعمال کنید، دستورالعمل‌های زیر را دنبال کنید:</a:t>
            </a:r>
          </a:p>
          <a:p>
            <a:pPr marL="457200" lvl="0" indent="-317500" algn="r" rtl="1">
              <a:spcBef>
                <a:spcPts val="0"/>
              </a:spcBef>
              <a:spcAft>
                <a:spcPts val="0"/>
              </a:spcAft>
              <a:buSzPts val="1400"/>
              <a:buAutoNum type="arabicPeriod"/>
            </a:pPr>
            <a:endParaRPr lang="fa-IR" dirty="0">
              <a:cs typeface="B Nazanin" panose="00000700000000000000" pitchFamily="2" charset="-78"/>
            </a:endParaRPr>
          </a:p>
          <a:p>
            <a:pPr marL="457200" lvl="0" indent="-317500" algn="r" rtl="1">
              <a:spcBef>
                <a:spcPts val="0"/>
              </a:spcBef>
              <a:spcAft>
                <a:spcPts val="0"/>
              </a:spcAft>
              <a:buSzPts val="1400"/>
              <a:buAutoNum type="arabicPeriod"/>
            </a:pPr>
            <a:r>
              <a:rPr lang="fa-IR" dirty="0">
                <a:cs typeface="B Nazanin" panose="00000700000000000000" pitchFamily="2" charset="-78"/>
              </a:rPr>
              <a:t>عکس را انتخاب کنید</a:t>
            </a:r>
          </a:p>
          <a:p>
            <a:pPr marL="457200" lvl="0" indent="-317500" algn="r" rtl="1">
              <a:spcBef>
                <a:spcPts val="0"/>
              </a:spcBef>
              <a:spcAft>
                <a:spcPts val="0"/>
              </a:spcAft>
              <a:buSzPts val="1400"/>
              <a:buAutoNum type="arabicPeriod"/>
            </a:pPr>
            <a:r>
              <a:rPr lang="fa-IR" dirty="0">
                <a:cs typeface="B Nazanin" panose="00000700000000000000" pitchFamily="2" charset="-78"/>
              </a:rPr>
              <a:t>روی دکمه سمت راست ماوس کلیک کنید</a:t>
            </a:r>
          </a:p>
          <a:p>
            <a:pPr marL="457200" lvl="0" indent="-317500" algn="r" rtl="1">
              <a:spcBef>
                <a:spcPts val="0"/>
              </a:spcBef>
              <a:spcAft>
                <a:spcPts val="0"/>
              </a:spcAft>
              <a:buSzPts val="1400"/>
              <a:buAutoNum type="arabicPeriod"/>
            </a:pPr>
            <a:r>
              <a:rPr lang="fa-IR" dirty="0">
                <a:cs typeface="B Nazanin" panose="00000700000000000000" pitchFamily="2" charset="-78"/>
              </a:rPr>
              <a:t>به «گزینه‌های قالب» &gt; «رنگ‌آمیزی مجدد» بروید. رنگ مورد نیاز خود را انتخاب کنید!</a:t>
            </a:r>
            <a:endParaRPr dirty="0">
              <a:cs typeface="B Nazanin" panose="00000700000000000000" pitchFamily="2" charset="-78"/>
            </a:endParaRPr>
          </a:p>
        </p:txBody>
      </p:sp>
      <p:pic>
        <p:nvPicPr>
          <p:cNvPr id="232" name="Google Shape;232;p37"/>
          <p:cNvPicPr preferRelativeResize="0">
            <a:picLocks noGrp="1"/>
          </p:cNvPicPr>
          <p:nvPr>
            <p:ph type="pic" idx="2"/>
          </p:nvPr>
        </p:nvPicPr>
        <p:blipFill rotWithShape="1">
          <a:blip r:embed="rId3">
            <a:alphaModFix/>
          </a:blip>
          <a:srcRect l="67200" t="43449" b="6081"/>
          <a:stretch/>
        </p:blipFill>
        <p:spPr>
          <a:xfrm>
            <a:off x="5659300" y="1146450"/>
            <a:ext cx="2775224" cy="2850602"/>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8"/>
          <p:cNvSpPr txBox="1">
            <a:spLocks noGrp="1"/>
          </p:cNvSpPr>
          <p:nvPr>
            <p:ph type="title"/>
          </p:nvPr>
        </p:nvSpPr>
        <p:spPr>
          <a:xfrm>
            <a:off x="2352700" y="538175"/>
            <a:ext cx="6081900" cy="11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بخش </a:t>
            </a:r>
            <a:r>
              <a:rPr lang="fa-IR" dirty="0">
                <a:solidFill>
                  <a:schemeClr val="bg1">
                    <a:lumMod val="40000"/>
                    <a:lumOff val="60000"/>
                  </a:schemeClr>
                </a:solidFill>
                <a:cs typeface="B Nazanin" panose="00000700000000000000" pitchFamily="2" charset="-78"/>
              </a:rPr>
              <a:t>سرتیتر</a:t>
            </a:r>
            <a:endParaRPr b="1" dirty="0">
              <a:solidFill>
                <a:schemeClr val="bg1">
                  <a:lumMod val="40000"/>
                  <a:lumOff val="60000"/>
                </a:schemeClr>
              </a:solidFill>
              <a:cs typeface="B Nazanin" panose="00000700000000000000" pitchFamily="2" charset="-78"/>
            </a:endParaRPr>
          </a:p>
        </p:txBody>
      </p:sp>
      <p:sp>
        <p:nvSpPr>
          <p:cNvPr id="238" name="Google Shape;238;p38"/>
          <p:cNvSpPr txBox="1">
            <a:spLocks noGrp="1"/>
          </p:cNvSpPr>
          <p:nvPr>
            <p:ph type="title" idx="2"/>
          </p:nvPr>
        </p:nvSpPr>
        <p:spPr>
          <a:xfrm>
            <a:off x="709600" y="538175"/>
            <a:ext cx="1643100" cy="15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9" name="Google Shape;239;p38"/>
          <p:cNvSpPr txBox="1">
            <a:spLocks noGrp="1"/>
          </p:cNvSpPr>
          <p:nvPr>
            <p:ph type="subTitle" idx="1"/>
          </p:nvPr>
        </p:nvSpPr>
        <p:spPr>
          <a:xfrm>
            <a:off x="2352700" y="1721150"/>
            <a:ext cx="6081900" cy="40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240" name="Google Shape;240;p38"/>
          <p:cNvPicPr preferRelativeResize="0">
            <a:picLocks noGrp="1"/>
          </p:cNvPicPr>
          <p:nvPr>
            <p:ph type="pic" idx="2"/>
          </p:nvPr>
        </p:nvPicPr>
        <p:blipFill rotWithShape="1">
          <a:blip r:embed="rId3">
            <a:alphaModFix/>
          </a:blip>
          <a:srcRect t="12620" b="33378"/>
          <a:stretch/>
        </p:blipFill>
        <p:spPr>
          <a:xfrm>
            <a:off x="709600" y="2126375"/>
            <a:ext cx="7724800" cy="247889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9"/>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جنا دو</a:t>
            </a:r>
            <a:endParaRPr dirty="0">
              <a:solidFill>
                <a:schemeClr val="lt2"/>
              </a:solidFill>
              <a:cs typeface="B Nazanin" panose="00000700000000000000" pitchFamily="2" charset="-78"/>
            </a:endParaRPr>
          </a:p>
        </p:txBody>
      </p:sp>
      <p:sp>
        <p:nvSpPr>
          <p:cNvPr id="246" name="Google Shape;246;p39"/>
          <p:cNvSpPr txBox="1">
            <a:spLocks noGrp="1"/>
          </p:cNvSpPr>
          <p:nvPr>
            <p:ph type="subTitle" idx="4294967295"/>
          </p:nvPr>
        </p:nvSpPr>
        <p:spPr>
          <a:xfrm>
            <a:off x="1969270" y="1975411"/>
            <a:ext cx="16728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rtl="1">
              <a:lnSpc>
                <a:spcPct val="100000"/>
              </a:lnSpc>
              <a:spcBef>
                <a:spcPts val="0"/>
              </a:spcBef>
              <a:spcAft>
                <a:spcPts val="120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247" name="Google Shape;247;p39"/>
          <p:cNvSpPr txBox="1">
            <a:spLocks noGrp="1"/>
          </p:cNvSpPr>
          <p:nvPr>
            <p:ph type="subTitle" idx="4294967295"/>
          </p:nvPr>
        </p:nvSpPr>
        <p:spPr>
          <a:xfrm>
            <a:off x="709600" y="1114025"/>
            <a:ext cx="2930700" cy="49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تجربه</a:t>
            </a:r>
            <a:endParaRPr sz="2000" b="0" dirty="0">
              <a:cs typeface="B Nazanin" panose="00000700000000000000" pitchFamily="2" charset="-78"/>
              <a:sym typeface="IBM Plex Sans"/>
            </a:endParaRPr>
          </a:p>
        </p:txBody>
      </p:sp>
      <p:pic>
        <p:nvPicPr>
          <p:cNvPr id="248" name="Google Shape;248;p39"/>
          <p:cNvPicPr preferRelativeResize="0"/>
          <p:nvPr/>
        </p:nvPicPr>
        <p:blipFill rotWithShape="1">
          <a:blip r:embed="rId3">
            <a:alphaModFix/>
          </a:blip>
          <a:srcRect l="4470" r="4470"/>
          <a:stretch/>
        </p:blipFill>
        <p:spPr>
          <a:xfrm>
            <a:off x="3652400" y="1126325"/>
            <a:ext cx="1841750" cy="1988049"/>
          </a:xfrm>
          <a:prstGeom prst="rect">
            <a:avLst/>
          </a:prstGeom>
          <a:noFill/>
          <a:ln w="19050" cap="flat" cmpd="sng">
            <a:solidFill>
              <a:schemeClr val="dk1"/>
            </a:solidFill>
            <a:prstDash val="solid"/>
            <a:round/>
            <a:headEnd type="none" w="sm" len="sm"/>
            <a:tailEnd type="none" w="sm" len="sm"/>
          </a:ln>
        </p:spPr>
      </p:pic>
      <p:sp>
        <p:nvSpPr>
          <p:cNvPr id="249" name="Google Shape;249;p39"/>
          <p:cNvSpPr txBox="1">
            <a:spLocks noGrp="1"/>
          </p:cNvSpPr>
          <p:nvPr>
            <p:ph type="subTitle" idx="4294967295"/>
          </p:nvPr>
        </p:nvSpPr>
        <p:spPr>
          <a:xfrm>
            <a:off x="709600" y="1604825"/>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cs typeface="B Nazanin" panose="00000700000000000000" pitchFamily="2" charset="-78"/>
              </a:rPr>
              <a:t>2XXX-2XXX</a:t>
            </a:r>
            <a:endParaRPr sz="1500">
              <a:cs typeface="B Nazanin" panose="00000700000000000000" pitchFamily="2" charset="-78"/>
            </a:endParaRPr>
          </a:p>
        </p:txBody>
      </p:sp>
      <p:sp>
        <p:nvSpPr>
          <p:cNvPr id="250" name="Google Shape;250;p39"/>
          <p:cNvSpPr txBox="1">
            <a:spLocks noGrp="1"/>
          </p:cNvSpPr>
          <p:nvPr>
            <p:ph type="subTitle" idx="4294967295"/>
          </p:nvPr>
        </p:nvSpPr>
        <p:spPr>
          <a:xfrm>
            <a:off x="709600" y="1975411"/>
            <a:ext cx="12576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1200"/>
              </a:spcAft>
              <a:buNone/>
            </a:pPr>
            <a:r>
              <a:rPr lang="en">
                <a:cs typeface="B Nazanin" panose="00000700000000000000" pitchFamily="2" charset="-78"/>
              </a:rPr>
              <a:t>Position description</a:t>
            </a:r>
            <a:endParaRPr>
              <a:cs typeface="B Nazanin" panose="00000700000000000000" pitchFamily="2" charset="-78"/>
            </a:endParaRPr>
          </a:p>
        </p:txBody>
      </p:sp>
      <p:sp>
        <p:nvSpPr>
          <p:cNvPr id="251" name="Google Shape;251;p39"/>
          <p:cNvSpPr txBox="1">
            <a:spLocks noGrp="1"/>
          </p:cNvSpPr>
          <p:nvPr>
            <p:ph type="subTitle" idx="4294967295"/>
          </p:nvPr>
        </p:nvSpPr>
        <p:spPr>
          <a:xfrm>
            <a:off x="1967200" y="1604825"/>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شرکت</a:t>
            </a:r>
            <a:endParaRPr dirty="0">
              <a:cs typeface="B Nazanin" panose="00000700000000000000" pitchFamily="2" charset="-78"/>
            </a:endParaRPr>
          </a:p>
        </p:txBody>
      </p:sp>
      <p:sp>
        <p:nvSpPr>
          <p:cNvPr id="252" name="Google Shape;252;p39"/>
          <p:cNvSpPr txBox="1">
            <a:spLocks noGrp="1"/>
          </p:cNvSpPr>
          <p:nvPr>
            <p:ph type="subTitle" idx="4294967295"/>
          </p:nvPr>
        </p:nvSpPr>
        <p:spPr>
          <a:xfrm>
            <a:off x="1969270" y="3021656"/>
            <a:ext cx="16728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120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253" name="Google Shape;253;p39"/>
          <p:cNvSpPr txBox="1">
            <a:spLocks noGrp="1"/>
          </p:cNvSpPr>
          <p:nvPr>
            <p:ph type="subTitle" idx="4294967295"/>
          </p:nvPr>
        </p:nvSpPr>
        <p:spPr>
          <a:xfrm>
            <a:off x="709600" y="2651069"/>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cs typeface="B Nazanin" panose="00000700000000000000" pitchFamily="2" charset="-78"/>
              </a:rPr>
              <a:t>2XXX-2XXX</a:t>
            </a:r>
            <a:endParaRPr sz="1500">
              <a:cs typeface="B Nazanin" panose="00000700000000000000" pitchFamily="2" charset="-78"/>
            </a:endParaRPr>
          </a:p>
        </p:txBody>
      </p:sp>
      <p:sp>
        <p:nvSpPr>
          <p:cNvPr id="254" name="Google Shape;254;p39"/>
          <p:cNvSpPr txBox="1">
            <a:spLocks noGrp="1"/>
          </p:cNvSpPr>
          <p:nvPr>
            <p:ph type="subTitle" idx="4294967295"/>
          </p:nvPr>
        </p:nvSpPr>
        <p:spPr>
          <a:xfrm>
            <a:off x="709600" y="3021656"/>
            <a:ext cx="12576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1200"/>
              </a:spcAft>
              <a:buNone/>
            </a:pPr>
            <a:r>
              <a:rPr lang="en">
                <a:cs typeface="B Nazanin" panose="00000700000000000000" pitchFamily="2" charset="-78"/>
              </a:rPr>
              <a:t>Position description</a:t>
            </a:r>
            <a:endParaRPr>
              <a:cs typeface="B Nazanin" panose="00000700000000000000" pitchFamily="2" charset="-78"/>
            </a:endParaRPr>
          </a:p>
        </p:txBody>
      </p:sp>
      <p:sp>
        <p:nvSpPr>
          <p:cNvPr id="255" name="Google Shape;255;p39"/>
          <p:cNvSpPr txBox="1">
            <a:spLocks noGrp="1"/>
          </p:cNvSpPr>
          <p:nvPr>
            <p:ph type="subTitle" idx="4294967295"/>
          </p:nvPr>
        </p:nvSpPr>
        <p:spPr>
          <a:xfrm>
            <a:off x="1967200" y="2651069"/>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شرکت</a:t>
            </a:r>
            <a:endParaRPr dirty="0">
              <a:cs typeface="B Nazanin" panose="00000700000000000000" pitchFamily="2" charset="-78"/>
            </a:endParaRPr>
          </a:p>
        </p:txBody>
      </p:sp>
      <p:sp>
        <p:nvSpPr>
          <p:cNvPr id="256" name="Google Shape;256;p39"/>
          <p:cNvSpPr txBox="1">
            <a:spLocks noGrp="1"/>
          </p:cNvSpPr>
          <p:nvPr>
            <p:ph type="subTitle" idx="4294967295"/>
          </p:nvPr>
        </p:nvSpPr>
        <p:spPr>
          <a:xfrm>
            <a:off x="1969270" y="4067901"/>
            <a:ext cx="1672800" cy="537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257" name="Google Shape;257;p39"/>
          <p:cNvSpPr txBox="1">
            <a:spLocks noGrp="1"/>
          </p:cNvSpPr>
          <p:nvPr>
            <p:ph type="subTitle" idx="4294967295"/>
          </p:nvPr>
        </p:nvSpPr>
        <p:spPr>
          <a:xfrm>
            <a:off x="709600" y="3697313"/>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cs typeface="B Nazanin" panose="00000700000000000000" pitchFamily="2" charset="-78"/>
              </a:rPr>
              <a:t>2XXX-2XXX</a:t>
            </a:r>
            <a:endParaRPr sz="1500">
              <a:cs typeface="B Nazanin" panose="00000700000000000000" pitchFamily="2" charset="-78"/>
            </a:endParaRPr>
          </a:p>
        </p:txBody>
      </p:sp>
      <p:sp>
        <p:nvSpPr>
          <p:cNvPr id="258" name="Google Shape;258;p39"/>
          <p:cNvSpPr txBox="1">
            <a:spLocks noGrp="1"/>
          </p:cNvSpPr>
          <p:nvPr>
            <p:ph type="subTitle" idx="4294967295"/>
          </p:nvPr>
        </p:nvSpPr>
        <p:spPr>
          <a:xfrm>
            <a:off x="709600" y="4067901"/>
            <a:ext cx="1257600" cy="537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1200"/>
              </a:spcAft>
              <a:buNone/>
            </a:pPr>
            <a:r>
              <a:rPr lang="en">
                <a:cs typeface="B Nazanin" panose="00000700000000000000" pitchFamily="2" charset="-78"/>
              </a:rPr>
              <a:t>Position description</a:t>
            </a:r>
            <a:endParaRPr>
              <a:cs typeface="B Nazanin" panose="00000700000000000000" pitchFamily="2" charset="-78"/>
            </a:endParaRPr>
          </a:p>
        </p:txBody>
      </p:sp>
      <p:sp>
        <p:nvSpPr>
          <p:cNvPr id="259" name="Google Shape;259;p39"/>
          <p:cNvSpPr txBox="1">
            <a:spLocks noGrp="1"/>
          </p:cNvSpPr>
          <p:nvPr>
            <p:ph type="subTitle" idx="4294967295"/>
          </p:nvPr>
        </p:nvSpPr>
        <p:spPr>
          <a:xfrm>
            <a:off x="1967200" y="3697313"/>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dirty="0">
                <a:cs typeface="B Nazanin" panose="00000700000000000000" pitchFamily="2" charset="-78"/>
              </a:rPr>
              <a:t>شرکت</a:t>
            </a:r>
            <a:endParaRPr dirty="0">
              <a:cs typeface="B Nazanin" panose="00000700000000000000" pitchFamily="2" charset="-78"/>
            </a:endParaRPr>
          </a:p>
        </p:txBody>
      </p:sp>
      <p:sp>
        <p:nvSpPr>
          <p:cNvPr id="260" name="Google Shape;260;p39"/>
          <p:cNvSpPr txBox="1">
            <a:spLocks noGrp="1"/>
          </p:cNvSpPr>
          <p:nvPr>
            <p:ph type="subTitle" idx="4294967295"/>
          </p:nvPr>
        </p:nvSpPr>
        <p:spPr>
          <a:xfrm>
            <a:off x="5503550" y="1975400"/>
            <a:ext cx="29307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 </a:t>
            </a:r>
          </a:p>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a:t>
            </a:r>
            <a:endParaRPr dirty="0">
              <a:cs typeface="B Nazanin" panose="00000700000000000000" pitchFamily="2" charset="-78"/>
            </a:endParaRPr>
          </a:p>
        </p:txBody>
      </p:sp>
      <p:sp>
        <p:nvSpPr>
          <p:cNvPr id="261" name="Google Shape;261;p39"/>
          <p:cNvSpPr txBox="1">
            <a:spLocks noGrp="1"/>
          </p:cNvSpPr>
          <p:nvPr>
            <p:ph type="subTitle" idx="4294967295"/>
          </p:nvPr>
        </p:nvSpPr>
        <p:spPr>
          <a:xfrm>
            <a:off x="5501925" y="1114025"/>
            <a:ext cx="2930700" cy="4908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fa-IR" sz="2000" dirty="0">
                <a:cs typeface="B Nazanin" panose="00000700000000000000" pitchFamily="2" charset="-78"/>
              </a:rPr>
              <a:t>تحصیلات</a:t>
            </a:r>
            <a:endParaRPr sz="2000" b="0" dirty="0">
              <a:cs typeface="B Nazanin" panose="00000700000000000000" pitchFamily="2" charset="-78"/>
              <a:sym typeface="IBM Plex Sans"/>
            </a:endParaRPr>
          </a:p>
        </p:txBody>
      </p:sp>
      <p:sp>
        <p:nvSpPr>
          <p:cNvPr id="262" name="Google Shape;262;p39"/>
          <p:cNvSpPr txBox="1">
            <a:spLocks noGrp="1"/>
          </p:cNvSpPr>
          <p:nvPr>
            <p:ph type="subTitle" idx="4294967295"/>
          </p:nvPr>
        </p:nvSpPr>
        <p:spPr>
          <a:xfrm>
            <a:off x="5501925" y="1604825"/>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600">
                <a:cs typeface="B Nazanin" panose="00000700000000000000" pitchFamily="2" charset="-78"/>
              </a:rPr>
              <a:t>2XXX-2XXX</a:t>
            </a:r>
            <a:endParaRPr sz="1600">
              <a:cs typeface="B Nazanin" panose="00000700000000000000" pitchFamily="2" charset="-78"/>
            </a:endParaRPr>
          </a:p>
        </p:txBody>
      </p:sp>
      <p:sp>
        <p:nvSpPr>
          <p:cNvPr id="263" name="Google Shape;263;p39"/>
          <p:cNvSpPr txBox="1">
            <a:spLocks noGrp="1"/>
          </p:cNvSpPr>
          <p:nvPr>
            <p:ph type="subTitle" idx="4294967295"/>
          </p:nvPr>
        </p:nvSpPr>
        <p:spPr>
          <a:xfrm>
            <a:off x="6759300" y="1604825"/>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مدرسه </a:t>
            </a:r>
            <a:r>
              <a:rPr lang="en-US" dirty="0">
                <a:cs typeface="B Nazanin" panose="00000700000000000000" pitchFamily="2" charset="-78"/>
              </a:rPr>
              <a:t>A</a:t>
            </a:r>
            <a:endParaRPr dirty="0">
              <a:cs typeface="B Nazanin" panose="00000700000000000000" pitchFamily="2" charset="-78"/>
            </a:endParaRPr>
          </a:p>
        </p:txBody>
      </p:sp>
      <p:sp>
        <p:nvSpPr>
          <p:cNvPr id="264" name="Google Shape;264;p39"/>
          <p:cNvSpPr txBox="1">
            <a:spLocks noGrp="1"/>
          </p:cNvSpPr>
          <p:nvPr>
            <p:ph type="subTitle" idx="4294967295"/>
          </p:nvPr>
        </p:nvSpPr>
        <p:spPr>
          <a:xfrm>
            <a:off x="5501925" y="2651063"/>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600">
                <a:cs typeface="B Nazanin" panose="00000700000000000000" pitchFamily="2" charset="-78"/>
              </a:rPr>
              <a:t>2XXX-2XXX</a:t>
            </a:r>
            <a:endParaRPr sz="1600">
              <a:cs typeface="B Nazanin" panose="00000700000000000000" pitchFamily="2" charset="-78"/>
            </a:endParaRPr>
          </a:p>
        </p:txBody>
      </p:sp>
      <p:sp>
        <p:nvSpPr>
          <p:cNvPr id="265" name="Google Shape;265;p39"/>
          <p:cNvSpPr txBox="1">
            <a:spLocks noGrp="1"/>
          </p:cNvSpPr>
          <p:nvPr>
            <p:ph type="subTitle" idx="4294967295"/>
          </p:nvPr>
        </p:nvSpPr>
        <p:spPr>
          <a:xfrm>
            <a:off x="6759300" y="2651064"/>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مدرسه </a:t>
            </a:r>
            <a:r>
              <a:rPr lang="en-US" dirty="0">
                <a:cs typeface="B Nazanin" panose="00000700000000000000" pitchFamily="2" charset="-78"/>
              </a:rPr>
              <a:t>B</a:t>
            </a:r>
            <a:endParaRPr dirty="0">
              <a:cs typeface="B Nazanin" panose="00000700000000000000" pitchFamily="2" charset="-78"/>
            </a:endParaRPr>
          </a:p>
        </p:txBody>
      </p:sp>
      <p:sp>
        <p:nvSpPr>
          <p:cNvPr id="266" name="Google Shape;266;p39"/>
          <p:cNvSpPr txBox="1">
            <a:spLocks noGrp="1"/>
          </p:cNvSpPr>
          <p:nvPr>
            <p:ph type="subTitle" idx="4294967295"/>
          </p:nvPr>
        </p:nvSpPr>
        <p:spPr>
          <a:xfrm>
            <a:off x="5501925" y="3697300"/>
            <a:ext cx="12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600">
                <a:cs typeface="B Nazanin" panose="00000700000000000000" pitchFamily="2" charset="-78"/>
              </a:rPr>
              <a:t>2XXX-2XXX</a:t>
            </a:r>
            <a:endParaRPr sz="1600">
              <a:cs typeface="B Nazanin" panose="00000700000000000000" pitchFamily="2" charset="-78"/>
            </a:endParaRPr>
          </a:p>
        </p:txBody>
      </p:sp>
      <p:sp>
        <p:nvSpPr>
          <p:cNvPr id="267" name="Google Shape;267;p39"/>
          <p:cNvSpPr txBox="1">
            <a:spLocks noGrp="1"/>
          </p:cNvSpPr>
          <p:nvPr>
            <p:ph type="subTitle" idx="4294967295"/>
          </p:nvPr>
        </p:nvSpPr>
        <p:spPr>
          <a:xfrm>
            <a:off x="6759300" y="3697303"/>
            <a:ext cx="16728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مدرسه </a:t>
            </a:r>
            <a:r>
              <a:rPr lang="en-US" dirty="0">
                <a:cs typeface="B Nazanin" panose="00000700000000000000" pitchFamily="2" charset="-78"/>
              </a:rPr>
              <a:t>c</a:t>
            </a:r>
            <a:endParaRPr dirty="0">
              <a:cs typeface="B Nazanin" panose="00000700000000000000" pitchFamily="2" charset="-78"/>
            </a:endParaRPr>
          </a:p>
        </p:txBody>
      </p:sp>
      <p:sp>
        <p:nvSpPr>
          <p:cNvPr id="268" name="Google Shape;268;p39"/>
          <p:cNvSpPr txBox="1">
            <a:spLocks noGrp="1"/>
          </p:cNvSpPr>
          <p:nvPr>
            <p:ph type="subTitle" idx="4294967295"/>
          </p:nvPr>
        </p:nvSpPr>
        <p:spPr>
          <a:xfrm>
            <a:off x="3643200" y="3114375"/>
            <a:ext cx="18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1200"/>
              </a:spcAft>
              <a:buNone/>
            </a:pPr>
            <a:r>
              <a:rPr lang="en">
                <a:cs typeface="B Nazanin" panose="00000700000000000000" pitchFamily="2" charset="-78"/>
              </a:rPr>
              <a:t>jenna@freepik.com</a:t>
            </a:r>
            <a:endParaRPr>
              <a:cs typeface="B Nazanin" panose="00000700000000000000" pitchFamily="2" charset="-78"/>
            </a:endParaRPr>
          </a:p>
        </p:txBody>
      </p:sp>
      <p:sp>
        <p:nvSpPr>
          <p:cNvPr id="269" name="Google Shape;269;p39"/>
          <p:cNvSpPr txBox="1">
            <a:spLocks noGrp="1"/>
          </p:cNvSpPr>
          <p:nvPr>
            <p:ph type="subTitle" idx="4294967295"/>
          </p:nvPr>
        </p:nvSpPr>
        <p:spPr>
          <a:xfrm>
            <a:off x="3643200" y="3484875"/>
            <a:ext cx="1857600" cy="3705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1200"/>
              </a:spcAft>
              <a:buNone/>
            </a:pPr>
            <a:r>
              <a:rPr lang="en">
                <a:cs typeface="B Nazanin" panose="00000700000000000000" pitchFamily="2" charset="-78"/>
              </a:rPr>
              <a:t>+34 654 321 432</a:t>
            </a:r>
            <a:endParaRPr>
              <a:cs typeface="B Nazanin" panose="00000700000000000000" pitchFamily="2" charset="-78"/>
            </a:endParaRPr>
          </a:p>
        </p:txBody>
      </p:sp>
      <p:sp>
        <p:nvSpPr>
          <p:cNvPr id="270" name="Google Shape;270;p39"/>
          <p:cNvSpPr txBox="1">
            <a:spLocks noGrp="1"/>
          </p:cNvSpPr>
          <p:nvPr>
            <p:ph type="subTitle" idx="4294967295"/>
          </p:nvPr>
        </p:nvSpPr>
        <p:spPr>
          <a:xfrm>
            <a:off x="3643200" y="3855375"/>
            <a:ext cx="1857600" cy="7500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00000"/>
              </a:lnSpc>
              <a:spcBef>
                <a:spcPts val="0"/>
              </a:spcBef>
              <a:spcAft>
                <a:spcPts val="1200"/>
              </a:spcAft>
              <a:buNone/>
            </a:pPr>
            <a:r>
              <a:rPr lang="en">
                <a:cs typeface="B Nazanin" panose="00000700000000000000" pitchFamily="2" charset="-78"/>
              </a:rPr>
              <a:t>Mercury is the closest planet to the Sun and the smallest one</a:t>
            </a:r>
            <a:endParaRPr>
              <a:cs typeface="B Nazanin" panose="00000700000000000000" pitchFamily="2" charset="-78"/>
            </a:endParaRPr>
          </a:p>
        </p:txBody>
      </p:sp>
      <p:sp>
        <p:nvSpPr>
          <p:cNvPr id="271" name="Google Shape;271;p39"/>
          <p:cNvSpPr txBox="1">
            <a:spLocks noGrp="1"/>
          </p:cNvSpPr>
          <p:nvPr>
            <p:ph type="subTitle" idx="4294967295"/>
          </p:nvPr>
        </p:nvSpPr>
        <p:spPr>
          <a:xfrm>
            <a:off x="5503550" y="3021735"/>
            <a:ext cx="2930700" cy="537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 </a:t>
            </a:r>
          </a:p>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a:t>
            </a:r>
            <a:endParaRPr dirty="0">
              <a:cs typeface="B Nazanin" panose="00000700000000000000" pitchFamily="2" charset="-78"/>
            </a:endParaRPr>
          </a:p>
        </p:txBody>
      </p:sp>
      <p:sp>
        <p:nvSpPr>
          <p:cNvPr id="272" name="Google Shape;272;p39"/>
          <p:cNvSpPr txBox="1">
            <a:spLocks noGrp="1"/>
          </p:cNvSpPr>
          <p:nvPr>
            <p:ph type="subTitle" idx="4294967295"/>
          </p:nvPr>
        </p:nvSpPr>
        <p:spPr>
          <a:xfrm>
            <a:off x="5503550" y="4068071"/>
            <a:ext cx="2930700" cy="5373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 </a:t>
            </a:r>
          </a:p>
          <a:p>
            <a:pPr marL="457200" lvl="0" indent="-304800" algn="r" rtl="1">
              <a:lnSpc>
                <a:spcPct val="100000"/>
              </a:lnSpc>
              <a:spcBef>
                <a:spcPts val="0"/>
              </a:spcBef>
              <a:spcAft>
                <a:spcPts val="0"/>
              </a:spcAft>
              <a:buSzPts val="1200"/>
              <a:buAutoNum type="arabicPeriod"/>
            </a:pPr>
            <a:r>
              <a:rPr lang="fa-IR" dirty="0">
                <a:cs typeface="B Nazanin" panose="00000700000000000000" pitchFamily="2" charset="-78"/>
              </a:rPr>
              <a:t>قالب پاورپوینت قابل ویرایش می باشد</a:t>
            </a:r>
            <a:endParaRPr lang="en-US"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6"/>
        <p:cNvGrpSpPr/>
        <p:nvPr/>
      </p:nvGrpSpPr>
      <p:grpSpPr>
        <a:xfrm>
          <a:off x="0" y="0"/>
          <a:ext cx="0" cy="0"/>
          <a:chOff x="0" y="0"/>
          <a:chExt cx="0" cy="0"/>
        </a:xfrm>
      </p:grpSpPr>
      <p:sp>
        <p:nvSpPr>
          <p:cNvPr id="277" name="Google Shape;277;p40"/>
          <p:cNvSpPr txBox="1">
            <a:spLocks noGrp="1"/>
          </p:cNvSpPr>
          <p:nvPr>
            <p:ph type="title"/>
          </p:nvPr>
        </p:nvSpPr>
        <p:spPr>
          <a:xfrm>
            <a:off x="720000" y="532925"/>
            <a:ext cx="7704000" cy="581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جلد نامه</a:t>
            </a:r>
            <a:endParaRPr dirty="0">
              <a:solidFill>
                <a:schemeClr val="lt2"/>
              </a:solidFill>
              <a:cs typeface="B Nazanin" panose="00000700000000000000" pitchFamily="2" charset="-78"/>
            </a:endParaRPr>
          </a:p>
        </p:txBody>
      </p:sp>
      <p:sp>
        <p:nvSpPr>
          <p:cNvPr id="278" name="Google Shape;278;p40"/>
          <p:cNvSpPr txBox="1">
            <a:spLocks noGrp="1"/>
          </p:cNvSpPr>
          <p:nvPr>
            <p:ph type="subTitle" idx="1"/>
          </p:nvPr>
        </p:nvSpPr>
        <p:spPr>
          <a:xfrm>
            <a:off x="709600" y="1455725"/>
            <a:ext cx="7704000" cy="1792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2"/>
              </a:buClr>
              <a:buSzPts val="1100"/>
              <a:buFont typeface="Arial"/>
              <a:buNone/>
            </a:pPr>
            <a:r>
              <a:rPr lang="fa-IR" b="1" dirty="0">
                <a:cs typeface="B Nazanin" panose="00000700000000000000" pitchFamily="2" charset="-78"/>
              </a:rPr>
              <a:t>سلام، اسم من اسلایدگو است،</a:t>
            </a:r>
          </a:p>
          <a:p>
            <a:pPr marL="0" lvl="0" indent="0" algn="r" rtl="1">
              <a:spcBef>
                <a:spcPts val="0"/>
              </a:spcBef>
              <a:spcAft>
                <a:spcPts val="0"/>
              </a:spcAft>
              <a:buClr>
                <a:schemeClr val="dk2"/>
              </a:buClr>
              <a:buSzPts val="1100"/>
              <a:buFont typeface="Arial"/>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lvl="0" indent="0" algn="r" rtl="1">
              <a:spcBef>
                <a:spcPts val="0"/>
              </a:spcBef>
              <a:spcAft>
                <a:spcPts val="0"/>
              </a:spcAft>
              <a:buClr>
                <a:schemeClr val="dk2"/>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2"/>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2"/>
              </a:buClr>
              <a:buSzPts val="1100"/>
              <a:buFont typeface="Arial"/>
              <a:buNone/>
            </a:pPr>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a:p>
            <a:pPr marL="0" lvl="0" indent="0" algn="r" rtl="1">
              <a:spcBef>
                <a:spcPts val="0"/>
              </a:spcBef>
              <a:spcAft>
                <a:spcPts val="0"/>
              </a:spcAft>
              <a:buClr>
                <a:schemeClr val="dk2"/>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2"/>
              </a:buClr>
              <a:buSzPts val="1100"/>
              <a:buFont typeface="Arial"/>
              <a:buNone/>
            </a:pPr>
            <a:r>
              <a:rPr lang="fa-IR" dirty="0">
                <a:cs typeface="B Nazanin" panose="00000700000000000000" pitchFamily="2" charset="-78"/>
              </a:rPr>
              <a:t>خالصانه،</a:t>
            </a:r>
            <a:endParaRPr dirty="0">
              <a:cs typeface="B Nazanin" panose="00000700000000000000" pitchFamily="2" charset="-78"/>
            </a:endParaRPr>
          </a:p>
        </p:txBody>
      </p:sp>
      <p:sp>
        <p:nvSpPr>
          <p:cNvPr id="279" name="Google Shape;279;p40"/>
          <p:cNvSpPr txBox="1"/>
          <p:nvPr/>
        </p:nvSpPr>
        <p:spPr>
          <a:xfrm>
            <a:off x="6536000" y="3740050"/>
            <a:ext cx="1898400" cy="523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1">
              <a:spcBef>
                <a:spcPts val="0"/>
              </a:spcBef>
              <a:spcAft>
                <a:spcPts val="0"/>
              </a:spcAft>
              <a:buNone/>
            </a:pPr>
            <a:r>
              <a:rPr lang="fa-IR" sz="2000" dirty="0">
                <a:solidFill>
                  <a:schemeClr val="dk1"/>
                </a:solidFill>
                <a:latin typeface="IBM Plex Sans"/>
                <a:ea typeface="IBM Plex Sans"/>
                <a:cs typeface="B Nazanin" panose="00000700000000000000" pitchFamily="2" charset="-78"/>
                <a:sym typeface="IBM Plex Sans"/>
              </a:rPr>
              <a:t>جنا دو</a:t>
            </a:r>
            <a:endParaRPr sz="2000" dirty="0">
              <a:solidFill>
                <a:schemeClr val="dk1"/>
              </a:solidFill>
              <a:latin typeface="IBM Plex Sans"/>
              <a:ea typeface="IBM Plex Sans"/>
              <a:cs typeface="B Nazanin" panose="00000700000000000000" pitchFamily="2" charset="-78"/>
              <a:sym typeface="IBM Plex Sans"/>
            </a:endParaRPr>
          </a:p>
        </p:txBody>
      </p:sp>
      <p:sp>
        <p:nvSpPr>
          <p:cNvPr id="280" name="Google Shape;280;p40"/>
          <p:cNvSpPr txBox="1"/>
          <p:nvPr/>
        </p:nvSpPr>
        <p:spPr>
          <a:xfrm>
            <a:off x="4620725" y="4263625"/>
            <a:ext cx="3813600" cy="34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r">
              <a:spcBef>
                <a:spcPts val="0"/>
              </a:spcBef>
              <a:spcAft>
                <a:spcPts val="0"/>
              </a:spcAft>
              <a:buNone/>
            </a:pPr>
            <a:r>
              <a:rPr lang="en" sz="1200" dirty="0">
                <a:solidFill>
                  <a:schemeClr val="dk1"/>
                </a:solidFill>
                <a:latin typeface="IBM Plex Sans"/>
                <a:ea typeface="IBM Plex Sans"/>
                <a:cs typeface="B Nazanin" panose="00000700000000000000" pitchFamily="2" charset="-78"/>
                <a:sym typeface="IBM Plex Sans"/>
              </a:rPr>
              <a:t>+91  654 321 432 | </a:t>
            </a:r>
            <a:r>
              <a:rPr lang="en-US" sz="1200" dirty="0">
                <a:solidFill>
                  <a:schemeClr val="dk1"/>
                </a:solidFill>
                <a:latin typeface="IBM Plex Sans"/>
                <a:ea typeface="IBM Plex Sans"/>
                <a:cs typeface="B Nazanin" panose="00000700000000000000" pitchFamily="2" charset="-78"/>
                <a:sym typeface="IBM Plex Sans"/>
              </a:rPr>
              <a:t>20begir.com</a:t>
            </a:r>
            <a:r>
              <a:rPr lang="fa-IR" sz="1200" dirty="0">
                <a:solidFill>
                  <a:schemeClr val="dk1"/>
                </a:solidFill>
                <a:latin typeface="IBM Plex Sans"/>
                <a:ea typeface="IBM Plex Sans"/>
                <a:cs typeface="B Nazanin" panose="00000700000000000000" pitchFamily="2" charset="-78"/>
                <a:sym typeface="IBM Plex Sans"/>
              </a:rPr>
              <a:t>    </a:t>
            </a:r>
            <a:endParaRPr sz="1200" dirty="0">
              <a:solidFill>
                <a:schemeClr val="dk1"/>
              </a:solidFill>
              <a:latin typeface="IBM Plex Sans"/>
              <a:ea typeface="IBM Plex Sans"/>
              <a:cs typeface="B Nazanin" panose="00000700000000000000" pitchFamily="2" charset="-78"/>
              <a:sym typeface="IBM Plex Sans"/>
            </a:endParaRPr>
          </a:p>
        </p:txBody>
      </p:sp>
      <p:sp>
        <p:nvSpPr>
          <p:cNvPr id="281" name="Google Shape;281;p40"/>
          <p:cNvSpPr txBox="1"/>
          <p:nvPr/>
        </p:nvSpPr>
        <p:spPr>
          <a:xfrm>
            <a:off x="720000" y="1114025"/>
            <a:ext cx="3900600" cy="34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نام شرکت و آدرس اینجا</a:t>
            </a:r>
            <a:endParaRPr sz="1200" dirty="0">
              <a:solidFill>
                <a:schemeClr val="dk1"/>
              </a:solidFill>
              <a:latin typeface="IBM Plex Sans"/>
              <a:ea typeface="IBM Plex Sans"/>
              <a:cs typeface="B Nazanin" panose="00000700000000000000" pitchFamily="2" charset="-78"/>
              <a:sym typeface="IBM Plex Sans"/>
            </a:endParaRPr>
          </a:p>
        </p:txBody>
      </p:sp>
      <p:sp>
        <p:nvSpPr>
          <p:cNvPr id="282" name="Google Shape;282;p40"/>
          <p:cNvSpPr txBox="1"/>
          <p:nvPr/>
        </p:nvSpPr>
        <p:spPr>
          <a:xfrm>
            <a:off x="4620725" y="1114025"/>
            <a:ext cx="1901700" cy="34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شماره تلفن</a:t>
            </a:r>
            <a:endParaRPr sz="1200" dirty="0">
              <a:solidFill>
                <a:schemeClr val="dk1"/>
              </a:solidFill>
              <a:latin typeface="IBM Plex Sans"/>
              <a:ea typeface="IBM Plex Sans"/>
              <a:cs typeface="B Nazanin" panose="00000700000000000000" pitchFamily="2" charset="-78"/>
              <a:sym typeface="IBM Plex Sans"/>
            </a:endParaRPr>
          </a:p>
        </p:txBody>
      </p:sp>
      <p:sp>
        <p:nvSpPr>
          <p:cNvPr id="283" name="Google Shape;283;p40"/>
          <p:cNvSpPr txBox="1"/>
          <p:nvPr/>
        </p:nvSpPr>
        <p:spPr>
          <a:xfrm>
            <a:off x="6522386" y="1114025"/>
            <a:ext cx="1901700" cy="341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IBM Plex Sans"/>
                <a:ea typeface="IBM Plex Sans"/>
                <a:cs typeface="B Nazanin" panose="00000700000000000000" pitchFamily="2" charset="-78"/>
                <a:sym typeface="IBM Plex Sans"/>
              </a:rPr>
              <a:t>پست الکترونیک</a:t>
            </a:r>
            <a:endParaRPr sz="1200" dirty="0">
              <a:solidFill>
                <a:schemeClr val="dk1"/>
              </a:solidFill>
              <a:latin typeface="IBM Plex Sans"/>
              <a:ea typeface="IBM Plex Sans"/>
              <a:cs typeface="B Nazanin" panose="00000700000000000000" pitchFamily="2" charset="-78"/>
              <a:sym typeface="IBM Plex Sans"/>
            </a:endParaRPr>
          </a:p>
        </p:txBody>
      </p:sp>
      <p:pic>
        <p:nvPicPr>
          <p:cNvPr id="284" name="Google Shape;284;p40"/>
          <p:cNvPicPr preferRelativeResize="0">
            <a:picLocks noGrp="1"/>
          </p:cNvPicPr>
          <p:nvPr>
            <p:ph type="pic" idx="2"/>
          </p:nvPr>
        </p:nvPicPr>
        <p:blipFill rotWithShape="1">
          <a:blip r:embed="rId3">
            <a:alphaModFix/>
          </a:blip>
          <a:srcRect t="64439" b="9231"/>
          <a:stretch/>
        </p:blipFill>
        <p:spPr>
          <a:xfrm rot="10800000">
            <a:off x="1319224" y="3247926"/>
            <a:ext cx="1169100" cy="135752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8"/>
        <p:cNvGrpSpPr/>
        <p:nvPr/>
      </p:nvGrpSpPr>
      <p:grpSpPr>
        <a:xfrm>
          <a:off x="0" y="0"/>
          <a:ext cx="0" cy="0"/>
          <a:chOff x="0" y="0"/>
          <a:chExt cx="0" cy="0"/>
        </a:xfrm>
      </p:grpSpPr>
      <p:sp>
        <p:nvSpPr>
          <p:cNvPr id="289" name="Google Shape;289;p41"/>
          <p:cNvSpPr txBox="1">
            <a:spLocks noGrp="1"/>
          </p:cNvSpPr>
          <p:nvPr>
            <p:ph type="subTitle" idx="1"/>
          </p:nvPr>
        </p:nvSpPr>
        <p:spPr>
          <a:xfrm>
            <a:off x="1889400" y="4054825"/>
            <a:ext cx="5365200" cy="55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sp>
        <p:nvSpPr>
          <p:cNvPr id="290" name="Google Shape;290;p41"/>
          <p:cNvSpPr txBox="1">
            <a:spLocks noGrp="1"/>
          </p:cNvSpPr>
          <p:nvPr>
            <p:ph type="title"/>
          </p:nvPr>
        </p:nvSpPr>
        <p:spPr>
          <a:xfrm>
            <a:off x="1889400" y="3460525"/>
            <a:ext cx="5365200" cy="594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ویترین </a:t>
            </a:r>
            <a:r>
              <a:rPr lang="fa-IR" dirty="0">
                <a:solidFill>
                  <a:schemeClr val="bg1">
                    <a:lumMod val="40000"/>
                    <a:lumOff val="60000"/>
                  </a:schemeClr>
                </a:solidFill>
                <a:cs typeface="B Nazanin" panose="00000700000000000000" pitchFamily="2" charset="-78"/>
              </a:rPr>
              <a:t>عکس</a:t>
            </a:r>
            <a:endParaRPr dirty="0">
              <a:solidFill>
                <a:schemeClr val="bg1">
                  <a:lumMod val="40000"/>
                  <a:lumOff val="60000"/>
                </a:schemeClr>
              </a:solidFill>
              <a:cs typeface="B Nazanin" panose="00000700000000000000" pitchFamily="2" charset="-78"/>
            </a:endParaRPr>
          </a:p>
        </p:txBody>
      </p:sp>
      <p:pic>
        <p:nvPicPr>
          <p:cNvPr id="291" name="Google Shape;291;p41"/>
          <p:cNvPicPr preferRelativeResize="0">
            <a:picLocks noGrp="1"/>
          </p:cNvPicPr>
          <p:nvPr>
            <p:ph type="pic" idx="2"/>
          </p:nvPr>
        </p:nvPicPr>
        <p:blipFill rotWithShape="1">
          <a:blip r:embed="rId3">
            <a:alphaModFix/>
          </a:blip>
          <a:srcRect t="2444" b="2444"/>
          <a:stretch/>
        </p:blipFill>
        <p:spPr>
          <a:xfrm>
            <a:off x="1266637" y="538175"/>
            <a:ext cx="3170700" cy="2400301"/>
          </a:xfrm>
          <a:prstGeom prst="rect">
            <a:avLst/>
          </a:prstGeom>
        </p:spPr>
      </p:pic>
      <p:pic>
        <p:nvPicPr>
          <p:cNvPr id="292" name="Google Shape;292;p41"/>
          <p:cNvPicPr preferRelativeResize="0">
            <a:picLocks noGrp="1"/>
          </p:cNvPicPr>
          <p:nvPr>
            <p:ph type="pic" idx="3"/>
          </p:nvPr>
        </p:nvPicPr>
        <p:blipFill rotWithShape="1">
          <a:blip r:embed="rId4">
            <a:alphaModFix/>
          </a:blip>
          <a:srcRect l="-2742" t="7977" r="-2742" b="2489"/>
          <a:stretch/>
        </p:blipFill>
        <p:spPr>
          <a:xfrm>
            <a:off x="4706792" y="538175"/>
            <a:ext cx="3170700" cy="2400298"/>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Monochrome Blueprint Style Portfolio by Slidesgo">
  <a:themeElements>
    <a:clrScheme name="Simple Light">
      <a:dk1>
        <a:srgbClr val="FFFFFF"/>
      </a:dk1>
      <a:lt1>
        <a:srgbClr val="0F4A8B"/>
      </a:lt1>
      <a:dk2>
        <a:srgbClr val="0075A7"/>
      </a:dk2>
      <a:lt2>
        <a:srgbClr val="98D0FC"/>
      </a:lt2>
      <a:accent1>
        <a:srgbClr val="96AFC8"/>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50</TotalTime>
  <Words>1875</Words>
  <Application>Microsoft Office PowerPoint</Application>
  <PresentationFormat>On-screen Show (16:9)</PresentationFormat>
  <Paragraphs>316</Paragraphs>
  <Slides>39</Slides>
  <Notes>39</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39</vt:i4>
      </vt:variant>
    </vt:vector>
  </HeadingPairs>
  <TitlesOfParts>
    <vt:vector size="51" baseType="lpstr">
      <vt:lpstr>IBM Plex Sans</vt:lpstr>
      <vt:lpstr>B Nazanin</vt:lpstr>
      <vt:lpstr>Zen Antique</vt:lpstr>
      <vt:lpstr>Amatic SC</vt:lpstr>
      <vt:lpstr>Roboto Medium</vt:lpstr>
      <vt:lpstr>Bebas Neue</vt:lpstr>
      <vt:lpstr>Proxima Nova</vt:lpstr>
      <vt:lpstr>Arial</vt:lpstr>
      <vt:lpstr>Calibri</vt:lpstr>
      <vt:lpstr>Monochrome Blueprint Style Portfolio by Slidesgo</vt:lpstr>
      <vt:lpstr>Slidesgo Final Pages</vt:lpstr>
      <vt:lpstr>Slidesgo Final Pages</vt:lpstr>
      <vt:lpstr>قالب پاورپوینت معماری تم:  (بلوپرینت تک رنگ)</vt:lpstr>
      <vt:lpstr>محتویات این الگو</vt:lpstr>
      <vt:lpstr>فهرست مطالب</vt:lpstr>
      <vt:lpstr>احتمالاً به یک لیست نیاز خواهید داشت</vt:lpstr>
      <vt:lpstr>قالب با رنگ  فیلترهای روی عکس ها</vt:lpstr>
      <vt:lpstr>بخش سرتیتر</vt:lpstr>
      <vt:lpstr>جنا دو</vt:lpstr>
      <vt:lpstr>جلد نامه</vt:lpstr>
      <vt:lpstr>ویترین عکس</vt:lpstr>
      <vt:lpstr>بهترین کار من</vt:lpstr>
      <vt:lpstr>یک تصویر همیشه این مفهوم را تقویت می کند</vt:lpstr>
      <vt:lpstr>دو ایده</vt:lpstr>
      <vt:lpstr>سه ایده</vt:lpstr>
      <vt:lpstr>چهار ایده</vt:lpstr>
      <vt:lpstr>شش ایده</vt:lpstr>
      <vt:lpstr>150,000</vt:lpstr>
      <vt:lpstr>نمودار دایره ای</vt:lpstr>
      <vt:lpstr>این یک میز است</vt:lpstr>
      <vt:lpstr>جدول زمانی من</vt:lpstr>
      <vt:lpstr>اطلاعات نقشه راه</vt:lpstr>
      <vt:lpstr>با تشکر!</vt:lpstr>
      <vt:lpstr>منابع جایگزین</vt:lpstr>
      <vt:lpstr>منابع</vt:lpstr>
      <vt:lpstr>دستورالعمل استفاده</vt:lpstr>
      <vt:lpstr>دستورالعمل استفاده (کاربران برتر)</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نمونه کارها به سبک بلوپرینت تک رنگ</dc:title>
  <cp:lastModifiedBy>KaraPardazesh</cp:lastModifiedBy>
  <cp:revision>4</cp:revision>
  <dcterms:modified xsi:type="dcterms:W3CDTF">2023-05-08T15:33:28Z</dcterms:modified>
</cp:coreProperties>
</file>