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embedTrueTypeFonts="1" saveSubsetFonts="1" autoCompressPictures="0">
  <p:sldMasterIdLst>
    <p:sldMasterId id="2147483677" r:id="rId1"/>
  </p:sldMasterIdLst>
  <p:notesMasterIdLst>
    <p:notesMasterId r:id="rId11"/>
  </p:notesMasterIdLst>
  <p:sldIdLst>
    <p:sldId id="256" r:id="rId2"/>
    <p:sldId id="261" r:id="rId3"/>
    <p:sldId id="265" r:id="rId4"/>
    <p:sldId id="273" r:id="rId5"/>
    <p:sldId id="278" r:id="rId6"/>
    <p:sldId id="281" r:id="rId7"/>
    <p:sldId id="283" r:id="rId8"/>
    <p:sldId id="289" r:id="rId9"/>
    <p:sldId id="291" r:id="rId10"/>
  </p:sldIdLst>
  <p:sldSz cx="9144000" cy="5143500" type="screen16x9"/>
  <p:notesSz cx="6858000" cy="9144000"/>
  <p:embeddedFontLst>
    <p:embeddedFont>
      <p:font typeface="DM Sans" pitchFamily="2" charset="0"/>
      <p:regular r:id="rId12"/>
      <p:bold r:id="rId13"/>
      <p:italic r:id="rId14"/>
      <p:boldItalic r:id="rId15"/>
    </p:embeddedFont>
    <p:embeddedFont>
      <p:font typeface="Quicksand" panose="020B0604020202020204" charset="0"/>
      <p:regular r:id="rId16"/>
      <p:bold r:id="rId17"/>
    </p:embeddedFont>
    <p:embeddedFont>
      <p:font typeface="Quicksand Medium" panose="020B0604020202020204" charset="0"/>
      <p:regular r:id="rId18"/>
      <p:bold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78CDBA9-6F9F-4663-8951-756A0DB6B279}">
  <a:tblStyle styleId="{D78CDBA9-6F9F-4663-8951-756A0DB6B279}"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1219B8F8-1E70-4606-87E4-C3C49949E1F2}" styleName="Table_1">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3103" autoAdjust="0"/>
  </p:normalViewPr>
  <p:slideViewPr>
    <p:cSldViewPr snapToGrid="0">
      <p:cViewPr varScale="1">
        <p:scale>
          <a:sx n="84" d="100"/>
          <a:sy n="84" d="100"/>
        </p:scale>
        <p:origin x="91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4"/>
        <p:cNvGrpSpPr/>
        <p:nvPr/>
      </p:nvGrpSpPr>
      <p:grpSpPr>
        <a:xfrm>
          <a:off x="0" y="0"/>
          <a:ext cx="0" cy="0"/>
          <a:chOff x="0" y="0"/>
          <a:chExt cx="0" cy="0"/>
        </a:xfrm>
      </p:grpSpPr>
      <p:sp>
        <p:nvSpPr>
          <p:cNvPr id="535" name="Google Shape;535;g4dfce81f19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6" name="Google Shape;536;g4dfce81f19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6"/>
        <p:cNvGrpSpPr/>
        <p:nvPr/>
      </p:nvGrpSpPr>
      <p:grpSpPr>
        <a:xfrm>
          <a:off x="0" y="0"/>
          <a:ext cx="0" cy="0"/>
          <a:chOff x="0" y="0"/>
          <a:chExt cx="0" cy="0"/>
        </a:xfrm>
      </p:grpSpPr>
      <p:sp>
        <p:nvSpPr>
          <p:cNvPr id="807" name="Google Shape;807;g14072739ea5_1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8" name="Google Shape;808;g14072739ea5_1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9"/>
        <p:cNvGrpSpPr/>
        <p:nvPr/>
      </p:nvGrpSpPr>
      <p:grpSpPr>
        <a:xfrm>
          <a:off x="0" y="0"/>
          <a:ext cx="0" cy="0"/>
          <a:chOff x="0" y="0"/>
          <a:chExt cx="0" cy="0"/>
        </a:xfrm>
      </p:grpSpPr>
      <p:sp>
        <p:nvSpPr>
          <p:cNvPr id="980" name="Google Shape;980;gd5260bdd85_0_2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1" name="Google Shape;981;gd5260bdd85_0_2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9"/>
        <p:cNvGrpSpPr/>
        <p:nvPr/>
      </p:nvGrpSpPr>
      <p:grpSpPr>
        <a:xfrm>
          <a:off x="0" y="0"/>
          <a:ext cx="0" cy="0"/>
          <a:chOff x="0" y="0"/>
          <a:chExt cx="0" cy="0"/>
        </a:xfrm>
      </p:grpSpPr>
      <p:sp>
        <p:nvSpPr>
          <p:cNvPr id="1480" name="Google Shape;1480;gd5260bdd85_0_2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1" name="Google Shape;1481;gd5260bdd85_0_2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3"/>
        <p:cNvGrpSpPr/>
        <p:nvPr/>
      </p:nvGrpSpPr>
      <p:grpSpPr>
        <a:xfrm>
          <a:off x="0" y="0"/>
          <a:ext cx="0" cy="0"/>
          <a:chOff x="0" y="0"/>
          <a:chExt cx="0" cy="0"/>
        </a:xfrm>
      </p:grpSpPr>
      <p:sp>
        <p:nvSpPr>
          <p:cNvPr id="1814" name="Google Shape;1814;g54dda1946d_4_27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5" name="Google Shape;1815;g54dda1946d_4_27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4"/>
        <p:cNvGrpSpPr/>
        <p:nvPr/>
      </p:nvGrpSpPr>
      <p:grpSpPr>
        <a:xfrm>
          <a:off x="0" y="0"/>
          <a:ext cx="0" cy="0"/>
          <a:chOff x="0" y="0"/>
          <a:chExt cx="0" cy="0"/>
        </a:xfrm>
      </p:grpSpPr>
      <p:sp>
        <p:nvSpPr>
          <p:cNvPr id="2015" name="Google Shape;2015;g54dda1946d_4_26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16" name="Google Shape;2016;g54dda1946d_4_26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4"/>
        <p:cNvGrpSpPr/>
        <p:nvPr/>
      </p:nvGrpSpPr>
      <p:grpSpPr>
        <a:xfrm>
          <a:off x="0" y="0"/>
          <a:ext cx="0" cy="0"/>
          <a:chOff x="0" y="0"/>
          <a:chExt cx="0" cy="0"/>
        </a:xfrm>
      </p:grpSpPr>
      <p:sp>
        <p:nvSpPr>
          <p:cNvPr id="2045" name="Google Shape;2045;gd5260bdd85_0_1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46" name="Google Shape;2046;gd5260bdd85_0_1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1"/>
        <p:cNvGrpSpPr/>
        <p:nvPr/>
      </p:nvGrpSpPr>
      <p:grpSpPr>
        <a:xfrm>
          <a:off x="0" y="0"/>
          <a:ext cx="0" cy="0"/>
          <a:chOff x="0" y="0"/>
          <a:chExt cx="0" cy="0"/>
        </a:xfrm>
      </p:grpSpPr>
      <p:sp>
        <p:nvSpPr>
          <p:cNvPr id="2302" name="Google Shape;2302;g25ef55aa561_0_7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3" name="Google Shape;2303;g25ef55aa561_0_7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4"/>
        <p:cNvGrpSpPr/>
        <p:nvPr/>
      </p:nvGrpSpPr>
      <p:grpSpPr>
        <a:xfrm>
          <a:off x="0" y="0"/>
          <a:ext cx="0" cy="0"/>
          <a:chOff x="0" y="0"/>
          <a:chExt cx="0" cy="0"/>
        </a:xfrm>
      </p:grpSpPr>
      <p:sp>
        <p:nvSpPr>
          <p:cNvPr id="2405" name="Google Shape;2405;gd44c0c1fca_0_1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06" name="Google Shape;2406;gd44c0c1fca_0_1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flipH="1">
            <a:off x="7771201" y="0"/>
            <a:ext cx="1562047" cy="4772134"/>
          </a:xfrm>
          <a:custGeom>
            <a:avLst/>
            <a:gdLst/>
            <a:ahLst/>
            <a:cxnLst/>
            <a:rect l="l" t="t" r="r" b="b"/>
            <a:pathLst>
              <a:path w="6583" h="32909" extrusionOk="0">
                <a:moveTo>
                  <a:pt x="1715" y="1"/>
                </a:moveTo>
                <a:cubicBezTo>
                  <a:pt x="2369" y="10953"/>
                  <a:pt x="1" y="22284"/>
                  <a:pt x="1741" y="32909"/>
                </a:cubicBezTo>
                <a:lnTo>
                  <a:pt x="6517" y="32909"/>
                </a:lnTo>
                <a:cubicBezTo>
                  <a:pt x="6583" y="30750"/>
                  <a:pt x="6360" y="28551"/>
                  <a:pt x="6020" y="26432"/>
                </a:cubicBezTo>
                <a:cubicBezTo>
                  <a:pt x="5444" y="22964"/>
                  <a:pt x="4528" y="19588"/>
                  <a:pt x="3992" y="16121"/>
                </a:cubicBezTo>
                <a:cubicBezTo>
                  <a:pt x="3154" y="10822"/>
                  <a:pt x="3181" y="5405"/>
                  <a:pt x="336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flipH="1">
            <a:off x="-245226" y="-2"/>
            <a:ext cx="1518387" cy="4772134"/>
          </a:xfrm>
          <a:custGeom>
            <a:avLst/>
            <a:gdLst/>
            <a:ahLst/>
            <a:cxnLst/>
            <a:rect l="l" t="t" r="r" b="b"/>
            <a:pathLst>
              <a:path w="6399" h="32909" extrusionOk="0">
                <a:moveTo>
                  <a:pt x="890" y="1"/>
                </a:moveTo>
                <a:cubicBezTo>
                  <a:pt x="419" y="7171"/>
                  <a:pt x="53" y="14394"/>
                  <a:pt x="602" y="21551"/>
                </a:cubicBezTo>
                <a:cubicBezTo>
                  <a:pt x="798" y="24090"/>
                  <a:pt x="1126" y="26654"/>
                  <a:pt x="903" y="29193"/>
                </a:cubicBezTo>
                <a:cubicBezTo>
                  <a:pt x="772" y="30488"/>
                  <a:pt x="471" y="31757"/>
                  <a:pt x="0" y="32909"/>
                </a:cubicBezTo>
                <a:lnTo>
                  <a:pt x="6294" y="32909"/>
                </a:lnTo>
                <a:cubicBezTo>
                  <a:pt x="6399" y="30252"/>
                  <a:pt x="6006" y="27570"/>
                  <a:pt x="5443" y="25005"/>
                </a:cubicBezTo>
                <a:cubicBezTo>
                  <a:pt x="4698" y="21590"/>
                  <a:pt x="3651" y="18280"/>
                  <a:pt x="3049" y="14813"/>
                </a:cubicBezTo>
                <a:cubicBezTo>
                  <a:pt x="2198" y="9971"/>
                  <a:pt x="2264" y="4973"/>
                  <a:pt x="247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flipH="1">
            <a:off x="10" y="937"/>
            <a:ext cx="1027919" cy="4770249"/>
          </a:xfrm>
          <a:custGeom>
            <a:avLst/>
            <a:gdLst/>
            <a:ahLst/>
            <a:cxnLst/>
            <a:rect l="l" t="t" r="r" b="b"/>
            <a:pathLst>
              <a:path w="4332" h="32896" extrusionOk="0">
                <a:moveTo>
                  <a:pt x="2604" y="1"/>
                </a:moveTo>
                <a:cubicBezTo>
                  <a:pt x="3140" y="5378"/>
                  <a:pt x="2643" y="10926"/>
                  <a:pt x="1950" y="16304"/>
                </a:cubicBezTo>
                <a:cubicBezTo>
                  <a:pt x="1230" y="21813"/>
                  <a:pt x="275" y="27334"/>
                  <a:pt x="0" y="32895"/>
                </a:cubicBezTo>
                <a:lnTo>
                  <a:pt x="3428" y="32895"/>
                </a:lnTo>
                <a:cubicBezTo>
                  <a:pt x="4331" y="27321"/>
                  <a:pt x="4253" y="21538"/>
                  <a:pt x="4148" y="15833"/>
                </a:cubicBezTo>
                <a:cubicBezTo>
                  <a:pt x="4069" y="10547"/>
                  <a:pt x="3991" y="5274"/>
                  <a:pt x="391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563161" y="-533400"/>
            <a:ext cx="9817841" cy="1730289"/>
          </a:xfrm>
          <a:custGeom>
            <a:avLst/>
            <a:gdLst/>
            <a:ahLst/>
            <a:cxnLst/>
            <a:rect l="l" t="t" r="r" b="b"/>
            <a:pathLst>
              <a:path w="90010" h="24051" extrusionOk="0">
                <a:moveTo>
                  <a:pt x="26824" y="14093"/>
                </a:moveTo>
                <a:lnTo>
                  <a:pt x="26824" y="14093"/>
                </a:lnTo>
                <a:cubicBezTo>
                  <a:pt x="26850" y="14158"/>
                  <a:pt x="26863" y="14211"/>
                  <a:pt x="26876" y="14276"/>
                </a:cubicBezTo>
                <a:cubicBezTo>
                  <a:pt x="26863" y="14211"/>
                  <a:pt x="26824" y="14158"/>
                  <a:pt x="26824" y="14093"/>
                </a:cubicBezTo>
                <a:close/>
                <a:moveTo>
                  <a:pt x="33994" y="14145"/>
                </a:moveTo>
                <a:cubicBezTo>
                  <a:pt x="33994" y="14237"/>
                  <a:pt x="33981" y="14342"/>
                  <a:pt x="33942" y="14420"/>
                </a:cubicBezTo>
                <a:cubicBezTo>
                  <a:pt x="33942" y="14328"/>
                  <a:pt x="33955" y="14224"/>
                  <a:pt x="33994" y="14145"/>
                </a:cubicBezTo>
                <a:close/>
                <a:moveTo>
                  <a:pt x="55126" y="16069"/>
                </a:moveTo>
                <a:lnTo>
                  <a:pt x="55126" y="16069"/>
                </a:lnTo>
                <a:cubicBezTo>
                  <a:pt x="55139" y="16134"/>
                  <a:pt x="55152" y="16186"/>
                  <a:pt x="55178" y="16252"/>
                </a:cubicBezTo>
                <a:cubicBezTo>
                  <a:pt x="55152" y="16186"/>
                  <a:pt x="55126" y="16134"/>
                  <a:pt x="55126" y="16069"/>
                </a:cubicBezTo>
                <a:close/>
                <a:moveTo>
                  <a:pt x="62283" y="16121"/>
                </a:moveTo>
                <a:cubicBezTo>
                  <a:pt x="62283" y="16226"/>
                  <a:pt x="62270" y="16317"/>
                  <a:pt x="62244" y="16396"/>
                </a:cubicBezTo>
                <a:cubicBezTo>
                  <a:pt x="62244" y="16304"/>
                  <a:pt x="62257" y="16200"/>
                  <a:pt x="62283" y="16121"/>
                </a:cubicBezTo>
                <a:close/>
                <a:moveTo>
                  <a:pt x="13451" y="17429"/>
                </a:moveTo>
                <a:cubicBezTo>
                  <a:pt x="13504" y="17521"/>
                  <a:pt x="13530" y="17613"/>
                  <a:pt x="13530" y="17704"/>
                </a:cubicBezTo>
                <a:cubicBezTo>
                  <a:pt x="13477" y="17626"/>
                  <a:pt x="13464" y="17521"/>
                  <a:pt x="13451" y="17429"/>
                </a:cubicBezTo>
                <a:close/>
                <a:moveTo>
                  <a:pt x="7118" y="20792"/>
                </a:moveTo>
                <a:lnTo>
                  <a:pt x="7249" y="20923"/>
                </a:lnTo>
                <a:cubicBezTo>
                  <a:pt x="7197" y="20884"/>
                  <a:pt x="7158" y="20845"/>
                  <a:pt x="7118" y="20792"/>
                </a:cubicBezTo>
                <a:close/>
                <a:moveTo>
                  <a:pt x="1073" y="21551"/>
                </a:moveTo>
                <a:cubicBezTo>
                  <a:pt x="1086" y="21682"/>
                  <a:pt x="1073" y="21800"/>
                  <a:pt x="982" y="21891"/>
                </a:cubicBezTo>
                <a:cubicBezTo>
                  <a:pt x="1008" y="21787"/>
                  <a:pt x="1034" y="21669"/>
                  <a:pt x="1073" y="21551"/>
                </a:cubicBezTo>
                <a:close/>
                <a:moveTo>
                  <a:pt x="2866" y="22467"/>
                </a:moveTo>
                <a:cubicBezTo>
                  <a:pt x="2944" y="22532"/>
                  <a:pt x="2997" y="22598"/>
                  <a:pt x="3010" y="22663"/>
                </a:cubicBezTo>
                <a:lnTo>
                  <a:pt x="2866" y="22467"/>
                </a:lnTo>
                <a:close/>
                <a:moveTo>
                  <a:pt x="89917" y="1"/>
                </a:moveTo>
                <a:lnTo>
                  <a:pt x="0" y="145"/>
                </a:lnTo>
                <a:lnTo>
                  <a:pt x="0" y="22389"/>
                </a:lnTo>
                <a:cubicBezTo>
                  <a:pt x="419" y="22349"/>
                  <a:pt x="825" y="22153"/>
                  <a:pt x="982" y="21891"/>
                </a:cubicBezTo>
                <a:lnTo>
                  <a:pt x="982" y="21891"/>
                </a:lnTo>
                <a:cubicBezTo>
                  <a:pt x="942" y="22179"/>
                  <a:pt x="955" y="22454"/>
                  <a:pt x="1086" y="22729"/>
                </a:cubicBezTo>
                <a:cubicBezTo>
                  <a:pt x="1265" y="23074"/>
                  <a:pt x="1715" y="23365"/>
                  <a:pt x="2199" y="23365"/>
                </a:cubicBezTo>
                <a:cubicBezTo>
                  <a:pt x="2246" y="23365"/>
                  <a:pt x="2294" y="23363"/>
                  <a:pt x="2342" y="23357"/>
                </a:cubicBezTo>
                <a:cubicBezTo>
                  <a:pt x="2787" y="23304"/>
                  <a:pt x="3088" y="22951"/>
                  <a:pt x="3010" y="22663"/>
                </a:cubicBezTo>
                <a:lnTo>
                  <a:pt x="3010" y="22663"/>
                </a:lnTo>
                <a:cubicBezTo>
                  <a:pt x="3507" y="23278"/>
                  <a:pt x="4305" y="23789"/>
                  <a:pt x="5260" y="24050"/>
                </a:cubicBezTo>
                <a:lnTo>
                  <a:pt x="5260" y="22088"/>
                </a:lnTo>
                <a:cubicBezTo>
                  <a:pt x="5705" y="22710"/>
                  <a:pt x="6654" y="23122"/>
                  <a:pt x="7631" y="23122"/>
                </a:cubicBezTo>
                <a:cubicBezTo>
                  <a:pt x="7660" y="23122"/>
                  <a:pt x="7690" y="23122"/>
                  <a:pt x="7720" y="23121"/>
                </a:cubicBezTo>
                <a:cubicBezTo>
                  <a:pt x="8021" y="22389"/>
                  <a:pt x="7825" y="21564"/>
                  <a:pt x="7249" y="20923"/>
                </a:cubicBezTo>
                <a:lnTo>
                  <a:pt x="7249" y="20923"/>
                </a:lnTo>
                <a:cubicBezTo>
                  <a:pt x="7500" y="21135"/>
                  <a:pt x="7899" y="21262"/>
                  <a:pt x="8285" y="21262"/>
                </a:cubicBezTo>
                <a:cubicBezTo>
                  <a:pt x="8424" y="21262"/>
                  <a:pt x="8561" y="21245"/>
                  <a:pt x="8688" y="21211"/>
                </a:cubicBezTo>
                <a:cubicBezTo>
                  <a:pt x="9264" y="21054"/>
                  <a:pt x="9644" y="20596"/>
                  <a:pt x="9526" y="20177"/>
                </a:cubicBezTo>
                <a:lnTo>
                  <a:pt x="9526" y="20177"/>
                </a:lnTo>
                <a:cubicBezTo>
                  <a:pt x="9651" y="20219"/>
                  <a:pt x="9779" y="20238"/>
                  <a:pt x="9907" y="20238"/>
                </a:cubicBezTo>
                <a:cubicBezTo>
                  <a:pt x="10742" y="20238"/>
                  <a:pt x="11536" y="19428"/>
                  <a:pt x="10991" y="18895"/>
                </a:cubicBezTo>
                <a:lnTo>
                  <a:pt x="10991" y="18895"/>
                </a:lnTo>
                <a:cubicBezTo>
                  <a:pt x="11209" y="18987"/>
                  <a:pt x="11444" y="19027"/>
                  <a:pt x="11680" y="19027"/>
                </a:cubicBezTo>
                <a:cubicBezTo>
                  <a:pt x="12625" y="19027"/>
                  <a:pt x="13593" y="18374"/>
                  <a:pt x="13530" y="17704"/>
                </a:cubicBezTo>
                <a:lnTo>
                  <a:pt x="13530" y="17704"/>
                </a:lnTo>
                <a:cubicBezTo>
                  <a:pt x="13832" y="18342"/>
                  <a:pt x="14833" y="18759"/>
                  <a:pt x="15783" y="18759"/>
                </a:cubicBezTo>
                <a:cubicBezTo>
                  <a:pt x="16275" y="18759"/>
                  <a:pt x="16754" y="18648"/>
                  <a:pt x="17115" y="18398"/>
                </a:cubicBezTo>
                <a:lnTo>
                  <a:pt x="17115" y="18398"/>
                </a:lnTo>
                <a:cubicBezTo>
                  <a:pt x="16578" y="18803"/>
                  <a:pt x="16683" y="19549"/>
                  <a:pt x="17337" y="19863"/>
                </a:cubicBezTo>
                <a:cubicBezTo>
                  <a:pt x="17548" y="19964"/>
                  <a:pt x="17797" y="20011"/>
                  <a:pt x="18048" y="20011"/>
                </a:cubicBezTo>
                <a:cubicBezTo>
                  <a:pt x="18575" y="20011"/>
                  <a:pt x="19111" y="19804"/>
                  <a:pt x="19325" y="19460"/>
                </a:cubicBezTo>
                <a:lnTo>
                  <a:pt x="19325" y="19460"/>
                </a:lnTo>
                <a:cubicBezTo>
                  <a:pt x="19279" y="19540"/>
                  <a:pt x="19589" y="19746"/>
                  <a:pt x="19666" y="19798"/>
                </a:cubicBezTo>
                <a:cubicBezTo>
                  <a:pt x="19823" y="19876"/>
                  <a:pt x="20020" y="19942"/>
                  <a:pt x="20216" y="19942"/>
                </a:cubicBezTo>
                <a:cubicBezTo>
                  <a:pt x="20399" y="19942"/>
                  <a:pt x="20674" y="19902"/>
                  <a:pt x="20792" y="19785"/>
                </a:cubicBezTo>
                <a:cubicBezTo>
                  <a:pt x="20923" y="19654"/>
                  <a:pt x="20988" y="19405"/>
                  <a:pt x="21053" y="19248"/>
                </a:cubicBezTo>
                <a:cubicBezTo>
                  <a:pt x="21141" y="19263"/>
                  <a:pt x="21228" y="19270"/>
                  <a:pt x="21313" y="19270"/>
                </a:cubicBezTo>
                <a:cubicBezTo>
                  <a:pt x="22350" y="19270"/>
                  <a:pt x="23170" y="18230"/>
                  <a:pt x="22493" y="17626"/>
                </a:cubicBezTo>
                <a:lnTo>
                  <a:pt x="22493" y="17626"/>
                </a:lnTo>
                <a:cubicBezTo>
                  <a:pt x="22664" y="17659"/>
                  <a:pt x="22841" y="17676"/>
                  <a:pt x="23018" y="17676"/>
                </a:cubicBezTo>
                <a:cubicBezTo>
                  <a:pt x="23664" y="17676"/>
                  <a:pt x="24311" y="17459"/>
                  <a:pt x="24691" y="17089"/>
                </a:cubicBezTo>
                <a:cubicBezTo>
                  <a:pt x="25162" y="16605"/>
                  <a:pt x="25149" y="15912"/>
                  <a:pt x="24652" y="15428"/>
                </a:cubicBezTo>
                <a:lnTo>
                  <a:pt x="24652" y="15428"/>
                </a:lnTo>
                <a:cubicBezTo>
                  <a:pt x="24724" y="15441"/>
                  <a:pt x="24792" y="15447"/>
                  <a:pt x="24863" y="15447"/>
                </a:cubicBezTo>
                <a:cubicBezTo>
                  <a:pt x="24933" y="15447"/>
                  <a:pt x="25005" y="15441"/>
                  <a:pt x="25083" y="15428"/>
                </a:cubicBezTo>
                <a:cubicBezTo>
                  <a:pt x="25371" y="15820"/>
                  <a:pt x="25803" y="16173"/>
                  <a:pt x="26274" y="16409"/>
                </a:cubicBezTo>
                <a:cubicBezTo>
                  <a:pt x="26876" y="15912"/>
                  <a:pt x="27112" y="15100"/>
                  <a:pt x="26876" y="14276"/>
                </a:cubicBezTo>
                <a:lnTo>
                  <a:pt x="26876" y="14276"/>
                </a:lnTo>
                <a:cubicBezTo>
                  <a:pt x="27046" y="14682"/>
                  <a:pt x="27517" y="15074"/>
                  <a:pt x="28001" y="15205"/>
                </a:cubicBezTo>
                <a:cubicBezTo>
                  <a:pt x="28120" y="15235"/>
                  <a:pt x="28237" y="15249"/>
                  <a:pt x="28351" y="15249"/>
                </a:cubicBezTo>
                <a:cubicBezTo>
                  <a:pt x="28788" y="15249"/>
                  <a:pt x="29158" y="15038"/>
                  <a:pt x="29231" y="14695"/>
                </a:cubicBezTo>
                <a:cubicBezTo>
                  <a:pt x="29499" y="14983"/>
                  <a:pt x="29883" y="15111"/>
                  <a:pt x="30239" y="15111"/>
                </a:cubicBezTo>
                <a:cubicBezTo>
                  <a:pt x="30802" y="15111"/>
                  <a:pt x="31294" y="14790"/>
                  <a:pt x="31142" y="14276"/>
                </a:cubicBezTo>
                <a:lnTo>
                  <a:pt x="31142" y="14276"/>
                </a:lnTo>
                <a:cubicBezTo>
                  <a:pt x="31532" y="14755"/>
                  <a:pt x="32190" y="14987"/>
                  <a:pt x="32777" y="14987"/>
                </a:cubicBezTo>
                <a:cubicBezTo>
                  <a:pt x="33311" y="14987"/>
                  <a:pt x="33786" y="14794"/>
                  <a:pt x="33942" y="14420"/>
                </a:cubicBezTo>
                <a:lnTo>
                  <a:pt x="33942" y="14420"/>
                </a:lnTo>
                <a:cubicBezTo>
                  <a:pt x="33892" y="15433"/>
                  <a:pt x="35346" y="16732"/>
                  <a:pt x="36594" y="16732"/>
                </a:cubicBezTo>
                <a:cubicBezTo>
                  <a:pt x="36653" y="16732"/>
                  <a:pt x="36711" y="16729"/>
                  <a:pt x="36768" y="16723"/>
                </a:cubicBezTo>
                <a:lnTo>
                  <a:pt x="36768" y="16723"/>
                </a:lnTo>
                <a:cubicBezTo>
                  <a:pt x="36101" y="16828"/>
                  <a:pt x="35852" y="17547"/>
                  <a:pt x="36284" y="18136"/>
                </a:cubicBezTo>
                <a:cubicBezTo>
                  <a:pt x="36588" y="18564"/>
                  <a:pt x="37202" y="18832"/>
                  <a:pt x="37716" y="18832"/>
                </a:cubicBezTo>
                <a:cubicBezTo>
                  <a:pt x="37907" y="18832"/>
                  <a:pt x="38084" y="18795"/>
                  <a:pt x="38226" y="18716"/>
                </a:cubicBezTo>
                <a:lnTo>
                  <a:pt x="38226" y="18716"/>
                </a:lnTo>
                <a:cubicBezTo>
                  <a:pt x="38151" y="18771"/>
                  <a:pt x="38313" y="19107"/>
                  <a:pt x="38364" y="19183"/>
                </a:cubicBezTo>
                <a:cubicBezTo>
                  <a:pt x="38456" y="19327"/>
                  <a:pt x="38600" y="19471"/>
                  <a:pt x="38783" y="19575"/>
                </a:cubicBezTo>
                <a:cubicBezTo>
                  <a:pt x="38922" y="19639"/>
                  <a:pt x="39122" y="19704"/>
                  <a:pt x="39276" y="19704"/>
                </a:cubicBezTo>
                <a:cubicBezTo>
                  <a:pt x="39311" y="19704"/>
                  <a:pt x="39343" y="19700"/>
                  <a:pt x="39372" y="19693"/>
                </a:cubicBezTo>
                <a:cubicBezTo>
                  <a:pt x="39555" y="19641"/>
                  <a:pt x="39712" y="19445"/>
                  <a:pt x="39869" y="19340"/>
                </a:cubicBezTo>
                <a:cubicBezTo>
                  <a:pt x="40165" y="19568"/>
                  <a:pt x="40516" y="19668"/>
                  <a:pt x="40845" y="19668"/>
                </a:cubicBezTo>
                <a:cubicBezTo>
                  <a:pt x="41537" y="19668"/>
                  <a:pt x="42132" y="19227"/>
                  <a:pt x="41910" y="18607"/>
                </a:cubicBezTo>
                <a:lnTo>
                  <a:pt x="41910" y="18607"/>
                </a:lnTo>
                <a:cubicBezTo>
                  <a:pt x="42380" y="19007"/>
                  <a:pt x="43024" y="19238"/>
                  <a:pt x="43594" y="19238"/>
                </a:cubicBezTo>
                <a:cubicBezTo>
                  <a:pt x="43771" y="19238"/>
                  <a:pt x="43941" y="19216"/>
                  <a:pt x="44095" y="19170"/>
                </a:cubicBezTo>
                <a:cubicBezTo>
                  <a:pt x="44750" y="18973"/>
                  <a:pt x="45064" y="18345"/>
                  <a:pt x="44867" y="17691"/>
                </a:cubicBezTo>
                <a:lnTo>
                  <a:pt x="44867" y="17691"/>
                </a:lnTo>
                <a:cubicBezTo>
                  <a:pt x="45219" y="17933"/>
                  <a:pt x="45621" y="18040"/>
                  <a:pt x="45998" y="18040"/>
                </a:cubicBezTo>
                <a:cubicBezTo>
                  <a:pt x="46826" y="18040"/>
                  <a:pt x="47536" y="17523"/>
                  <a:pt x="47341" y="16779"/>
                </a:cubicBezTo>
                <a:lnTo>
                  <a:pt x="47341" y="16779"/>
                </a:lnTo>
                <a:cubicBezTo>
                  <a:pt x="47363" y="16846"/>
                  <a:pt x="47656" y="17011"/>
                  <a:pt x="47733" y="17037"/>
                </a:cubicBezTo>
                <a:cubicBezTo>
                  <a:pt x="47877" y="17115"/>
                  <a:pt x="48021" y="17181"/>
                  <a:pt x="48165" y="17220"/>
                </a:cubicBezTo>
                <a:cubicBezTo>
                  <a:pt x="48227" y="17231"/>
                  <a:pt x="48284" y="17236"/>
                  <a:pt x="48336" y="17236"/>
                </a:cubicBezTo>
                <a:cubicBezTo>
                  <a:pt x="48658" y="17236"/>
                  <a:pt x="48807" y="17043"/>
                  <a:pt x="48976" y="16841"/>
                </a:cubicBezTo>
                <a:lnTo>
                  <a:pt x="49460" y="15899"/>
                </a:lnTo>
                <a:cubicBezTo>
                  <a:pt x="49538" y="15964"/>
                  <a:pt x="49643" y="16003"/>
                  <a:pt x="49735" y="16056"/>
                </a:cubicBezTo>
                <a:cubicBezTo>
                  <a:pt x="49854" y="16104"/>
                  <a:pt x="49974" y="16126"/>
                  <a:pt x="50086" y="16126"/>
                </a:cubicBezTo>
                <a:cubicBezTo>
                  <a:pt x="50369" y="16126"/>
                  <a:pt x="50604" y="15987"/>
                  <a:pt x="50651" y="15781"/>
                </a:cubicBezTo>
                <a:cubicBezTo>
                  <a:pt x="50638" y="15702"/>
                  <a:pt x="50624" y="15611"/>
                  <a:pt x="50624" y="15532"/>
                </a:cubicBezTo>
                <a:lnTo>
                  <a:pt x="50624" y="15532"/>
                </a:lnTo>
                <a:cubicBezTo>
                  <a:pt x="50677" y="15611"/>
                  <a:pt x="50677" y="15715"/>
                  <a:pt x="50651" y="15781"/>
                </a:cubicBezTo>
                <a:cubicBezTo>
                  <a:pt x="50782" y="16566"/>
                  <a:pt x="51266" y="17403"/>
                  <a:pt x="51959" y="18071"/>
                </a:cubicBezTo>
                <a:cubicBezTo>
                  <a:pt x="52273" y="17495"/>
                  <a:pt x="52587" y="16906"/>
                  <a:pt x="52888" y="16330"/>
                </a:cubicBezTo>
                <a:cubicBezTo>
                  <a:pt x="52980" y="17115"/>
                  <a:pt x="53673" y="17966"/>
                  <a:pt x="54563" y="18411"/>
                </a:cubicBezTo>
                <a:cubicBezTo>
                  <a:pt x="55178" y="17901"/>
                  <a:pt x="55387" y="17102"/>
                  <a:pt x="55178" y="16252"/>
                </a:cubicBezTo>
                <a:lnTo>
                  <a:pt x="55178" y="16252"/>
                </a:lnTo>
                <a:cubicBezTo>
                  <a:pt x="55335" y="16658"/>
                  <a:pt x="55806" y="17050"/>
                  <a:pt x="56303" y="17181"/>
                </a:cubicBezTo>
                <a:cubicBezTo>
                  <a:pt x="56425" y="17214"/>
                  <a:pt x="56546" y="17230"/>
                  <a:pt x="56662" y="17230"/>
                </a:cubicBezTo>
                <a:cubicBezTo>
                  <a:pt x="57092" y="17230"/>
                  <a:pt x="57451" y="17014"/>
                  <a:pt x="57533" y="16684"/>
                </a:cubicBezTo>
                <a:cubicBezTo>
                  <a:pt x="57794" y="16965"/>
                  <a:pt x="58171" y="17090"/>
                  <a:pt x="58523" y="17090"/>
                </a:cubicBezTo>
                <a:cubicBezTo>
                  <a:pt x="59088" y="17090"/>
                  <a:pt x="59589" y="16768"/>
                  <a:pt x="59443" y="16252"/>
                </a:cubicBezTo>
                <a:lnTo>
                  <a:pt x="59443" y="16252"/>
                </a:lnTo>
                <a:cubicBezTo>
                  <a:pt x="59827" y="16731"/>
                  <a:pt x="60486" y="16963"/>
                  <a:pt x="61074" y="16963"/>
                </a:cubicBezTo>
                <a:cubicBezTo>
                  <a:pt x="61610" y="16963"/>
                  <a:pt x="62088" y="16770"/>
                  <a:pt x="62244" y="16396"/>
                </a:cubicBezTo>
                <a:lnTo>
                  <a:pt x="62244" y="16396"/>
                </a:lnTo>
                <a:cubicBezTo>
                  <a:pt x="62194" y="17421"/>
                  <a:pt x="63636" y="18720"/>
                  <a:pt x="64895" y="18720"/>
                </a:cubicBezTo>
                <a:cubicBezTo>
                  <a:pt x="64954" y="18720"/>
                  <a:pt x="65012" y="18718"/>
                  <a:pt x="65070" y="18712"/>
                </a:cubicBezTo>
                <a:lnTo>
                  <a:pt x="65070" y="18712"/>
                </a:lnTo>
                <a:cubicBezTo>
                  <a:pt x="64403" y="18803"/>
                  <a:pt x="64154" y="19523"/>
                  <a:pt x="64573" y="20112"/>
                </a:cubicBezTo>
                <a:cubicBezTo>
                  <a:pt x="64885" y="20538"/>
                  <a:pt x="65494" y="20814"/>
                  <a:pt x="66004" y="20814"/>
                </a:cubicBezTo>
                <a:cubicBezTo>
                  <a:pt x="66198" y="20814"/>
                  <a:pt x="66378" y="20774"/>
                  <a:pt x="66522" y="20688"/>
                </a:cubicBezTo>
                <a:lnTo>
                  <a:pt x="66522" y="20688"/>
                </a:lnTo>
                <a:cubicBezTo>
                  <a:pt x="66444" y="20740"/>
                  <a:pt x="66601" y="21080"/>
                  <a:pt x="66653" y="21159"/>
                </a:cubicBezTo>
                <a:cubicBezTo>
                  <a:pt x="66758" y="21303"/>
                  <a:pt x="66902" y="21460"/>
                  <a:pt x="67085" y="21551"/>
                </a:cubicBezTo>
                <a:cubicBezTo>
                  <a:pt x="67210" y="21614"/>
                  <a:pt x="67401" y="21684"/>
                  <a:pt x="67559" y="21684"/>
                </a:cubicBezTo>
                <a:cubicBezTo>
                  <a:pt x="67600" y="21684"/>
                  <a:pt x="67639" y="21680"/>
                  <a:pt x="67674" y="21669"/>
                </a:cubicBezTo>
                <a:cubicBezTo>
                  <a:pt x="67844" y="21617"/>
                  <a:pt x="68014" y="21420"/>
                  <a:pt x="68158" y="21329"/>
                </a:cubicBezTo>
                <a:cubicBezTo>
                  <a:pt x="68450" y="21550"/>
                  <a:pt x="68798" y="21648"/>
                  <a:pt x="69125" y="21648"/>
                </a:cubicBezTo>
                <a:cubicBezTo>
                  <a:pt x="69820" y="21648"/>
                  <a:pt x="70422" y="21206"/>
                  <a:pt x="70199" y="20583"/>
                </a:cubicBezTo>
                <a:lnTo>
                  <a:pt x="70199" y="20583"/>
                </a:lnTo>
                <a:cubicBezTo>
                  <a:pt x="70678" y="20982"/>
                  <a:pt x="71326" y="21214"/>
                  <a:pt x="71896" y="21214"/>
                </a:cubicBezTo>
                <a:cubicBezTo>
                  <a:pt x="72073" y="21214"/>
                  <a:pt x="72242" y="21192"/>
                  <a:pt x="72397" y="21146"/>
                </a:cubicBezTo>
                <a:cubicBezTo>
                  <a:pt x="73051" y="20949"/>
                  <a:pt x="73365" y="20321"/>
                  <a:pt x="73169" y="19667"/>
                </a:cubicBezTo>
                <a:lnTo>
                  <a:pt x="73169" y="19667"/>
                </a:lnTo>
                <a:cubicBezTo>
                  <a:pt x="73521" y="19908"/>
                  <a:pt x="73923" y="20015"/>
                  <a:pt x="74299" y="20015"/>
                </a:cubicBezTo>
                <a:cubicBezTo>
                  <a:pt x="75128" y="20015"/>
                  <a:pt x="75836" y="19498"/>
                  <a:pt x="75629" y="18751"/>
                </a:cubicBezTo>
                <a:lnTo>
                  <a:pt x="75629" y="18751"/>
                </a:lnTo>
                <a:cubicBezTo>
                  <a:pt x="75655" y="18816"/>
                  <a:pt x="75943" y="18987"/>
                  <a:pt x="76022" y="19013"/>
                </a:cubicBezTo>
                <a:cubicBezTo>
                  <a:pt x="76179" y="19104"/>
                  <a:pt x="76323" y="19170"/>
                  <a:pt x="76467" y="19196"/>
                </a:cubicBezTo>
                <a:cubicBezTo>
                  <a:pt x="76529" y="19207"/>
                  <a:pt x="76585" y="19212"/>
                  <a:pt x="76637" y="19212"/>
                </a:cubicBezTo>
                <a:cubicBezTo>
                  <a:pt x="76956" y="19212"/>
                  <a:pt x="77096" y="19019"/>
                  <a:pt x="77265" y="18816"/>
                </a:cubicBezTo>
                <a:lnTo>
                  <a:pt x="77317" y="18738"/>
                </a:lnTo>
                <a:lnTo>
                  <a:pt x="77317" y="18751"/>
                </a:lnTo>
                <a:cubicBezTo>
                  <a:pt x="77630" y="19178"/>
                  <a:pt x="78238" y="19453"/>
                  <a:pt x="78748" y="19453"/>
                </a:cubicBezTo>
                <a:cubicBezTo>
                  <a:pt x="78942" y="19453"/>
                  <a:pt x="79121" y="19414"/>
                  <a:pt x="79265" y="19328"/>
                </a:cubicBezTo>
                <a:lnTo>
                  <a:pt x="79265" y="19328"/>
                </a:lnTo>
                <a:cubicBezTo>
                  <a:pt x="79177" y="19383"/>
                  <a:pt x="79345" y="19720"/>
                  <a:pt x="79397" y="19798"/>
                </a:cubicBezTo>
                <a:cubicBezTo>
                  <a:pt x="79489" y="19955"/>
                  <a:pt x="79633" y="20099"/>
                  <a:pt x="79816" y="20190"/>
                </a:cubicBezTo>
                <a:cubicBezTo>
                  <a:pt x="79948" y="20262"/>
                  <a:pt x="80136" y="20325"/>
                  <a:pt x="80287" y="20325"/>
                </a:cubicBezTo>
                <a:cubicBezTo>
                  <a:pt x="80330" y="20325"/>
                  <a:pt x="80370" y="20320"/>
                  <a:pt x="80405" y="20308"/>
                </a:cubicBezTo>
                <a:cubicBezTo>
                  <a:pt x="80588" y="20256"/>
                  <a:pt x="80758" y="20059"/>
                  <a:pt x="80902" y="19968"/>
                </a:cubicBezTo>
                <a:cubicBezTo>
                  <a:pt x="81198" y="20196"/>
                  <a:pt x="81549" y="20296"/>
                  <a:pt x="81879" y="20296"/>
                </a:cubicBezTo>
                <a:cubicBezTo>
                  <a:pt x="82570" y="20296"/>
                  <a:pt x="83165" y="19856"/>
                  <a:pt x="82943" y="19235"/>
                </a:cubicBezTo>
                <a:lnTo>
                  <a:pt x="82943" y="19235"/>
                </a:lnTo>
                <a:cubicBezTo>
                  <a:pt x="83409" y="19632"/>
                  <a:pt x="84055" y="19855"/>
                  <a:pt x="84625" y="19855"/>
                </a:cubicBezTo>
                <a:cubicBezTo>
                  <a:pt x="84808" y="19855"/>
                  <a:pt x="84983" y="19832"/>
                  <a:pt x="85142" y="19785"/>
                </a:cubicBezTo>
                <a:cubicBezTo>
                  <a:pt x="85796" y="19588"/>
                  <a:pt x="86097" y="18973"/>
                  <a:pt x="85901" y="18319"/>
                </a:cubicBezTo>
                <a:lnTo>
                  <a:pt x="85901" y="18319"/>
                </a:lnTo>
                <a:cubicBezTo>
                  <a:pt x="86254" y="18555"/>
                  <a:pt x="86655" y="18659"/>
                  <a:pt x="87031" y="18659"/>
                </a:cubicBezTo>
                <a:cubicBezTo>
                  <a:pt x="87866" y="18659"/>
                  <a:pt x="88578" y="18145"/>
                  <a:pt x="88375" y="17407"/>
                </a:cubicBezTo>
                <a:lnTo>
                  <a:pt x="88375" y="17407"/>
                </a:lnTo>
                <a:cubicBezTo>
                  <a:pt x="88398" y="17475"/>
                  <a:pt x="88689" y="17627"/>
                  <a:pt x="88766" y="17665"/>
                </a:cubicBezTo>
                <a:cubicBezTo>
                  <a:pt x="88910" y="17744"/>
                  <a:pt x="89067" y="17809"/>
                  <a:pt x="89211" y="17835"/>
                </a:cubicBezTo>
                <a:cubicBezTo>
                  <a:pt x="89279" y="17849"/>
                  <a:pt x="89340" y="17855"/>
                  <a:pt x="89395" y="17855"/>
                </a:cubicBezTo>
                <a:cubicBezTo>
                  <a:pt x="89704" y="17855"/>
                  <a:pt x="89843" y="17657"/>
                  <a:pt x="90009" y="17469"/>
                </a:cubicBezTo>
                <a:lnTo>
                  <a:pt x="8991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12" y="3558828"/>
            <a:ext cx="5568528" cy="1190330"/>
          </a:xfrm>
          <a:custGeom>
            <a:avLst/>
            <a:gdLst/>
            <a:ahLst/>
            <a:cxnLst/>
            <a:rect l="l" t="t" r="r" b="b"/>
            <a:pathLst>
              <a:path w="38745" h="8282" extrusionOk="0">
                <a:moveTo>
                  <a:pt x="21781" y="0"/>
                </a:moveTo>
                <a:cubicBezTo>
                  <a:pt x="20731" y="0"/>
                  <a:pt x="19674" y="369"/>
                  <a:pt x="18882" y="1072"/>
                </a:cubicBezTo>
                <a:cubicBezTo>
                  <a:pt x="18283" y="532"/>
                  <a:pt x="17478" y="240"/>
                  <a:pt x="16677" y="240"/>
                </a:cubicBezTo>
                <a:cubicBezTo>
                  <a:pt x="16392" y="240"/>
                  <a:pt x="16107" y="277"/>
                  <a:pt x="15833" y="353"/>
                </a:cubicBezTo>
                <a:cubicBezTo>
                  <a:pt x="14786" y="654"/>
                  <a:pt x="13910" y="1504"/>
                  <a:pt x="13582" y="2551"/>
                </a:cubicBezTo>
                <a:cubicBezTo>
                  <a:pt x="12804" y="1998"/>
                  <a:pt x="11859" y="1733"/>
                  <a:pt x="10908" y="1733"/>
                </a:cubicBezTo>
                <a:cubicBezTo>
                  <a:pt x="9431" y="1733"/>
                  <a:pt x="7940" y="2372"/>
                  <a:pt x="7040" y="3558"/>
                </a:cubicBezTo>
                <a:cubicBezTo>
                  <a:pt x="6506" y="2827"/>
                  <a:pt x="5598" y="2436"/>
                  <a:pt x="4700" y="2436"/>
                </a:cubicBezTo>
                <a:cubicBezTo>
                  <a:pt x="4104" y="2436"/>
                  <a:pt x="3512" y="2609"/>
                  <a:pt x="3036" y="2970"/>
                </a:cubicBezTo>
                <a:cubicBezTo>
                  <a:pt x="2447" y="1674"/>
                  <a:pt x="1322" y="654"/>
                  <a:pt x="1" y="143"/>
                </a:cubicBezTo>
                <a:lnTo>
                  <a:pt x="1" y="8282"/>
                </a:lnTo>
                <a:lnTo>
                  <a:pt x="38744" y="8282"/>
                </a:lnTo>
                <a:cubicBezTo>
                  <a:pt x="37946" y="7418"/>
                  <a:pt x="36808" y="6843"/>
                  <a:pt x="35630" y="6764"/>
                </a:cubicBezTo>
                <a:cubicBezTo>
                  <a:pt x="35480" y="6754"/>
                  <a:pt x="35329" y="6750"/>
                  <a:pt x="35177" y="6750"/>
                </a:cubicBezTo>
                <a:cubicBezTo>
                  <a:pt x="34898" y="6750"/>
                  <a:pt x="34616" y="6762"/>
                  <a:pt x="34338" y="6762"/>
                </a:cubicBezTo>
                <a:cubicBezTo>
                  <a:pt x="33825" y="6762"/>
                  <a:pt x="33324" y="6723"/>
                  <a:pt x="32869" y="6502"/>
                </a:cubicBezTo>
                <a:cubicBezTo>
                  <a:pt x="32189" y="6162"/>
                  <a:pt x="31744" y="5495"/>
                  <a:pt x="31181" y="4972"/>
                </a:cubicBezTo>
                <a:cubicBezTo>
                  <a:pt x="30422" y="4277"/>
                  <a:pt x="29397" y="3923"/>
                  <a:pt x="28375" y="3923"/>
                </a:cubicBezTo>
                <a:cubicBezTo>
                  <a:pt x="27530" y="3923"/>
                  <a:pt x="26687" y="4166"/>
                  <a:pt x="26000" y="4658"/>
                </a:cubicBezTo>
                <a:cubicBezTo>
                  <a:pt x="26170" y="2957"/>
                  <a:pt x="25188" y="1203"/>
                  <a:pt x="23658" y="431"/>
                </a:cubicBezTo>
                <a:cubicBezTo>
                  <a:pt x="23078" y="141"/>
                  <a:pt x="22431" y="0"/>
                  <a:pt x="2178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txBox="1">
            <a:spLocks noGrp="1"/>
          </p:cNvSpPr>
          <p:nvPr>
            <p:ph type="ctrTitle"/>
          </p:nvPr>
        </p:nvSpPr>
        <p:spPr>
          <a:xfrm>
            <a:off x="1418875" y="1103115"/>
            <a:ext cx="6391800" cy="1891200"/>
          </a:xfrm>
          <a:prstGeom prst="rect">
            <a:avLst/>
          </a:prstGeom>
        </p:spPr>
        <p:txBody>
          <a:bodyPr spcFirstLastPara="1" wrap="square" lIns="91425" tIns="91425" rIns="91425" bIns="91425" anchor="b" anchorCtr="0">
            <a:noAutofit/>
          </a:bodyPr>
          <a:lstStyle>
            <a:lvl1pPr lvl="0" algn="ctr">
              <a:spcBef>
                <a:spcPts val="0"/>
              </a:spcBef>
              <a:spcAft>
                <a:spcPts val="0"/>
              </a:spcAft>
              <a:buClr>
                <a:srgbClr val="191919"/>
              </a:buClr>
              <a:buSzPts val="5200"/>
              <a:buNone/>
              <a:defRPr sz="4000"/>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
        <p:nvSpPr>
          <p:cNvPr id="15" name="Google Shape;15;p2"/>
          <p:cNvSpPr txBox="1">
            <a:spLocks noGrp="1"/>
          </p:cNvSpPr>
          <p:nvPr>
            <p:ph type="subTitle" idx="1"/>
          </p:nvPr>
        </p:nvSpPr>
        <p:spPr>
          <a:xfrm>
            <a:off x="2393200" y="3012413"/>
            <a:ext cx="4528800" cy="475800"/>
          </a:xfrm>
          <a:prstGeom prst="rect">
            <a:avLst/>
          </a:prstGeom>
        </p:spPr>
        <p:txBody>
          <a:bodyPr spcFirstLastPara="1" wrap="square" lIns="91425" tIns="91425" rIns="91425" bIns="91425" anchor="t" anchorCtr="0">
            <a:noAutofit/>
          </a:bodyPr>
          <a:lstStyle>
            <a:lvl1pPr lvl="0" algn="ctr">
              <a:spcBef>
                <a:spcPts val="0"/>
              </a:spcBef>
              <a:spcAft>
                <a:spcPts val="0"/>
              </a:spcAft>
              <a:buSzPts val="1400"/>
              <a:buNone/>
              <a:defRPr sz="1600">
                <a:solidFill>
                  <a:schemeClr val="dk1"/>
                </a:solidFill>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16" name="Google Shape;16;p2"/>
          <p:cNvSpPr/>
          <p:nvPr/>
        </p:nvSpPr>
        <p:spPr>
          <a:xfrm>
            <a:off x="3738550" y="3558828"/>
            <a:ext cx="5566516" cy="1190330"/>
          </a:xfrm>
          <a:custGeom>
            <a:avLst/>
            <a:gdLst/>
            <a:ahLst/>
            <a:cxnLst/>
            <a:rect l="l" t="t" r="r" b="b"/>
            <a:pathLst>
              <a:path w="38731" h="8282" extrusionOk="0">
                <a:moveTo>
                  <a:pt x="16953" y="0"/>
                </a:moveTo>
                <a:cubicBezTo>
                  <a:pt x="16302" y="0"/>
                  <a:pt x="15654" y="141"/>
                  <a:pt x="15074" y="431"/>
                </a:cubicBezTo>
                <a:cubicBezTo>
                  <a:pt x="13556" y="1203"/>
                  <a:pt x="12575" y="2957"/>
                  <a:pt x="12732" y="4658"/>
                </a:cubicBezTo>
                <a:cubicBezTo>
                  <a:pt x="12044" y="4166"/>
                  <a:pt x="11201" y="3923"/>
                  <a:pt x="10356" y="3923"/>
                </a:cubicBezTo>
                <a:cubicBezTo>
                  <a:pt x="9334" y="3923"/>
                  <a:pt x="8309" y="4277"/>
                  <a:pt x="7550" y="4972"/>
                </a:cubicBezTo>
                <a:cubicBezTo>
                  <a:pt x="7001" y="5495"/>
                  <a:pt x="6556" y="6162"/>
                  <a:pt x="5862" y="6502"/>
                </a:cubicBezTo>
                <a:cubicBezTo>
                  <a:pt x="5414" y="6723"/>
                  <a:pt x="4912" y="6762"/>
                  <a:pt x="4398" y="6762"/>
                </a:cubicBezTo>
                <a:cubicBezTo>
                  <a:pt x="4119" y="6762"/>
                  <a:pt x="3835" y="6750"/>
                  <a:pt x="3555" y="6750"/>
                </a:cubicBezTo>
                <a:cubicBezTo>
                  <a:pt x="3403" y="6750"/>
                  <a:pt x="3251" y="6754"/>
                  <a:pt x="3101" y="6764"/>
                </a:cubicBezTo>
                <a:cubicBezTo>
                  <a:pt x="1924" y="6843"/>
                  <a:pt x="799" y="7418"/>
                  <a:pt x="0" y="8282"/>
                </a:cubicBezTo>
                <a:lnTo>
                  <a:pt x="38731" y="8282"/>
                </a:lnTo>
                <a:lnTo>
                  <a:pt x="38731" y="143"/>
                </a:lnTo>
                <a:cubicBezTo>
                  <a:pt x="37422" y="654"/>
                  <a:pt x="36284" y="1674"/>
                  <a:pt x="35695" y="2970"/>
                </a:cubicBezTo>
                <a:cubicBezTo>
                  <a:pt x="35220" y="2609"/>
                  <a:pt x="34630" y="2436"/>
                  <a:pt x="34035" y="2436"/>
                </a:cubicBezTo>
                <a:cubicBezTo>
                  <a:pt x="33139" y="2436"/>
                  <a:pt x="32234" y="2827"/>
                  <a:pt x="31691" y="3558"/>
                </a:cubicBezTo>
                <a:cubicBezTo>
                  <a:pt x="30799" y="2372"/>
                  <a:pt x="29312" y="1733"/>
                  <a:pt x="27833" y="1733"/>
                </a:cubicBezTo>
                <a:cubicBezTo>
                  <a:pt x="26881" y="1733"/>
                  <a:pt x="25933" y="1998"/>
                  <a:pt x="25149" y="2551"/>
                </a:cubicBezTo>
                <a:cubicBezTo>
                  <a:pt x="24822" y="1504"/>
                  <a:pt x="23958" y="654"/>
                  <a:pt x="22911" y="353"/>
                </a:cubicBezTo>
                <a:cubicBezTo>
                  <a:pt x="22637" y="277"/>
                  <a:pt x="22353" y="240"/>
                  <a:pt x="22068" y="240"/>
                </a:cubicBezTo>
                <a:cubicBezTo>
                  <a:pt x="21265" y="240"/>
                  <a:pt x="20458" y="532"/>
                  <a:pt x="19850" y="1072"/>
                </a:cubicBezTo>
                <a:cubicBezTo>
                  <a:pt x="19065" y="369"/>
                  <a:pt x="18006" y="0"/>
                  <a:pt x="1695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287000" y="4281425"/>
            <a:ext cx="10034733" cy="2480883"/>
          </a:xfrm>
          <a:custGeom>
            <a:avLst/>
            <a:gdLst/>
            <a:ahLst/>
            <a:cxnLst/>
            <a:rect l="l" t="t" r="r" b="b"/>
            <a:pathLst>
              <a:path w="69624" h="19948" extrusionOk="0">
                <a:moveTo>
                  <a:pt x="1913" y="1"/>
                </a:moveTo>
                <a:cubicBezTo>
                  <a:pt x="1488" y="1"/>
                  <a:pt x="1068" y="14"/>
                  <a:pt x="654" y="44"/>
                </a:cubicBezTo>
                <a:cubicBezTo>
                  <a:pt x="0" y="3655"/>
                  <a:pt x="1086" y="8326"/>
                  <a:pt x="1348" y="12042"/>
                </a:cubicBezTo>
                <a:cubicBezTo>
                  <a:pt x="1505" y="13979"/>
                  <a:pt x="1727" y="16099"/>
                  <a:pt x="3114" y="17459"/>
                </a:cubicBezTo>
                <a:cubicBezTo>
                  <a:pt x="4541" y="18846"/>
                  <a:pt x="6752" y="18964"/>
                  <a:pt x="8741" y="19016"/>
                </a:cubicBezTo>
                <a:cubicBezTo>
                  <a:pt x="22636" y="19304"/>
                  <a:pt x="36532" y="19618"/>
                  <a:pt x="50441" y="19906"/>
                </a:cubicBezTo>
                <a:cubicBezTo>
                  <a:pt x="51307" y="19928"/>
                  <a:pt x="52176" y="19947"/>
                  <a:pt x="53045" y="19947"/>
                </a:cubicBezTo>
                <a:cubicBezTo>
                  <a:pt x="55279" y="19947"/>
                  <a:pt x="57513" y="19822"/>
                  <a:pt x="59679" y="19304"/>
                </a:cubicBezTo>
                <a:cubicBezTo>
                  <a:pt x="62688" y="18585"/>
                  <a:pt x="65619" y="16975"/>
                  <a:pt x="67255" y="14332"/>
                </a:cubicBezTo>
                <a:cubicBezTo>
                  <a:pt x="69623" y="10538"/>
                  <a:pt x="68511" y="4911"/>
                  <a:pt x="64769" y="2464"/>
                </a:cubicBezTo>
                <a:cubicBezTo>
                  <a:pt x="62783" y="1154"/>
                  <a:pt x="60436" y="788"/>
                  <a:pt x="58022" y="788"/>
                </a:cubicBezTo>
                <a:cubicBezTo>
                  <a:pt x="56460" y="788"/>
                  <a:pt x="54870" y="941"/>
                  <a:pt x="53333" y="1091"/>
                </a:cubicBezTo>
                <a:cubicBezTo>
                  <a:pt x="46159" y="1786"/>
                  <a:pt x="38950" y="2122"/>
                  <a:pt x="31749" y="2122"/>
                </a:cubicBezTo>
                <a:cubicBezTo>
                  <a:pt x="30137" y="2122"/>
                  <a:pt x="28526" y="2105"/>
                  <a:pt x="26915" y="2072"/>
                </a:cubicBezTo>
                <a:cubicBezTo>
                  <a:pt x="22375" y="1967"/>
                  <a:pt x="17834" y="1719"/>
                  <a:pt x="13307" y="1326"/>
                </a:cubicBezTo>
                <a:cubicBezTo>
                  <a:pt x="9670" y="1021"/>
                  <a:pt x="5601" y="1"/>
                  <a:pt x="191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6923835" y="-200770"/>
            <a:ext cx="2326544" cy="1352277"/>
          </a:xfrm>
          <a:custGeom>
            <a:avLst/>
            <a:gdLst/>
            <a:ahLst/>
            <a:cxnLst/>
            <a:rect l="l" t="t" r="r" b="b"/>
            <a:pathLst>
              <a:path w="21917" h="12739" extrusionOk="0">
                <a:moveTo>
                  <a:pt x="7987" y="1"/>
                </a:moveTo>
                <a:cubicBezTo>
                  <a:pt x="6760" y="1"/>
                  <a:pt x="5525" y="54"/>
                  <a:pt x="4318" y="242"/>
                </a:cubicBezTo>
                <a:cubicBezTo>
                  <a:pt x="4137" y="271"/>
                  <a:pt x="3951" y="281"/>
                  <a:pt x="3760" y="281"/>
                </a:cubicBezTo>
                <a:cubicBezTo>
                  <a:pt x="3265" y="281"/>
                  <a:pt x="2745" y="211"/>
                  <a:pt x="2243" y="211"/>
                </a:cubicBezTo>
                <a:cubicBezTo>
                  <a:pt x="1707" y="211"/>
                  <a:pt x="1190" y="291"/>
                  <a:pt x="746" y="622"/>
                </a:cubicBezTo>
                <a:cubicBezTo>
                  <a:pt x="288" y="962"/>
                  <a:pt x="0" y="1551"/>
                  <a:pt x="131" y="2113"/>
                </a:cubicBezTo>
                <a:cubicBezTo>
                  <a:pt x="249" y="2545"/>
                  <a:pt x="615" y="2898"/>
                  <a:pt x="1021" y="3069"/>
                </a:cubicBezTo>
                <a:cubicBezTo>
                  <a:pt x="1353" y="3219"/>
                  <a:pt x="1730" y="3272"/>
                  <a:pt x="2107" y="3272"/>
                </a:cubicBezTo>
                <a:cubicBezTo>
                  <a:pt x="2190" y="3272"/>
                  <a:pt x="2273" y="3270"/>
                  <a:pt x="2355" y="3265"/>
                </a:cubicBezTo>
                <a:lnTo>
                  <a:pt x="2355" y="3265"/>
                </a:lnTo>
                <a:cubicBezTo>
                  <a:pt x="2264" y="4102"/>
                  <a:pt x="2892" y="4259"/>
                  <a:pt x="3350" y="4730"/>
                </a:cubicBezTo>
                <a:lnTo>
                  <a:pt x="3389" y="4783"/>
                </a:lnTo>
                <a:cubicBezTo>
                  <a:pt x="3821" y="5254"/>
                  <a:pt x="3913" y="5777"/>
                  <a:pt x="4567" y="6065"/>
                </a:cubicBezTo>
                <a:cubicBezTo>
                  <a:pt x="4686" y="6328"/>
                  <a:pt x="4977" y="6475"/>
                  <a:pt x="5259" y="6475"/>
                </a:cubicBezTo>
                <a:cubicBezTo>
                  <a:pt x="5439" y="6475"/>
                  <a:pt x="5617" y="6415"/>
                  <a:pt x="5744" y="6287"/>
                </a:cubicBezTo>
                <a:lnTo>
                  <a:pt x="5744" y="6287"/>
                </a:lnTo>
                <a:cubicBezTo>
                  <a:pt x="5980" y="6758"/>
                  <a:pt x="5666" y="7413"/>
                  <a:pt x="5156" y="7530"/>
                </a:cubicBezTo>
                <a:cubicBezTo>
                  <a:pt x="5362" y="7701"/>
                  <a:pt x="5627" y="7781"/>
                  <a:pt x="5896" y="7781"/>
                </a:cubicBezTo>
                <a:cubicBezTo>
                  <a:pt x="6308" y="7781"/>
                  <a:pt x="6726" y="7591"/>
                  <a:pt x="6948" y="7243"/>
                </a:cubicBezTo>
                <a:lnTo>
                  <a:pt x="6948" y="7243"/>
                </a:lnTo>
                <a:cubicBezTo>
                  <a:pt x="6556" y="7910"/>
                  <a:pt x="7027" y="8891"/>
                  <a:pt x="7786" y="9009"/>
                </a:cubicBezTo>
                <a:cubicBezTo>
                  <a:pt x="7498" y="8407"/>
                  <a:pt x="7969" y="7583"/>
                  <a:pt x="8636" y="7557"/>
                </a:cubicBezTo>
                <a:lnTo>
                  <a:pt x="8636" y="7557"/>
                </a:lnTo>
                <a:cubicBezTo>
                  <a:pt x="8531" y="8080"/>
                  <a:pt x="8505" y="8695"/>
                  <a:pt x="8885" y="9074"/>
                </a:cubicBezTo>
                <a:cubicBezTo>
                  <a:pt x="9013" y="9203"/>
                  <a:pt x="9196" y="9261"/>
                  <a:pt x="9380" y="9261"/>
                </a:cubicBezTo>
                <a:cubicBezTo>
                  <a:pt x="9713" y="9261"/>
                  <a:pt x="10048" y="9070"/>
                  <a:pt x="10064" y="8763"/>
                </a:cubicBezTo>
                <a:lnTo>
                  <a:pt x="10064" y="8763"/>
                </a:lnTo>
                <a:cubicBezTo>
                  <a:pt x="10094" y="9156"/>
                  <a:pt x="10469" y="9475"/>
                  <a:pt x="10848" y="9475"/>
                </a:cubicBezTo>
                <a:cubicBezTo>
                  <a:pt x="10918" y="9475"/>
                  <a:pt x="10989" y="9464"/>
                  <a:pt x="11057" y="9441"/>
                </a:cubicBezTo>
                <a:lnTo>
                  <a:pt x="11057" y="9441"/>
                </a:lnTo>
                <a:cubicBezTo>
                  <a:pt x="11031" y="9866"/>
                  <a:pt x="11424" y="10292"/>
                  <a:pt x="11861" y="10292"/>
                </a:cubicBezTo>
                <a:cubicBezTo>
                  <a:pt x="11868" y="10292"/>
                  <a:pt x="11874" y="10291"/>
                  <a:pt x="11881" y="10291"/>
                </a:cubicBezTo>
                <a:cubicBezTo>
                  <a:pt x="12211" y="10282"/>
                  <a:pt x="12497" y="10020"/>
                  <a:pt x="12602" y="9710"/>
                </a:cubicBezTo>
                <a:lnTo>
                  <a:pt x="12602" y="9710"/>
                </a:lnTo>
                <a:cubicBezTo>
                  <a:pt x="12631" y="9992"/>
                  <a:pt x="12802" y="10267"/>
                  <a:pt x="13072" y="10370"/>
                </a:cubicBezTo>
                <a:cubicBezTo>
                  <a:pt x="13160" y="10403"/>
                  <a:pt x="13254" y="10419"/>
                  <a:pt x="13347" y="10419"/>
                </a:cubicBezTo>
                <a:cubicBezTo>
                  <a:pt x="13654" y="10419"/>
                  <a:pt x="13962" y="10248"/>
                  <a:pt x="14092" y="9977"/>
                </a:cubicBezTo>
                <a:lnTo>
                  <a:pt x="14092" y="9977"/>
                </a:lnTo>
                <a:cubicBezTo>
                  <a:pt x="13961" y="10357"/>
                  <a:pt x="14184" y="10815"/>
                  <a:pt x="14563" y="10919"/>
                </a:cubicBezTo>
                <a:cubicBezTo>
                  <a:pt x="14626" y="10939"/>
                  <a:pt x="14690" y="10948"/>
                  <a:pt x="14754" y="10948"/>
                </a:cubicBezTo>
                <a:cubicBezTo>
                  <a:pt x="15083" y="10948"/>
                  <a:pt x="15414" y="10711"/>
                  <a:pt x="15479" y="10383"/>
                </a:cubicBezTo>
                <a:lnTo>
                  <a:pt x="15479" y="10383"/>
                </a:lnTo>
                <a:cubicBezTo>
                  <a:pt x="15885" y="10828"/>
                  <a:pt x="15819" y="11626"/>
                  <a:pt x="15348" y="12005"/>
                </a:cubicBezTo>
                <a:lnTo>
                  <a:pt x="17010" y="11508"/>
                </a:lnTo>
                <a:lnTo>
                  <a:pt x="17010" y="11508"/>
                </a:lnTo>
                <a:cubicBezTo>
                  <a:pt x="16775" y="12037"/>
                  <a:pt x="17279" y="12713"/>
                  <a:pt x="17839" y="12713"/>
                </a:cubicBezTo>
                <a:cubicBezTo>
                  <a:pt x="17902" y="12713"/>
                  <a:pt x="17967" y="12704"/>
                  <a:pt x="18031" y="12686"/>
                </a:cubicBezTo>
                <a:cubicBezTo>
                  <a:pt x="18043" y="12489"/>
                  <a:pt x="18059" y="12293"/>
                  <a:pt x="18075" y="12098"/>
                </a:cubicBezTo>
                <a:lnTo>
                  <a:pt x="18075" y="12098"/>
                </a:lnTo>
                <a:cubicBezTo>
                  <a:pt x="18120" y="12188"/>
                  <a:pt x="18189" y="12266"/>
                  <a:pt x="18279" y="12319"/>
                </a:cubicBezTo>
                <a:cubicBezTo>
                  <a:pt x="18363" y="12367"/>
                  <a:pt x="18458" y="12389"/>
                  <a:pt x="18554" y="12389"/>
                </a:cubicBezTo>
                <a:cubicBezTo>
                  <a:pt x="18775" y="12389"/>
                  <a:pt x="18999" y="12271"/>
                  <a:pt x="19091" y="12071"/>
                </a:cubicBezTo>
                <a:cubicBezTo>
                  <a:pt x="19483" y="12293"/>
                  <a:pt x="19876" y="12516"/>
                  <a:pt x="20268" y="12738"/>
                </a:cubicBezTo>
                <a:cubicBezTo>
                  <a:pt x="21760" y="10134"/>
                  <a:pt x="21851" y="6981"/>
                  <a:pt x="21904" y="3984"/>
                </a:cubicBezTo>
                <a:cubicBezTo>
                  <a:pt x="21917" y="3369"/>
                  <a:pt x="21904" y="2702"/>
                  <a:pt x="21524" y="2205"/>
                </a:cubicBezTo>
                <a:cubicBezTo>
                  <a:pt x="21171" y="1747"/>
                  <a:pt x="20569" y="1564"/>
                  <a:pt x="19993" y="1420"/>
                </a:cubicBezTo>
                <a:cubicBezTo>
                  <a:pt x="16539" y="556"/>
                  <a:pt x="12980" y="85"/>
                  <a:pt x="9408" y="20"/>
                </a:cubicBezTo>
                <a:cubicBezTo>
                  <a:pt x="8937" y="9"/>
                  <a:pt x="8463" y="1"/>
                  <a:pt x="798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500525" y="-410637"/>
            <a:ext cx="2683535" cy="1679757"/>
          </a:xfrm>
          <a:custGeom>
            <a:avLst/>
            <a:gdLst/>
            <a:ahLst/>
            <a:cxnLst/>
            <a:rect l="l" t="t" r="r" b="b"/>
            <a:pathLst>
              <a:path w="25280" h="15824" extrusionOk="0">
                <a:moveTo>
                  <a:pt x="10264" y="1"/>
                </a:moveTo>
                <a:cubicBezTo>
                  <a:pt x="9799" y="1"/>
                  <a:pt x="9335" y="6"/>
                  <a:pt x="8871" y="17"/>
                </a:cubicBezTo>
                <a:cubicBezTo>
                  <a:pt x="7170" y="69"/>
                  <a:pt x="5339" y="239"/>
                  <a:pt x="3965" y="1286"/>
                </a:cubicBezTo>
                <a:cubicBezTo>
                  <a:pt x="2565" y="2346"/>
                  <a:pt x="1884" y="4099"/>
                  <a:pt x="1413" y="5800"/>
                </a:cubicBezTo>
                <a:cubicBezTo>
                  <a:pt x="1034" y="7135"/>
                  <a:pt x="0" y="9856"/>
                  <a:pt x="510" y="11165"/>
                </a:cubicBezTo>
                <a:cubicBezTo>
                  <a:pt x="811" y="11963"/>
                  <a:pt x="1858" y="12827"/>
                  <a:pt x="2395" y="13481"/>
                </a:cubicBezTo>
                <a:cubicBezTo>
                  <a:pt x="3010" y="14266"/>
                  <a:pt x="3651" y="15038"/>
                  <a:pt x="4279" y="15823"/>
                </a:cubicBezTo>
                <a:lnTo>
                  <a:pt x="4292" y="15221"/>
                </a:lnTo>
                <a:cubicBezTo>
                  <a:pt x="4515" y="15421"/>
                  <a:pt x="4799" y="15511"/>
                  <a:pt x="5088" y="15511"/>
                </a:cubicBezTo>
                <a:cubicBezTo>
                  <a:pt x="5747" y="15511"/>
                  <a:pt x="6438" y="15044"/>
                  <a:pt x="6529" y="14344"/>
                </a:cubicBezTo>
                <a:cubicBezTo>
                  <a:pt x="6687" y="14429"/>
                  <a:pt x="6863" y="14468"/>
                  <a:pt x="7040" y="14468"/>
                </a:cubicBezTo>
                <a:cubicBezTo>
                  <a:pt x="7526" y="14468"/>
                  <a:pt x="8026" y="14176"/>
                  <a:pt x="8217" y="13716"/>
                </a:cubicBezTo>
                <a:cubicBezTo>
                  <a:pt x="8352" y="13818"/>
                  <a:pt x="8519" y="13870"/>
                  <a:pt x="8685" y="13870"/>
                </a:cubicBezTo>
                <a:cubicBezTo>
                  <a:pt x="8840" y="13870"/>
                  <a:pt x="8994" y="13824"/>
                  <a:pt x="9120" y="13729"/>
                </a:cubicBezTo>
                <a:cubicBezTo>
                  <a:pt x="9369" y="13533"/>
                  <a:pt x="9513" y="13167"/>
                  <a:pt x="9421" y="12840"/>
                </a:cubicBezTo>
                <a:lnTo>
                  <a:pt x="9421" y="12840"/>
                </a:lnTo>
                <a:cubicBezTo>
                  <a:pt x="9853" y="13036"/>
                  <a:pt x="10141" y="13533"/>
                  <a:pt x="10101" y="14017"/>
                </a:cubicBezTo>
                <a:cubicBezTo>
                  <a:pt x="10559" y="13834"/>
                  <a:pt x="10782" y="13219"/>
                  <a:pt x="10572" y="12761"/>
                </a:cubicBezTo>
                <a:lnTo>
                  <a:pt x="10572" y="12761"/>
                </a:lnTo>
                <a:cubicBezTo>
                  <a:pt x="10723" y="12902"/>
                  <a:pt x="10919" y="12967"/>
                  <a:pt x="11118" y="12967"/>
                </a:cubicBezTo>
                <a:cubicBezTo>
                  <a:pt x="11454" y="12967"/>
                  <a:pt x="11798" y="12781"/>
                  <a:pt x="11946" y="12460"/>
                </a:cubicBezTo>
                <a:lnTo>
                  <a:pt x="11946" y="12460"/>
                </a:lnTo>
                <a:cubicBezTo>
                  <a:pt x="11894" y="12474"/>
                  <a:pt x="11841" y="12481"/>
                  <a:pt x="11788" y="12481"/>
                </a:cubicBezTo>
                <a:cubicBezTo>
                  <a:pt x="11496" y="12481"/>
                  <a:pt x="11209" y="12279"/>
                  <a:pt x="11109" y="12002"/>
                </a:cubicBezTo>
                <a:lnTo>
                  <a:pt x="11109" y="12002"/>
                </a:lnTo>
                <a:cubicBezTo>
                  <a:pt x="11165" y="12024"/>
                  <a:pt x="11221" y="12034"/>
                  <a:pt x="11276" y="12034"/>
                </a:cubicBezTo>
                <a:cubicBezTo>
                  <a:pt x="11726" y="12034"/>
                  <a:pt x="12117" y="11378"/>
                  <a:pt x="11802" y="10982"/>
                </a:cubicBezTo>
                <a:lnTo>
                  <a:pt x="11802" y="10982"/>
                </a:lnTo>
                <a:cubicBezTo>
                  <a:pt x="11863" y="10997"/>
                  <a:pt x="11924" y="11005"/>
                  <a:pt x="11984" y="11005"/>
                </a:cubicBezTo>
                <a:cubicBezTo>
                  <a:pt x="12384" y="11005"/>
                  <a:pt x="12770" y="10684"/>
                  <a:pt x="12849" y="10275"/>
                </a:cubicBezTo>
                <a:cubicBezTo>
                  <a:pt x="13056" y="10548"/>
                  <a:pt x="13381" y="10675"/>
                  <a:pt x="13713" y="10675"/>
                </a:cubicBezTo>
                <a:cubicBezTo>
                  <a:pt x="14177" y="10675"/>
                  <a:pt x="14655" y="10425"/>
                  <a:pt x="14838" y="9974"/>
                </a:cubicBezTo>
                <a:cubicBezTo>
                  <a:pt x="14995" y="10163"/>
                  <a:pt x="15225" y="10248"/>
                  <a:pt x="15459" y="10248"/>
                </a:cubicBezTo>
                <a:cubicBezTo>
                  <a:pt x="15808" y="10248"/>
                  <a:pt x="16165" y="10055"/>
                  <a:pt x="16290" y="9726"/>
                </a:cubicBezTo>
                <a:cubicBezTo>
                  <a:pt x="16338" y="9734"/>
                  <a:pt x="16385" y="9738"/>
                  <a:pt x="16433" y="9738"/>
                </a:cubicBezTo>
                <a:cubicBezTo>
                  <a:pt x="16751" y="9738"/>
                  <a:pt x="17058" y="9552"/>
                  <a:pt x="17206" y="9268"/>
                </a:cubicBezTo>
                <a:cubicBezTo>
                  <a:pt x="17320" y="9050"/>
                  <a:pt x="17334" y="8780"/>
                  <a:pt x="17258" y="8546"/>
                </a:cubicBezTo>
                <a:lnTo>
                  <a:pt x="17258" y="8546"/>
                </a:lnTo>
                <a:cubicBezTo>
                  <a:pt x="17358" y="8679"/>
                  <a:pt x="17481" y="8788"/>
                  <a:pt x="17625" y="8849"/>
                </a:cubicBezTo>
                <a:cubicBezTo>
                  <a:pt x="17707" y="8890"/>
                  <a:pt x="17802" y="8910"/>
                  <a:pt x="17899" y="8910"/>
                </a:cubicBezTo>
                <a:cubicBezTo>
                  <a:pt x="18082" y="8910"/>
                  <a:pt x="18268" y="8837"/>
                  <a:pt x="18371" y="8692"/>
                </a:cubicBezTo>
                <a:cubicBezTo>
                  <a:pt x="18483" y="8498"/>
                  <a:pt x="18420" y="8217"/>
                  <a:pt x="18257" y="8096"/>
                </a:cubicBezTo>
                <a:lnTo>
                  <a:pt x="18257" y="8096"/>
                </a:lnTo>
                <a:cubicBezTo>
                  <a:pt x="18357" y="8124"/>
                  <a:pt x="18460" y="8137"/>
                  <a:pt x="18563" y="8137"/>
                </a:cubicBezTo>
                <a:cubicBezTo>
                  <a:pt x="18900" y="8137"/>
                  <a:pt x="19239" y="7994"/>
                  <a:pt x="19470" y="7737"/>
                </a:cubicBezTo>
                <a:cubicBezTo>
                  <a:pt x="19025" y="7711"/>
                  <a:pt x="18619" y="7436"/>
                  <a:pt x="18423" y="7043"/>
                </a:cubicBezTo>
                <a:cubicBezTo>
                  <a:pt x="18606" y="6886"/>
                  <a:pt x="18803" y="6742"/>
                  <a:pt x="18973" y="6598"/>
                </a:cubicBezTo>
                <a:cubicBezTo>
                  <a:pt x="19156" y="6742"/>
                  <a:pt x="19339" y="6912"/>
                  <a:pt x="19535" y="7056"/>
                </a:cubicBezTo>
                <a:cubicBezTo>
                  <a:pt x="19823" y="6821"/>
                  <a:pt x="19980" y="6415"/>
                  <a:pt x="19876" y="6062"/>
                </a:cubicBezTo>
                <a:lnTo>
                  <a:pt x="19876" y="6062"/>
                </a:lnTo>
                <a:cubicBezTo>
                  <a:pt x="20063" y="6110"/>
                  <a:pt x="20254" y="6133"/>
                  <a:pt x="20444" y="6133"/>
                </a:cubicBezTo>
                <a:cubicBezTo>
                  <a:pt x="20823" y="6133"/>
                  <a:pt x="21201" y="6040"/>
                  <a:pt x="21550" y="5866"/>
                </a:cubicBezTo>
                <a:cubicBezTo>
                  <a:pt x="21792" y="5908"/>
                  <a:pt x="22037" y="5929"/>
                  <a:pt x="22281" y="5929"/>
                </a:cubicBezTo>
                <a:cubicBezTo>
                  <a:pt x="23026" y="5929"/>
                  <a:pt x="23768" y="5730"/>
                  <a:pt x="24429" y="5316"/>
                </a:cubicBezTo>
                <a:cubicBezTo>
                  <a:pt x="24691" y="5159"/>
                  <a:pt x="24926" y="4963"/>
                  <a:pt x="25044" y="4662"/>
                </a:cubicBezTo>
                <a:cubicBezTo>
                  <a:pt x="25280" y="4099"/>
                  <a:pt x="24848" y="3471"/>
                  <a:pt x="24390" y="3052"/>
                </a:cubicBezTo>
                <a:cubicBezTo>
                  <a:pt x="22492" y="1299"/>
                  <a:pt x="19849" y="736"/>
                  <a:pt x="17311" y="436"/>
                </a:cubicBezTo>
                <a:cubicBezTo>
                  <a:pt x="14973" y="140"/>
                  <a:pt x="12616" y="1"/>
                  <a:pt x="102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8177715" y="539500"/>
            <a:ext cx="1127360" cy="1969762"/>
          </a:xfrm>
          <a:custGeom>
            <a:avLst/>
            <a:gdLst/>
            <a:ahLst/>
            <a:cxnLst/>
            <a:rect l="l" t="t" r="r" b="b"/>
            <a:pathLst>
              <a:path w="6936" h="12119" extrusionOk="0">
                <a:moveTo>
                  <a:pt x="5797" y="0"/>
                </a:moveTo>
                <a:cubicBezTo>
                  <a:pt x="5819" y="37"/>
                  <a:pt x="5840" y="75"/>
                  <a:pt x="5861" y="112"/>
                </a:cubicBezTo>
                <a:lnTo>
                  <a:pt x="5861" y="112"/>
                </a:lnTo>
                <a:cubicBezTo>
                  <a:pt x="5846" y="75"/>
                  <a:pt x="5824" y="38"/>
                  <a:pt x="5797" y="0"/>
                </a:cubicBezTo>
                <a:close/>
                <a:moveTo>
                  <a:pt x="5861" y="112"/>
                </a:moveTo>
                <a:cubicBezTo>
                  <a:pt x="6108" y="685"/>
                  <a:pt x="5086" y="1215"/>
                  <a:pt x="4607" y="1387"/>
                </a:cubicBezTo>
                <a:cubicBezTo>
                  <a:pt x="4358" y="1466"/>
                  <a:pt x="4057" y="1583"/>
                  <a:pt x="4018" y="1845"/>
                </a:cubicBezTo>
                <a:cubicBezTo>
                  <a:pt x="3992" y="2107"/>
                  <a:pt x="4280" y="2290"/>
                  <a:pt x="4554" y="2329"/>
                </a:cubicBezTo>
                <a:cubicBezTo>
                  <a:pt x="4619" y="2339"/>
                  <a:pt x="4684" y="2343"/>
                  <a:pt x="4749" y="2343"/>
                </a:cubicBezTo>
                <a:cubicBezTo>
                  <a:pt x="5315" y="2343"/>
                  <a:pt x="5877" y="1995"/>
                  <a:pt x="6111" y="1479"/>
                </a:cubicBezTo>
                <a:lnTo>
                  <a:pt x="6111" y="1479"/>
                </a:lnTo>
                <a:cubicBezTo>
                  <a:pt x="6131" y="1702"/>
                  <a:pt x="6075" y="1916"/>
                  <a:pt x="5969" y="2110"/>
                </a:cubicBezTo>
                <a:lnTo>
                  <a:pt x="5969" y="2110"/>
                </a:lnTo>
                <a:cubicBezTo>
                  <a:pt x="5969" y="2109"/>
                  <a:pt x="5968" y="2108"/>
                  <a:pt x="5967" y="2107"/>
                </a:cubicBezTo>
                <a:lnTo>
                  <a:pt x="5967" y="2107"/>
                </a:lnTo>
                <a:cubicBezTo>
                  <a:pt x="5968" y="2109"/>
                  <a:pt x="5968" y="2110"/>
                  <a:pt x="5968" y="2112"/>
                </a:cubicBezTo>
                <a:lnTo>
                  <a:pt x="5968" y="2112"/>
                </a:lnTo>
                <a:cubicBezTo>
                  <a:pt x="5968" y="2111"/>
                  <a:pt x="5969" y="2110"/>
                  <a:pt x="5969" y="2110"/>
                </a:cubicBezTo>
                <a:lnTo>
                  <a:pt x="5969" y="2110"/>
                </a:lnTo>
                <a:cubicBezTo>
                  <a:pt x="6098" y="2306"/>
                  <a:pt x="6086" y="2566"/>
                  <a:pt x="6151" y="2800"/>
                </a:cubicBezTo>
                <a:cubicBezTo>
                  <a:pt x="6209" y="2998"/>
                  <a:pt x="6370" y="3217"/>
                  <a:pt x="6562" y="3217"/>
                </a:cubicBezTo>
                <a:cubicBezTo>
                  <a:pt x="6586" y="3217"/>
                  <a:pt x="6610" y="3213"/>
                  <a:pt x="6635" y="3206"/>
                </a:cubicBezTo>
                <a:cubicBezTo>
                  <a:pt x="6883" y="3141"/>
                  <a:pt x="6936" y="2800"/>
                  <a:pt x="6883" y="2552"/>
                </a:cubicBezTo>
                <a:cubicBezTo>
                  <a:pt x="6759" y="1666"/>
                  <a:pt x="6301" y="875"/>
                  <a:pt x="5861" y="112"/>
                </a:cubicBezTo>
                <a:close/>
                <a:moveTo>
                  <a:pt x="5968" y="2112"/>
                </a:moveTo>
                <a:cubicBezTo>
                  <a:pt x="5863" y="2303"/>
                  <a:pt x="5711" y="2474"/>
                  <a:pt x="5536" y="2617"/>
                </a:cubicBezTo>
                <a:cubicBezTo>
                  <a:pt x="5195" y="2879"/>
                  <a:pt x="4777" y="3023"/>
                  <a:pt x="4358" y="3154"/>
                </a:cubicBezTo>
                <a:cubicBezTo>
                  <a:pt x="4162" y="3219"/>
                  <a:pt x="3952" y="3271"/>
                  <a:pt x="3795" y="3402"/>
                </a:cubicBezTo>
                <a:cubicBezTo>
                  <a:pt x="3625" y="3533"/>
                  <a:pt x="3494" y="3729"/>
                  <a:pt x="3534" y="3939"/>
                </a:cubicBezTo>
                <a:cubicBezTo>
                  <a:pt x="3564" y="4213"/>
                  <a:pt x="3871" y="4353"/>
                  <a:pt x="4165" y="4353"/>
                </a:cubicBezTo>
                <a:cubicBezTo>
                  <a:pt x="4250" y="4353"/>
                  <a:pt x="4334" y="4342"/>
                  <a:pt x="4410" y="4318"/>
                </a:cubicBezTo>
                <a:cubicBezTo>
                  <a:pt x="4751" y="4200"/>
                  <a:pt x="5038" y="3926"/>
                  <a:pt x="5366" y="3756"/>
                </a:cubicBezTo>
                <a:lnTo>
                  <a:pt x="5366" y="3756"/>
                </a:lnTo>
                <a:cubicBezTo>
                  <a:pt x="4816" y="4423"/>
                  <a:pt x="4031" y="4881"/>
                  <a:pt x="3180" y="5012"/>
                </a:cubicBezTo>
                <a:cubicBezTo>
                  <a:pt x="2997" y="5051"/>
                  <a:pt x="2827" y="5064"/>
                  <a:pt x="2657" y="5129"/>
                </a:cubicBezTo>
                <a:cubicBezTo>
                  <a:pt x="2500" y="5195"/>
                  <a:pt x="2356" y="5339"/>
                  <a:pt x="2330" y="5522"/>
                </a:cubicBezTo>
                <a:cubicBezTo>
                  <a:pt x="2304" y="5814"/>
                  <a:pt x="2588" y="6033"/>
                  <a:pt x="2880" y="6033"/>
                </a:cubicBezTo>
                <a:cubicBezTo>
                  <a:pt x="2889" y="6033"/>
                  <a:pt x="2897" y="6033"/>
                  <a:pt x="2906" y="6032"/>
                </a:cubicBezTo>
                <a:cubicBezTo>
                  <a:pt x="3087" y="6024"/>
                  <a:pt x="3249" y="5959"/>
                  <a:pt x="3401" y="5869"/>
                </a:cubicBezTo>
                <a:lnTo>
                  <a:pt x="3401" y="5869"/>
                </a:lnTo>
                <a:cubicBezTo>
                  <a:pt x="2858" y="6228"/>
                  <a:pt x="2253" y="6503"/>
                  <a:pt x="1610" y="6647"/>
                </a:cubicBezTo>
                <a:cubicBezTo>
                  <a:pt x="1322" y="6726"/>
                  <a:pt x="943" y="6830"/>
                  <a:pt x="891" y="7144"/>
                </a:cubicBezTo>
                <a:cubicBezTo>
                  <a:pt x="854" y="7411"/>
                  <a:pt x="1144" y="7633"/>
                  <a:pt x="1415" y="7633"/>
                </a:cubicBezTo>
                <a:cubicBezTo>
                  <a:pt x="1437" y="7633"/>
                  <a:pt x="1458" y="7631"/>
                  <a:pt x="1479" y="7629"/>
                </a:cubicBezTo>
                <a:cubicBezTo>
                  <a:pt x="1548" y="7623"/>
                  <a:pt x="1614" y="7608"/>
                  <a:pt x="1677" y="7586"/>
                </a:cubicBezTo>
                <a:lnTo>
                  <a:pt x="1677" y="7586"/>
                </a:lnTo>
                <a:cubicBezTo>
                  <a:pt x="1280" y="7853"/>
                  <a:pt x="886" y="8120"/>
                  <a:pt x="485" y="8387"/>
                </a:cubicBezTo>
                <a:cubicBezTo>
                  <a:pt x="263" y="8531"/>
                  <a:pt x="1" y="8767"/>
                  <a:pt x="40" y="9042"/>
                </a:cubicBezTo>
                <a:cubicBezTo>
                  <a:pt x="79" y="9245"/>
                  <a:pt x="296" y="9362"/>
                  <a:pt x="512" y="9362"/>
                </a:cubicBezTo>
                <a:cubicBezTo>
                  <a:pt x="589" y="9362"/>
                  <a:pt x="665" y="9347"/>
                  <a:pt x="734" y="9316"/>
                </a:cubicBezTo>
                <a:cubicBezTo>
                  <a:pt x="957" y="9227"/>
                  <a:pt x="1105" y="9032"/>
                  <a:pt x="1241" y="8822"/>
                </a:cubicBezTo>
                <a:lnTo>
                  <a:pt x="1241" y="8822"/>
                </a:lnTo>
                <a:lnTo>
                  <a:pt x="276" y="10337"/>
                </a:lnTo>
                <a:cubicBezTo>
                  <a:pt x="171" y="10494"/>
                  <a:pt x="79" y="10717"/>
                  <a:pt x="197" y="10860"/>
                </a:cubicBezTo>
                <a:cubicBezTo>
                  <a:pt x="243" y="10919"/>
                  <a:pt x="303" y="10943"/>
                  <a:pt x="368" y="10943"/>
                </a:cubicBezTo>
                <a:cubicBezTo>
                  <a:pt x="507" y="10943"/>
                  <a:pt x="666" y="10833"/>
                  <a:pt x="747" y="10717"/>
                </a:cubicBezTo>
                <a:cubicBezTo>
                  <a:pt x="864" y="10520"/>
                  <a:pt x="917" y="10285"/>
                  <a:pt x="1074" y="10141"/>
                </a:cubicBezTo>
                <a:lnTo>
                  <a:pt x="1074" y="10141"/>
                </a:lnTo>
                <a:cubicBezTo>
                  <a:pt x="851" y="10651"/>
                  <a:pt x="629" y="11214"/>
                  <a:pt x="851" y="11724"/>
                </a:cubicBezTo>
                <a:cubicBezTo>
                  <a:pt x="917" y="11894"/>
                  <a:pt x="1048" y="12025"/>
                  <a:pt x="1205" y="12090"/>
                </a:cubicBezTo>
                <a:cubicBezTo>
                  <a:pt x="1253" y="12109"/>
                  <a:pt x="1305" y="12118"/>
                  <a:pt x="1357" y="12118"/>
                </a:cubicBezTo>
                <a:cubicBezTo>
                  <a:pt x="1484" y="12118"/>
                  <a:pt x="1607" y="12062"/>
                  <a:pt x="1663" y="11960"/>
                </a:cubicBezTo>
                <a:cubicBezTo>
                  <a:pt x="1741" y="11829"/>
                  <a:pt x="1715" y="11646"/>
                  <a:pt x="1676" y="11502"/>
                </a:cubicBezTo>
                <a:cubicBezTo>
                  <a:pt x="1545" y="11004"/>
                  <a:pt x="1349" y="10546"/>
                  <a:pt x="1074" y="10128"/>
                </a:cubicBezTo>
                <a:lnTo>
                  <a:pt x="1074" y="10128"/>
                </a:lnTo>
                <a:cubicBezTo>
                  <a:pt x="1178" y="10272"/>
                  <a:pt x="1257" y="10416"/>
                  <a:pt x="1401" y="10520"/>
                </a:cubicBezTo>
                <a:cubicBezTo>
                  <a:pt x="1480" y="10575"/>
                  <a:pt x="1582" y="10612"/>
                  <a:pt x="1683" y="10612"/>
                </a:cubicBezTo>
                <a:cubicBezTo>
                  <a:pt x="1749" y="10612"/>
                  <a:pt x="1815" y="10596"/>
                  <a:pt x="1872" y="10559"/>
                </a:cubicBezTo>
                <a:cubicBezTo>
                  <a:pt x="2003" y="10481"/>
                  <a:pt x="2068" y="10298"/>
                  <a:pt x="2055" y="10141"/>
                </a:cubicBezTo>
                <a:cubicBezTo>
                  <a:pt x="2042" y="9971"/>
                  <a:pt x="1977" y="9827"/>
                  <a:pt x="1924" y="9670"/>
                </a:cubicBezTo>
                <a:cubicBezTo>
                  <a:pt x="1715" y="9042"/>
                  <a:pt x="1676" y="8335"/>
                  <a:pt x="1846" y="7707"/>
                </a:cubicBezTo>
                <a:lnTo>
                  <a:pt x="1846" y="7707"/>
                </a:lnTo>
                <a:cubicBezTo>
                  <a:pt x="1846" y="7929"/>
                  <a:pt x="1846" y="8165"/>
                  <a:pt x="1937" y="8374"/>
                </a:cubicBezTo>
                <a:cubicBezTo>
                  <a:pt x="2025" y="8549"/>
                  <a:pt x="2194" y="8678"/>
                  <a:pt x="2385" y="8678"/>
                </a:cubicBezTo>
                <a:cubicBezTo>
                  <a:pt x="2422" y="8678"/>
                  <a:pt x="2461" y="8673"/>
                  <a:pt x="2500" y="8662"/>
                </a:cubicBezTo>
                <a:cubicBezTo>
                  <a:pt x="2683" y="8623"/>
                  <a:pt x="2788" y="8440"/>
                  <a:pt x="2840" y="8257"/>
                </a:cubicBezTo>
                <a:cubicBezTo>
                  <a:pt x="2893" y="8073"/>
                  <a:pt x="2879" y="7903"/>
                  <a:pt x="2879" y="7707"/>
                </a:cubicBezTo>
                <a:cubicBezTo>
                  <a:pt x="2893" y="6961"/>
                  <a:pt x="3220" y="6268"/>
                  <a:pt x="3756" y="5771"/>
                </a:cubicBezTo>
                <a:lnTo>
                  <a:pt x="3756" y="5771"/>
                </a:lnTo>
                <a:cubicBezTo>
                  <a:pt x="3730" y="5954"/>
                  <a:pt x="3704" y="6137"/>
                  <a:pt x="3743" y="6307"/>
                </a:cubicBezTo>
                <a:cubicBezTo>
                  <a:pt x="3795" y="6490"/>
                  <a:pt x="3900" y="6647"/>
                  <a:pt x="4070" y="6700"/>
                </a:cubicBezTo>
                <a:cubicBezTo>
                  <a:pt x="4110" y="6713"/>
                  <a:pt x="4149" y="6720"/>
                  <a:pt x="4189" y="6720"/>
                </a:cubicBezTo>
                <a:cubicBezTo>
                  <a:pt x="4414" y="6720"/>
                  <a:pt x="4635" y="6516"/>
                  <a:pt x="4724" y="6294"/>
                </a:cubicBezTo>
                <a:cubicBezTo>
                  <a:pt x="4816" y="6032"/>
                  <a:pt x="4790" y="5744"/>
                  <a:pt x="4790" y="5457"/>
                </a:cubicBezTo>
                <a:cubicBezTo>
                  <a:pt x="4803" y="4972"/>
                  <a:pt x="4934" y="4475"/>
                  <a:pt x="5169" y="4056"/>
                </a:cubicBezTo>
                <a:lnTo>
                  <a:pt x="5169" y="4056"/>
                </a:lnTo>
                <a:cubicBezTo>
                  <a:pt x="5117" y="4266"/>
                  <a:pt x="5065" y="4475"/>
                  <a:pt x="5104" y="4698"/>
                </a:cubicBezTo>
                <a:cubicBezTo>
                  <a:pt x="5130" y="4907"/>
                  <a:pt x="5261" y="5116"/>
                  <a:pt x="5470" y="5182"/>
                </a:cubicBezTo>
                <a:cubicBezTo>
                  <a:pt x="5505" y="5190"/>
                  <a:pt x="5539" y="5194"/>
                  <a:pt x="5573" y="5194"/>
                </a:cubicBezTo>
                <a:cubicBezTo>
                  <a:pt x="5798" y="5194"/>
                  <a:pt x="6009" y="5016"/>
                  <a:pt x="6111" y="4789"/>
                </a:cubicBezTo>
                <a:cubicBezTo>
                  <a:pt x="6216" y="4541"/>
                  <a:pt x="6177" y="4266"/>
                  <a:pt x="6164" y="3991"/>
                </a:cubicBezTo>
                <a:cubicBezTo>
                  <a:pt x="6098" y="3365"/>
                  <a:pt x="6033" y="2738"/>
                  <a:pt x="5968" y="2112"/>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rot="-1460524">
            <a:off x="7547972" y="-246270"/>
            <a:ext cx="1516469" cy="1258831"/>
          </a:xfrm>
          <a:custGeom>
            <a:avLst/>
            <a:gdLst/>
            <a:ahLst/>
            <a:cxnLst/>
            <a:rect l="l" t="t" r="r" b="b"/>
            <a:pathLst>
              <a:path w="9330" h="7745" extrusionOk="0">
                <a:moveTo>
                  <a:pt x="5317" y="1"/>
                </a:moveTo>
                <a:cubicBezTo>
                  <a:pt x="4817" y="1"/>
                  <a:pt x="4335" y="156"/>
                  <a:pt x="3991" y="506"/>
                </a:cubicBezTo>
                <a:cubicBezTo>
                  <a:pt x="4855" y="1357"/>
                  <a:pt x="5732" y="2234"/>
                  <a:pt x="6608" y="3071"/>
                </a:cubicBezTo>
                <a:cubicBezTo>
                  <a:pt x="6539" y="3085"/>
                  <a:pt x="6470" y="3091"/>
                  <a:pt x="6401" y="3091"/>
                </a:cubicBezTo>
                <a:cubicBezTo>
                  <a:pt x="5949" y="3091"/>
                  <a:pt x="5513" y="2810"/>
                  <a:pt x="5195" y="2469"/>
                </a:cubicBezTo>
                <a:cubicBezTo>
                  <a:pt x="4842" y="2077"/>
                  <a:pt x="4593" y="1605"/>
                  <a:pt x="4266" y="1174"/>
                </a:cubicBezTo>
                <a:cubicBezTo>
                  <a:pt x="3939" y="768"/>
                  <a:pt x="3481" y="402"/>
                  <a:pt x="2958" y="362"/>
                </a:cubicBezTo>
                <a:cubicBezTo>
                  <a:pt x="2946" y="362"/>
                  <a:pt x="2935" y="362"/>
                  <a:pt x="2924" y="362"/>
                </a:cubicBezTo>
                <a:cubicBezTo>
                  <a:pt x="2440" y="362"/>
                  <a:pt x="1996" y="633"/>
                  <a:pt x="1701" y="1004"/>
                </a:cubicBezTo>
                <a:cubicBezTo>
                  <a:pt x="1387" y="1370"/>
                  <a:pt x="1204" y="1828"/>
                  <a:pt x="1047" y="2312"/>
                </a:cubicBezTo>
                <a:cubicBezTo>
                  <a:pt x="1119" y="2298"/>
                  <a:pt x="1190" y="2292"/>
                  <a:pt x="1261" y="2292"/>
                </a:cubicBezTo>
                <a:cubicBezTo>
                  <a:pt x="1795" y="2292"/>
                  <a:pt x="2293" y="2662"/>
                  <a:pt x="2709" y="3032"/>
                </a:cubicBezTo>
                <a:cubicBezTo>
                  <a:pt x="3150" y="3411"/>
                  <a:pt x="3659" y="3836"/>
                  <a:pt x="4226" y="3836"/>
                </a:cubicBezTo>
                <a:cubicBezTo>
                  <a:pt x="4265" y="3836"/>
                  <a:pt x="4305" y="3834"/>
                  <a:pt x="4345" y="3830"/>
                </a:cubicBezTo>
                <a:lnTo>
                  <a:pt x="4345" y="3830"/>
                </a:lnTo>
                <a:cubicBezTo>
                  <a:pt x="4242" y="3862"/>
                  <a:pt x="4136" y="3876"/>
                  <a:pt x="4028" y="3876"/>
                </a:cubicBezTo>
                <a:cubicBezTo>
                  <a:pt x="3694" y="3876"/>
                  <a:pt x="3346" y="3743"/>
                  <a:pt x="3049" y="3594"/>
                </a:cubicBezTo>
                <a:cubicBezTo>
                  <a:pt x="2657" y="3385"/>
                  <a:pt x="2290" y="3123"/>
                  <a:pt x="1859" y="2992"/>
                </a:cubicBezTo>
                <a:cubicBezTo>
                  <a:pt x="1696" y="2936"/>
                  <a:pt x="1519" y="2904"/>
                  <a:pt x="1344" y="2904"/>
                </a:cubicBezTo>
                <a:cubicBezTo>
                  <a:pt x="1071" y="2904"/>
                  <a:pt x="802" y="2984"/>
                  <a:pt x="602" y="3176"/>
                </a:cubicBezTo>
                <a:cubicBezTo>
                  <a:pt x="393" y="3372"/>
                  <a:pt x="288" y="3647"/>
                  <a:pt x="223" y="3921"/>
                </a:cubicBezTo>
                <a:cubicBezTo>
                  <a:pt x="0" y="4811"/>
                  <a:pt x="27" y="5740"/>
                  <a:pt x="275" y="6630"/>
                </a:cubicBezTo>
                <a:cubicBezTo>
                  <a:pt x="786" y="6957"/>
                  <a:pt x="1283" y="7284"/>
                  <a:pt x="1859" y="7454"/>
                </a:cubicBezTo>
                <a:cubicBezTo>
                  <a:pt x="2126" y="7539"/>
                  <a:pt x="2407" y="7588"/>
                  <a:pt x="2684" y="7588"/>
                </a:cubicBezTo>
                <a:cubicBezTo>
                  <a:pt x="3004" y="7588"/>
                  <a:pt x="3318" y="7523"/>
                  <a:pt x="3599" y="7376"/>
                </a:cubicBezTo>
                <a:cubicBezTo>
                  <a:pt x="4475" y="6918"/>
                  <a:pt x="4750" y="5819"/>
                  <a:pt x="4973" y="4864"/>
                </a:cubicBezTo>
                <a:lnTo>
                  <a:pt x="4973" y="4864"/>
                </a:lnTo>
                <a:cubicBezTo>
                  <a:pt x="5077" y="5884"/>
                  <a:pt x="4593" y="6970"/>
                  <a:pt x="3743" y="7559"/>
                </a:cubicBezTo>
                <a:cubicBezTo>
                  <a:pt x="4001" y="7682"/>
                  <a:pt x="4292" y="7744"/>
                  <a:pt x="4585" y="7744"/>
                </a:cubicBezTo>
                <a:cubicBezTo>
                  <a:pt x="4913" y="7744"/>
                  <a:pt x="5245" y="7666"/>
                  <a:pt x="5535" y="7507"/>
                </a:cubicBezTo>
                <a:cubicBezTo>
                  <a:pt x="6098" y="7219"/>
                  <a:pt x="6490" y="6656"/>
                  <a:pt x="6582" y="6041"/>
                </a:cubicBezTo>
                <a:cubicBezTo>
                  <a:pt x="6647" y="5649"/>
                  <a:pt x="6582" y="5230"/>
                  <a:pt x="6674" y="4864"/>
                </a:cubicBezTo>
                <a:cubicBezTo>
                  <a:pt x="6752" y="4471"/>
                  <a:pt x="7014" y="4078"/>
                  <a:pt x="7419" y="4052"/>
                </a:cubicBezTo>
                <a:lnTo>
                  <a:pt x="7419" y="4052"/>
                </a:lnTo>
                <a:cubicBezTo>
                  <a:pt x="7066" y="4301"/>
                  <a:pt x="6935" y="4772"/>
                  <a:pt x="6935" y="5204"/>
                </a:cubicBezTo>
                <a:cubicBezTo>
                  <a:pt x="6935" y="5649"/>
                  <a:pt x="7027" y="6067"/>
                  <a:pt x="6975" y="6499"/>
                </a:cubicBezTo>
                <a:cubicBezTo>
                  <a:pt x="6935" y="6918"/>
                  <a:pt x="6700" y="7376"/>
                  <a:pt x="6294" y="7507"/>
                </a:cubicBezTo>
                <a:cubicBezTo>
                  <a:pt x="7027" y="7480"/>
                  <a:pt x="7864" y="7415"/>
                  <a:pt x="8335" y="6852"/>
                </a:cubicBezTo>
                <a:cubicBezTo>
                  <a:pt x="8662" y="6473"/>
                  <a:pt x="8741" y="5936"/>
                  <a:pt x="8767" y="5426"/>
                </a:cubicBezTo>
                <a:cubicBezTo>
                  <a:pt x="8767" y="4929"/>
                  <a:pt x="8702" y="4419"/>
                  <a:pt x="8793" y="3921"/>
                </a:cubicBezTo>
                <a:cubicBezTo>
                  <a:pt x="8924" y="3176"/>
                  <a:pt x="9330" y="2312"/>
                  <a:pt x="8545" y="1789"/>
                </a:cubicBezTo>
                <a:cubicBezTo>
                  <a:pt x="7799" y="1344"/>
                  <a:pt x="7262" y="663"/>
                  <a:pt x="6477" y="271"/>
                </a:cubicBezTo>
                <a:cubicBezTo>
                  <a:pt x="6119" y="98"/>
                  <a:pt x="5713" y="1"/>
                  <a:pt x="53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354860" y="-122098"/>
            <a:ext cx="1888686" cy="1010480"/>
          </a:xfrm>
          <a:custGeom>
            <a:avLst/>
            <a:gdLst/>
            <a:ahLst/>
            <a:cxnLst/>
            <a:rect l="l" t="t" r="r" b="b"/>
            <a:pathLst>
              <a:path w="11620" h="6217" extrusionOk="0">
                <a:moveTo>
                  <a:pt x="0" y="0"/>
                </a:moveTo>
                <a:cubicBezTo>
                  <a:pt x="197" y="903"/>
                  <a:pt x="393" y="1832"/>
                  <a:pt x="890" y="2617"/>
                </a:cubicBezTo>
                <a:cubicBezTo>
                  <a:pt x="996" y="2797"/>
                  <a:pt x="1187" y="2977"/>
                  <a:pt x="1381" y="2977"/>
                </a:cubicBezTo>
                <a:cubicBezTo>
                  <a:pt x="1427" y="2977"/>
                  <a:pt x="1473" y="2967"/>
                  <a:pt x="1518" y="2945"/>
                </a:cubicBezTo>
                <a:cubicBezTo>
                  <a:pt x="1728" y="2840"/>
                  <a:pt x="1728" y="2526"/>
                  <a:pt x="1610" y="2316"/>
                </a:cubicBezTo>
                <a:cubicBezTo>
                  <a:pt x="1508" y="2101"/>
                  <a:pt x="1333" y="1910"/>
                  <a:pt x="1287" y="1696"/>
                </a:cubicBezTo>
                <a:lnTo>
                  <a:pt x="1287" y="1696"/>
                </a:lnTo>
                <a:cubicBezTo>
                  <a:pt x="1293" y="1699"/>
                  <a:pt x="1299" y="1702"/>
                  <a:pt x="1305" y="1705"/>
                </a:cubicBezTo>
                <a:lnTo>
                  <a:pt x="1305" y="1705"/>
                </a:lnTo>
                <a:cubicBezTo>
                  <a:pt x="1297" y="1695"/>
                  <a:pt x="1290" y="1685"/>
                  <a:pt x="1283" y="1675"/>
                </a:cubicBezTo>
                <a:lnTo>
                  <a:pt x="1283" y="1675"/>
                </a:lnTo>
                <a:cubicBezTo>
                  <a:pt x="1284" y="1682"/>
                  <a:pt x="1285" y="1689"/>
                  <a:pt x="1287" y="1696"/>
                </a:cubicBezTo>
                <a:lnTo>
                  <a:pt x="1287" y="1696"/>
                </a:lnTo>
                <a:cubicBezTo>
                  <a:pt x="1138" y="1622"/>
                  <a:pt x="1005" y="1519"/>
                  <a:pt x="903" y="1387"/>
                </a:cubicBezTo>
                <a:lnTo>
                  <a:pt x="903" y="1387"/>
                </a:lnTo>
                <a:cubicBezTo>
                  <a:pt x="1086" y="1469"/>
                  <a:pt x="1284" y="1507"/>
                  <a:pt x="1481" y="1507"/>
                </a:cubicBezTo>
                <a:cubicBezTo>
                  <a:pt x="1916" y="1507"/>
                  <a:pt x="2351" y="1319"/>
                  <a:pt x="2630" y="995"/>
                </a:cubicBezTo>
                <a:cubicBezTo>
                  <a:pt x="2814" y="772"/>
                  <a:pt x="2905" y="445"/>
                  <a:pt x="2709" y="275"/>
                </a:cubicBezTo>
                <a:cubicBezTo>
                  <a:pt x="2637" y="208"/>
                  <a:pt x="2552" y="183"/>
                  <a:pt x="2462" y="183"/>
                </a:cubicBezTo>
                <a:cubicBezTo>
                  <a:pt x="2306" y="183"/>
                  <a:pt x="2133" y="257"/>
                  <a:pt x="1976" y="315"/>
                </a:cubicBezTo>
                <a:cubicBezTo>
                  <a:pt x="1733" y="413"/>
                  <a:pt x="1300" y="545"/>
                  <a:pt x="897" y="545"/>
                </a:cubicBezTo>
                <a:cubicBezTo>
                  <a:pt x="499" y="545"/>
                  <a:pt x="130" y="417"/>
                  <a:pt x="0" y="0"/>
                </a:cubicBezTo>
                <a:close/>
                <a:moveTo>
                  <a:pt x="3976" y="1251"/>
                </a:moveTo>
                <a:cubicBezTo>
                  <a:pt x="3946" y="1251"/>
                  <a:pt x="3916" y="1253"/>
                  <a:pt x="3887" y="1257"/>
                </a:cubicBezTo>
                <a:cubicBezTo>
                  <a:pt x="3677" y="1270"/>
                  <a:pt x="3494" y="1361"/>
                  <a:pt x="3298" y="1453"/>
                </a:cubicBezTo>
                <a:cubicBezTo>
                  <a:pt x="2905" y="1623"/>
                  <a:pt x="2500" y="1806"/>
                  <a:pt x="2055" y="1845"/>
                </a:cubicBezTo>
                <a:cubicBezTo>
                  <a:pt x="2023" y="1847"/>
                  <a:pt x="1990" y="1848"/>
                  <a:pt x="1958" y="1848"/>
                </a:cubicBezTo>
                <a:cubicBezTo>
                  <a:pt x="1737" y="1848"/>
                  <a:pt x="1507" y="1802"/>
                  <a:pt x="1305" y="1705"/>
                </a:cubicBezTo>
                <a:lnTo>
                  <a:pt x="1305" y="1705"/>
                </a:lnTo>
                <a:cubicBezTo>
                  <a:pt x="1676" y="2206"/>
                  <a:pt x="2036" y="2719"/>
                  <a:pt x="2395" y="3206"/>
                </a:cubicBezTo>
                <a:cubicBezTo>
                  <a:pt x="2565" y="3442"/>
                  <a:pt x="2722" y="3664"/>
                  <a:pt x="2971" y="3782"/>
                </a:cubicBezTo>
                <a:cubicBezTo>
                  <a:pt x="3064" y="3828"/>
                  <a:pt x="3173" y="3855"/>
                  <a:pt x="3280" y="3855"/>
                </a:cubicBezTo>
                <a:cubicBezTo>
                  <a:pt x="3444" y="3855"/>
                  <a:pt x="3603" y="3793"/>
                  <a:pt x="3690" y="3651"/>
                </a:cubicBezTo>
                <a:cubicBezTo>
                  <a:pt x="3821" y="3468"/>
                  <a:pt x="3769" y="3232"/>
                  <a:pt x="3664" y="3049"/>
                </a:cubicBezTo>
                <a:cubicBezTo>
                  <a:pt x="3546" y="2866"/>
                  <a:pt x="3363" y="2735"/>
                  <a:pt x="3180" y="2617"/>
                </a:cubicBezTo>
                <a:lnTo>
                  <a:pt x="3180" y="2617"/>
                </a:lnTo>
                <a:cubicBezTo>
                  <a:pt x="3638" y="2787"/>
                  <a:pt x="4070" y="3062"/>
                  <a:pt x="4410" y="3429"/>
                </a:cubicBezTo>
                <a:cubicBezTo>
                  <a:pt x="4606" y="3625"/>
                  <a:pt x="4789" y="3860"/>
                  <a:pt x="5038" y="3991"/>
                </a:cubicBezTo>
                <a:cubicBezTo>
                  <a:pt x="5133" y="4044"/>
                  <a:pt x="5249" y="4073"/>
                  <a:pt x="5363" y="4073"/>
                </a:cubicBezTo>
                <a:cubicBezTo>
                  <a:pt x="5533" y="4073"/>
                  <a:pt x="5698" y="4009"/>
                  <a:pt x="5784" y="3860"/>
                </a:cubicBezTo>
                <a:cubicBezTo>
                  <a:pt x="5888" y="3717"/>
                  <a:pt x="5849" y="3520"/>
                  <a:pt x="5771" y="3363"/>
                </a:cubicBezTo>
                <a:cubicBezTo>
                  <a:pt x="5692" y="3193"/>
                  <a:pt x="5535" y="3075"/>
                  <a:pt x="5404" y="2971"/>
                </a:cubicBezTo>
                <a:cubicBezTo>
                  <a:pt x="6124" y="2971"/>
                  <a:pt x="6844" y="3272"/>
                  <a:pt x="7354" y="3821"/>
                </a:cubicBezTo>
                <a:cubicBezTo>
                  <a:pt x="7485" y="3952"/>
                  <a:pt x="7603" y="4109"/>
                  <a:pt x="7746" y="4214"/>
                </a:cubicBezTo>
                <a:cubicBezTo>
                  <a:pt x="7842" y="4284"/>
                  <a:pt x="7973" y="4330"/>
                  <a:pt x="8096" y="4330"/>
                </a:cubicBezTo>
                <a:cubicBezTo>
                  <a:pt x="8158" y="4330"/>
                  <a:pt x="8218" y="4318"/>
                  <a:pt x="8270" y="4292"/>
                </a:cubicBezTo>
                <a:cubicBezTo>
                  <a:pt x="8466" y="4188"/>
                  <a:pt x="8545" y="3913"/>
                  <a:pt x="8479" y="3703"/>
                </a:cubicBezTo>
                <a:cubicBezTo>
                  <a:pt x="8440" y="3468"/>
                  <a:pt x="8270" y="3298"/>
                  <a:pt x="8126" y="3128"/>
                </a:cubicBezTo>
                <a:lnTo>
                  <a:pt x="8126" y="3128"/>
                </a:lnTo>
                <a:cubicBezTo>
                  <a:pt x="8662" y="3507"/>
                  <a:pt x="9107" y="4044"/>
                  <a:pt x="9369" y="4646"/>
                </a:cubicBezTo>
                <a:cubicBezTo>
                  <a:pt x="9434" y="4816"/>
                  <a:pt x="9487" y="4960"/>
                  <a:pt x="9578" y="5090"/>
                </a:cubicBezTo>
                <a:cubicBezTo>
                  <a:pt x="9668" y="5202"/>
                  <a:pt x="9796" y="5295"/>
                  <a:pt x="9937" y="5295"/>
                </a:cubicBezTo>
                <a:cubicBezTo>
                  <a:pt x="9961" y="5295"/>
                  <a:pt x="9985" y="5292"/>
                  <a:pt x="10010" y="5287"/>
                </a:cubicBezTo>
                <a:cubicBezTo>
                  <a:pt x="10167" y="5274"/>
                  <a:pt x="10298" y="5103"/>
                  <a:pt x="10337" y="4946"/>
                </a:cubicBezTo>
                <a:cubicBezTo>
                  <a:pt x="10352" y="4848"/>
                  <a:pt x="10354" y="4749"/>
                  <a:pt x="10346" y="4650"/>
                </a:cubicBezTo>
                <a:lnTo>
                  <a:pt x="10346" y="4650"/>
                </a:lnTo>
                <a:cubicBezTo>
                  <a:pt x="10426" y="5072"/>
                  <a:pt x="10579" y="5482"/>
                  <a:pt x="10769" y="5862"/>
                </a:cubicBezTo>
                <a:cubicBezTo>
                  <a:pt x="10834" y="6006"/>
                  <a:pt x="10939" y="6150"/>
                  <a:pt x="11083" y="6203"/>
                </a:cubicBezTo>
                <a:cubicBezTo>
                  <a:pt x="11116" y="6212"/>
                  <a:pt x="11148" y="6216"/>
                  <a:pt x="11181" y="6216"/>
                </a:cubicBezTo>
                <a:cubicBezTo>
                  <a:pt x="11328" y="6216"/>
                  <a:pt x="11463" y="6125"/>
                  <a:pt x="11528" y="6006"/>
                </a:cubicBezTo>
                <a:cubicBezTo>
                  <a:pt x="11619" y="5862"/>
                  <a:pt x="11606" y="5666"/>
                  <a:pt x="11554" y="5496"/>
                </a:cubicBezTo>
                <a:cubicBezTo>
                  <a:pt x="11397" y="4973"/>
                  <a:pt x="10861" y="4698"/>
                  <a:pt x="10350" y="4475"/>
                </a:cubicBezTo>
                <a:cubicBezTo>
                  <a:pt x="10573" y="4475"/>
                  <a:pt x="10769" y="4619"/>
                  <a:pt x="10991" y="4685"/>
                </a:cubicBezTo>
                <a:cubicBezTo>
                  <a:pt x="11036" y="4698"/>
                  <a:pt x="11083" y="4704"/>
                  <a:pt x="11130" y="4704"/>
                </a:cubicBezTo>
                <a:cubicBezTo>
                  <a:pt x="11321" y="4704"/>
                  <a:pt x="11515" y="4601"/>
                  <a:pt x="11515" y="4423"/>
                </a:cubicBezTo>
                <a:cubicBezTo>
                  <a:pt x="11515" y="4227"/>
                  <a:pt x="11279" y="4122"/>
                  <a:pt x="11096" y="4083"/>
                </a:cubicBezTo>
                <a:cubicBezTo>
                  <a:pt x="10522" y="3912"/>
                  <a:pt x="9960" y="3752"/>
                  <a:pt x="9376" y="3594"/>
                </a:cubicBezTo>
                <a:lnTo>
                  <a:pt x="9376" y="3594"/>
                </a:lnTo>
                <a:cubicBezTo>
                  <a:pt x="9526" y="3632"/>
                  <a:pt x="9680" y="3660"/>
                  <a:pt x="9828" y="3660"/>
                </a:cubicBezTo>
                <a:cubicBezTo>
                  <a:pt x="9918" y="3660"/>
                  <a:pt x="10005" y="3650"/>
                  <a:pt x="10089" y="3625"/>
                </a:cubicBezTo>
                <a:cubicBezTo>
                  <a:pt x="10350" y="3533"/>
                  <a:pt x="10560" y="3206"/>
                  <a:pt x="10416" y="2971"/>
                </a:cubicBezTo>
                <a:cubicBezTo>
                  <a:pt x="10326" y="2800"/>
                  <a:pt x="10137" y="2752"/>
                  <a:pt x="9934" y="2752"/>
                </a:cubicBezTo>
                <a:cubicBezTo>
                  <a:pt x="9842" y="2752"/>
                  <a:pt x="9747" y="2762"/>
                  <a:pt x="9657" y="2774"/>
                </a:cubicBezTo>
                <a:cubicBezTo>
                  <a:pt x="9189" y="2836"/>
                  <a:pt x="8721" y="2904"/>
                  <a:pt x="8249" y="2970"/>
                </a:cubicBezTo>
                <a:lnTo>
                  <a:pt x="8249" y="2970"/>
                </a:lnTo>
                <a:cubicBezTo>
                  <a:pt x="8307" y="2946"/>
                  <a:pt x="8362" y="2916"/>
                  <a:pt x="8414" y="2879"/>
                </a:cubicBezTo>
                <a:cubicBezTo>
                  <a:pt x="8662" y="2722"/>
                  <a:pt x="8767" y="2330"/>
                  <a:pt x="8532" y="2133"/>
                </a:cubicBezTo>
                <a:cubicBezTo>
                  <a:pt x="8449" y="2068"/>
                  <a:pt x="8356" y="2042"/>
                  <a:pt x="8258" y="2042"/>
                </a:cubicBezTo>
                <a:cubicBezTo>
                  <a:pt x="8063" y="2042"/>
                  <a:pt x="7851" y="2146"/>
                  <a:pt x="7668" y="2251"/>
                </a:cubicBezTo>
                <a:cubicBezTo>
                  <a:pt x="6974" y="2604"/>
                  <a:pt x="6229" y="2814"/>
                  <a:pt x="5457" y="2879"/>
                </a:cubicBezTo>
                <a:cubicBezTo>
                  <a:pt x="5731" y="2853"/>
                  <a:pt x="6045" y="2801"/>
                  <a:pt x="6281" y="2617"/>
                </a:cubicBezTo>
                <a:cubicBezTo>
                  <a:pt x="6503" y="2421"/>
                  <a:pt x="6595" y="2055"/>
                  <a:pt x="6359" y="1858"/>
                </a:cubicBezTo>
                <a:cubicBezTo>
                  <a:pt x="6281" y="1788"/>
                  <a:pt x="6174" y="1760"/>
                  <a:pt x="6065" y="1760"/>
                </a:cubicBezTo>
                <a:cubicBezTo>
                  <a:pt x="5992" y="1760"/>
                  <a:pt x="5917" y="1772"/>
                  <a:pt x="5849" y="1793"/>
                </a:cubicBezTo>
                <a:cubicBezTo>
                  <a:pt x="5692" y="1858"/>
                  <a:pt x="5548" y="1950"/>
                  <a:pt x="5391" y="2055"/>
                </a:cubicBezTo>
                <a:cubicBezTo>
                  <a:pt x="4829" y="2413"/>
                  <a:pt x="4170" y="2595"/>
                  <a:pt x="3504" y="2595"/>
                </a:cubicBezTo>
                <a:cubicBezTo>
                  <a:pt x="3317" y="2595"/>
                  <a:pt x="3130" y="2581"/>
                  <a:pt x="2944" y="2552"/>
                </a:cubicBezTo>
                <a:cubicBezTo>
                  <a:pt x="3298" y="2460"/>
                  <a:pt x="3677" y="2500"/>
                  <a:pt x="4017" y="2343"/>
                </a:cubicBezTo>
                <a:cubicBezTo>
                  <a:pt x="4358" y="2212"/>
                  <a:pt x="4632" y="1793"/>
                  <a:pt x="4423" y="1479"/>
                </a:cubicBezTo>
                <a:cubicBezTo>
                  <a:pt x="4344" y="1322"/>
                  <a:pt x="4159" y="1251"/>
                  <a:pt x="3976" y="125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364650" y="103398"/>
            <a:ext cx="1380268" cy="1415355"/>
          </a:xfrm>
          <a:custGeom>
            <a:avLst/>
            <a:gdLst/>
            <a:ahLst/>
            <a:cxnLst/>
            <a:rect l="l" t="t" r="r" b="b"/>
            <a:pathLst>
              <a:path w="8492" h="8708" extrusionOk="0">
                <a:moveTo>
                  <a:pt x="5086" y="1"/>
                </a:moveTo>
                <a:cubicBezTo>
                  <a:pt x="4763" y="1"/>
                  <a:pt x="4438" y="81"/>
                  <a:pt x="4135" y="199"/>
                </a:cubicBezTo>
                <a:cubicBezTo>
                  <a:pt x="3664" y="382"/>
                  <a:pt x="3206" y="604"/>
                  <a:pt x="2709" y="709"/>
                </a:cubicBezTo>
                <a:cubicBezTo>
                  <a:pt x="1963" y="853"/>
                  <a:pt x="1008" y="775"/>
                  <a:pt x="798" y="1690"/>
                </a:cubicBezTo>
                <a:cubicBezTo>
                  <a:pt x="628" y="2515"/>
                  <a:pt x="170" y="3274"/>
                  <a:pt x="79" y="4124"/>
                </a:cubicBezTo>
                <a:cubicBezTo>
                  <a:pt x="0" y="5027"/>
                  <a:pt x="379" y="6008"/>
                  <a:pt x="1191" y="6375"/>
                </a:cubicBezTo>
                <a:cubicBezTo>
                  <a:pt x="1688" y="5263"/>
                  <a:pt x="2198" y="4137"/>
                  <a:pt x="2682" y="3025"/>
                </a:cubicBezTo>
                <a:lnTo>
                  <a:pt x="2682" y="3025"/>
                </a:lnTo>
                <a:cubicBezTo>
                  <a:pt x="2957" y="3483"/>
                  <a:pt x="2839" y="4072"/>
                  <a:pt x="2617" y="4543"/>
                </a:cubicBezTo>
                <a:cubicBezTo>
                  <a:pt x="2368" y="5027"/>
                  <a:pt x="2015" y="5420"/>
                  <a:pt x="1753" y="5864"/>
                </a:cubicBezTo>
                <a:cubicBezTo>
                  <a:pt x="1465" y="6322"/>
                  <a:pt x="1295" y="6885"/>
                  <a:pt x="1452" y="7395"/>
                </a:cubicBezTo>
                <a:cubicBezTo>
                  <a:pt x="1596" y="7853"/>
                  <a:pt x="2028" y="8194"/>
                  <a:pt x="2486" y="8337"/>
                </a:cubicBezTo>
                <a:cubicBezTo>
                  <a:pt x="2815" y="8460"/>
                  <a:pt x="3171" y="8494"/>
                  <a:pt x="3520" y="8494"/>
                </a:cubicBezTo>
                <a:cubicBezTo>
                  <a:pt x="3657" y="8494"/>
                  <a:pt x="3793" y="8489"/>
                  <a:pt x="3925" y="8481"/>
                </a:cubicBezTo>
                <a:cubicBezTo>
                  <a:pt x="3598" y="7945"/>
                  <a:pt x="3795" y="7265"/>
                  <a:pt x="4004" y="6676"/>
                </a:cubicBezTo>
                <a:cubicBezTo>
                  <a:pt x="4213" y="6087"/>
                  <a:pt x="4449" y="5433"/>
                  <a:pt x="4187" y="4857"/>
                </a:cubicBezTo>
                <a:lnTo>
                  <a:pt x="4187" y="4857"/>
                </a:lnTo>
                <a:cubicBezTo>
                  <a:pt x="4449" y="5223"/>
                  <a:pt x="4475" y="5707"/>
                  <a:pt x="4436" y="6152"/>
                </a:cubicBezTo>
                <a:cubicBezTo>
                  <a:pt x="4383" y="6597"/>
                  <a:pt x="4266" y="7029"/>
                  <a:pt x="4279" y="7474"/>
                </a:cubicBezTo>
                <a:cubicBezTo>
                  <a:pt x="4305" y="7919"/>
                  <a:pt x="4501" y="8403"/>
                  <a:pt x="4894" y="8599"/>
                </a:cubicBezTo>
                <a:cubicBezTo>
                  <a:pt x="5062" y="8683"/>
                  <a:pt x="5240" y="8708"/>
                  <a:pt x="5426" y="8708"/>
                </a:cubicBezTo>
                <a:cubicBezTo>
                  <a:pt x="5530" y="8708"/>
                  <a:pt x="5636" y="8700"/>
                  <a:pt x="5744" y="8691"/>
                </a:cubicBezTo>
                <a:cubicBezTo>
                  <a:pt x="6634" y="8586"/>
                  <a:pt x="7524" y="8233"/>
                  <a:pt x="8243" y="7683"/>
                </a:cubicBezTo>
                <a:cubicBezTo>
                  <a:pt x="8374" y="7094"/>
                  <a:pt x="8492" y="6506"/>
                  <a:pt x="8453" y="5917"/>
                </a:cubicBezTo>
                <a:cubicBezTo>
                  <a:pt x="8426" y="5328"/>
                  <a:pt x="8204" y="4713"/>
                  <a:pt x="7772" y="4320"/>
                </a:cubicBezTo>
                <a:cubicBezTo>
                  <a:pt x="7329" y="3932"/>
                  <a:pt x="6752" y="3815"/>
                  <a:pt x="6150" y="3815"/>
                </a:cubicBezTo>
                <a:cubicBezTo>
                  <a:pt x="5740" y="3815"/>
                  <a:pt x="5318" y="3870"/>
                  <a:pt x="4920" y="3928"/>
                </a:cubicBezTo>
                <a:cubicBezTo>
                  <a:pt x="5324" y="3723"/>
                  <a:pt x="5776" y="3622"/>
                  <a:pt x="6227" y="3622"/>
                </a:cubicBezTo>
                <a:cubicBezTo>
                  <a:pt x="6812" y="3622"/>
                  <a:pt x="7397" y="3792"/>
                  <a:pt x="7877" y="4124"/>
                </a:cubicBezTo>
                <a:cubicBezTo>
                  <a:pt x="7929" y="3496"/>
                  <a:pt x="7668" y="2868"/>
                  <a:pt x="7210" y="2449"/>
                </a:cubicBezTo>
                <a:cubicBezTo>
                  <a:pt x="6840" y="2131"/>
                  <a:pt x="6357" y="1950"/>
                  <a:pt x="5863" y="1950"/>
                </a:cubicBezTo>
                <a:cubicBezTo>
                  <a:pt x="5728" y="1950"/>
                  <a:pt x="5591" y="1963"/>
                  <a:pt x="5456" y="1991"/>
                </a:cubicBezTo>
                <a:cubicBezTo>
                  <a:pt x="5064" y="2083"/>
                  <a:pt x="4724" y="2279"/>
                  <a:pt x="4331" y="2345"/>
                </a:cubicBezTo>
                <a:cubicBezTo>
                  <a:pt x="4263" y="2356"/>
                  <a:pt x="4193" y="2362"/>
                  <a:pt x="4122" y="2362"/>
                </a:cubicBezTo>
                <a:cubicBezTo>
                  <a:pt x="3785" y="2362"/>
                  <a:pt x="3442" y="2229"/>
                  <a:pt x="3323" y="1926"/>
                </a:cubicBezTo>
                <a:lnTo>
                  <a:pt x="3323" y="1926"/>
                </a:lnTo>
                <a:cubicBezTo>
                  <a:pt x="3500" y="2050"/>
                  <a:pt x="3706" y="2099"/>
                  <a:pt x="3920" y="2099"/>
                </a:cubicBezTo>
                <a:cubicBezTo>
                  <a:pt x="4135" y="2099"/>
                  <a:pt x="4357" y="2050"/>
                  <a:pt x="4567" y="1978"/>
                </a:cubicBezTo>
                <a:cubicBezTo>
                  <a:pt x="4972" y="1834"/>
                  <a:pt x="5352" y="1586"/>
                  <a:pt x="5757" y="1468"/>
                </a:cubicBezTo>
                <a:cubicBezTo>
                  <a:pt x="5876" y="1438"/>
                  <a:pt x="6002" y="1422"/>
                  <a:pt x="6127" y="1422"/>
                </a:cubicBezTo>
                <a:cubicBezTo>
                  <a:pt x="6445" y="1422"/>
                  <a:pt x="6760" y="1525"/>
                  <a:pt x="6948" y="1769"/>
                </a:cubicBezTo>
                <a:cubicBezTo>
                  <a:pt x="6673" y="1076"/>
                  <a:pt x="6307" y="343"/>
                  <a:pt x="5613" y="81"/>
                </a:cubicBezTo>
                <a:cubicBezTo>
                  <a:pt x="5441" y="25"/>
                  <a:pt x="5264" y="1"/>
                  <a:pt x="50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1"/>
        <p:cNvGrpSpPr/>
        <p:nvPr/>
      </p:nvGrpSpPr>
      <p:grpSpPr>
        <a:xfrm>
          <a:off x="0" y="0"/>
          <a:ext cx="0" cy="0"/>
          <a:chOff x="0" y="0"/>
          <a:chExt cx="0" cy="0"/>
        </a:xfrm>
      </p:grpSpPr>
      <p:sp>
        <p:nvSpPr>
          <p:cNvPr id="82" name="Google Shape;82;p6"/>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500"/>
              <a:buNone/>
              <a:defRPr/>
            </a:lvl1pPr>
            <a:lvl2pPr lvl="1" algn="ctr" rtl="0">
              <a:spcBef>
                <a:spcPts val="0"/>
              </a:spcBef>
              <a:spcAft>
                <a:spcPts val="0"/>
              </a:spcAft>
              <a:buSzPts val="3500"/>
              <a:buNone/>
              <a:defRPr/>
            </a:lvl2pPr>
            <a:lvl3pPr lvl="2" algn="ctr" rtl="0">
              <a:spcBef>
                <a:spcPts val="0"/>
              </a:spcBef>
              <a:spcAft>
                <a:spcPts val="0"/>
              </a:spcAft>
              <a:buSzPts val="3500"/>
              <a:buNone/>
              <a:defRPr/>
            </a:lvl3pPr>
            <a:lvl4pPr lvl="3" algn="ctr" rtl="0">
              <a:spcBef>
                <a:spcPts val="0"/>
              </a:spcBef>
              <a:spcAft>
                <a:spcPts val="0"/>
              </a:spcAft>
              <a:buSzPts val="3500"/>
              <a:buNone/>
              <a:defRPr/>
            </a:lvl4pPr>
            <a:lvl5pPr lvl="4" algn="ctr" rtl="0">
              <a:spcBef>
                <a:spcPts val="0"/>
              </a:spcBef>
              <a:spcAft>
                <a:spcPts val="0"/>
              </a:spcAft>
              <a:buSzPts val="3500"/>
              <a:buNone/>
              <a:defRPr/>
            </a:lvl5pPr>
            <a:lvl6pPr lvl="5" algn="ctr" rtl="0">
              <a:spcBef>
                <a:spcPts val="0"/>
              </a:spcBef>
              <a:spcAft>
                <a:spcPts val="0"/>
              </a:spcAft>
              <a:buSzPts val="3500"/>
              <a:buNone/>
              <a:defRPr/>
            </a:lvl6pPr>
            <a:lvl7pPr lvl="6" algn="ctr" rtl="0">
              <a:spcBef>
                <a:spcPts val="0"/>
              </a:spcBef>
              <a:spcAft>
                <a:spcPts val="0"/>
              </a:spcAft>
              <a:buSzPts val="3500"/>
              <a:buNone/>
              <a:defRPr/>
            </a:lvl7pPr>
            <a:lvl8pPr lvl="7" algn="ctr" rtl="0">
              <a:spcBef>
                <a:spcPts val="0"/>
              </a:spcBef>
              <a:spcAft>
                <a:spcPts val="0"/>
              </a:spcAft>
              <a:buSzPts val="3500"/>
              <a:buNone/>
              <a:defRPr/>
            </a:lvl8pPr>
            <a:lvl9pPr lvl="8" algn="ctr" rtl="0">
              <a:spcBef>
                <a:spcPts val="0"/>
              </a:spcBef>
              <a:spcAft>
                <a:spcPts val="0"/>
              </a:spcAft>
              <a:buSzPts val="3500"/>
              <a:buNone/>
              <a:defRPr/>
            </a:lvl9pPr>
          </a:lstStyle>
          <a:p>
            <a:endParaRPr/>
          </a:p>
        </p:txBody>
      </p:sp>
      <p:sp>
        <p:nvSpPr>
          <p:cNvPr id="83" name="Google Shape;83;p6"/>
          <p:cNvSpPr/>
          <p:nvPr/>
        </p:nvSpPr>
        <p:spPr>
          <a:xfrm>
            <a:off x="3586310" y="4817348"/>
            <a:ext cx="234716" cy="221175"/>
          </a:xfrm>
          <a:custGeom>
            <a:avLst/>
            <a:gdLst/>
            <a:ahLst/>
            <a:cxnLst/>
            <a:rect l="l" t="t" r="r" b="b"/>
            <a:pathLst>
              <a:path w="1820" h="1715" extrusionOk="0">
                <a:moveTo>
                  <a:pt x="799" y="1"/>
                </a:moveTo>
                <a:cubicBezTo>
                  <a:pt x="681" y="210"/>
                  <a:pt x="681" y="511"/>
                  <a:pt x="812" y="720"/>
                </a:cubicBezTo>
                <a:cubicBezTo>
                  <a:pt x="692" y="529"/>
                  <a:pt x="485" y="403"/>
                  <a:pt x="250" y="403"/>
                </a:cubicBezTo>
                <a:cubicBezTo>
                  <a:pt x="228" y="403"/>
                  <a:pt x="206" y="404"/>
                  <a:pt x="184" y="406"/>
                </a:cubicBezTo>
                <a:cubicBezTo>
                  <a:pt x="249" y="589"/>
                  <a:pt x="393" y="759"/>
                  <a:pt x="550" y="851"/>
                </a:cubicBezTo>
                <a:cubicBezTo>
                  <a:pt x="354" y="851"/>
                  <a:pt x="157" y="930"/>
                  <a:pt x="0" y="1047"/>
                </a:cubicBezTo>
                <a:cubicBezTo>
                  <a:pt x="102" y="1098"/>
                  <a:pt x="213" y="1124"/>
                  <a:pt x="324" y="1124"/>
                </a:cubicBezTo>
                <a:cubicBezTo>
                  <a:pt x="423" y="1124"/>
                  <a:pt x="523" y="1103"/>
                  <a:pt x="617" y="1060"/>
                </a:cubicBezTo>
                <a:lnTo>
                  <a:pt x="617" y="1060"/>
                </a:lnTo>
                <a:cubicBezTo>
                  <a:pt x="444" y="1156"/>
                  <a:pt x="305" y="1313"/>
                  <a:pt x="210" y="1492"/>
                </a:cubicBezTo>
                <a:cubicBezTo>
                  <a:pt x="471" y="1492"/>
                  <a:pt x="720" y="1335"/>
                  <a:pt x="851" y="1113"/>
                </a:cubicBezTo>
                <a:lnTo>
                  <a:pt x="851" y="1113"/>
                </a:lnTo>
                <a:cubicBezTo>
                  <a:pt x="812" y="1322"/>
                  <a:pt x="864" y="1531"/>
                  <a:pt x="969" y="1715"/>
                </a:cubicBezTo>
                <a:cubicBezTo>
                  <a:pt x="1113" y="1531"/>
                  <a:pt x="1126" y="1270"/>
                  <a:pt x="1034" y="1073"/>
                </a:cubicBezTo>
                <a:lnTo>
                  <a:pt x="1034" y="1073"/>
                </a:lnTo>
                <a:cubicBezTo>
                  <a:pt x="1165" y="1244"/>
                  <a:pt x="1374" y="1322"/>
                  <a:pt x="1571" y="1322"/>
                </a:cubicBezTo>
                <a:cubicBezTo>
                  <a:pt x="1571" y="1204"/>
                  <a:pt x="1505" y="1126"/>
                  <a:pt x="1400" y="1060"/>
                </a:cubicBezTo>
                <a:cubicBezTo>
                  <a:pt x="1309" y="1008"/>
                  <a:pt x="1204" y="982"/>
                  <a:pt x="1100" y="969"/>
                </a:cubicBezTo>
                <a:cubicBezTo>
                  <a:pt x="1335" y="969"/>
                  <a:pt x="1597" y="903"/>
                  <a:pt x="1819" y="773"/>
                </a:cubicBezTo>
                <a:cubicBezTo>
                  <a:pt x="1721" y="701"/>
                  <a:pt x="1597" y="665"/>
                  <a:pt x="1474" y="665"/>
                </a:cubicBezTo>
                <a:cubicBezTo>
                  <a:pt x="1351" y="665"/>
                  <a:pt x="1230" y="701"/>
                  <a:pt x="1139" y="773"/>
                </a:cubicBezTo>
                <a:cubicBezTo>
                  <a:pt x="1270" y="589"/>
                  <a:pt x="1414" y="406"/>
                  <a:pt x="1531" y="249"/>
                </a:cubicBezTo>
                <a:cubicBezTo>
                  <a:pt x="1510" y="244"/>
                  <a:pt x="1489" y="242"/>
                  <a:pt x="1467" y="242"/>
                </a:cubicBezTo>
                <a:cubicBezTo>
                  <a:pt x="1364" y="242"/>
                  <a:pt x="1253" y="289"/>
                  <a:pt x="1178" y="354"/>
                </a:cubicBezTo>
                <a:cubicBezTo>
                  <a:pt x="1073" y="445"/>
                  <a:pt x="995" y="550"/>
                  <a:pt x="982" y="681"/>
                </a:cubicBezTo>
                <a:cubicBezTo>
                  <a:pt x="995" y="550"/>
                  <a:pt x="1008" y="419"/>
                  <a:pt x="995" y="315"/>
                </a:cubicBezTo>
                <a:cubicBezTo>
                  <a:pt x="982" y="197"/>
                  <a:pt x="916" y="66"/>
                  <a:pt x="79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6"/>
          <p:cNvSpPr/>
          <p:nvPr/>
        </p:nvSpPr>
        <p:spPr>
          <a:xfrm flipH="1">
            <a:off x="-72947" y="4368975"/>
            <a:ext cx="9242760" cy="801024"/>
          </a:xfrm>
          <a:custGeom>
            <a:avLst/>
            <a:gdLst/>
            <a:ahLst/>
            <a:cxnLst/>
            <a:rect l="l" t="t" r="r" b="b"/>
            <a:pathLst>
              <a:path w="39595" h="8476" extrusionOk="0">
                <a:moveTo>
                  <a:pt x="6100" y="1"/>
                </a:moveTo>
                <a:cubicBezTo>
                  <a:pt x="4054" y="1"/>
                  <a:pt x="2015" y="149"/>
                  <a:pt x="1" y="507"/>
                </a:cubicBezTo>
                <a:lnTo>
                  <a:pt x="1" y="8476"/>
                </a:lnTo>
                <a:lnTo>
                  <a:pt x="39569" y="8476"/>
                </a:lnTo>
                <a:lnTo>
                  <a:pt x="39569" y="429"/>
                </a:lnTo>
                <a:lnTo>
                  <a:pt x="39595" y="429"/>
                </a:lnTo>
                <a:cubicBezTo>
                  <a:pt x="39460" y="411"/>
                  <a:pt x="39320" y="405"/>
                  <a:pt x="39177" y="405"/>
                </a:cubicBezTo>
                <a:cubicBezTo>
                  <a:pt x="38891" y="405"/>
                  <a:pt x="38592" y="429"/>
                  <a:pt x="38286" y="429"/>
                </a:cubicBezTo>
                <a:cubicBezTo>
                  <a:pt x="36742" y="442"/>
                  <a:pt x="35185" y="455"/>
                  <a:pt x="33615" y="481"/>
                </a:cubicBezTo>
                <a:cubicBezTo>
                  <a:pt x="32398" y="494"/>
                  <a:pt x="31181" y="494"/>
                  <a:pt x="29964" y="651"/>
                </a:cubicBezTo>
                <a:cubicBezTo>
                  <a:pt x="27492" y="965"/>
                  <a:pt x="25110" y="1829"/>
                  <a:pt x="22624" y="1829"/>
                </a:cubicBezTo>
                <a:cubicBezTo>
                  <a:pt x="21329" y="1829"/>
                  <a:pt x="20073" y="1606"/>
                  <a:pt x="18790" y="1371"/>
                </a:cubicBezTo>
                <a:cubicBezTo>
                  <a:pt x="14616" y="638"/>
                  <a:pt x="10340" y="1"/>
                  <a:pt x="610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6"/>
          <p:cNvSpPr/>
          <p:nvPr/>
        </p:nvSpPr>
        <p:spPr>
          <a:xfrm flipH="1">
            <a:off x="1676768" y="4693936"/>
            <a:ext cx="470980" cy="423650"/>
          </a:xfrm>
          <a:custGeom>
            <a:avLst/>
            <a:gdLst/>
            <a:ahLst/>
            <a:cxnLst/>
            <a:rect l="l" t="t" r="r" b="b"/>
            <a:pathLst>
              <a:path w="3652" h="3285" extrusionOk="0">
                <a:moveTo>
                  <a:pt x="2578" y="0"/>
                </a:moveTo>
                <a:cubicBezTo>
                  <a:pt x="2155" y="256"/>
                  <a:pt x="1858" y="764"/>
                  <a:pt x="1858" y="1276"/>
                </a:cubicBezTo>
                <a:lnTo>
                  <a:pt x="1858" y="1276"/>
                </a:lnTo>
                <a:cubicBezTo>
                  <a:pt x="1845" y="764"/>
                  <a:pt x="1522" y="271"/>
                  <a:pt x="1061" y="79"/>
                </a:cubicBezTo>
                <a:lnTo>
                  <a:pt x="1061" y="79"/>
                </a:lnTo>
                <a:cubicBezTo>
                  <a:pt x="995" y="497"/>
                  <a:pt x="1074" y="916"/>
                  <a:pt x="1296" y="1256"/>
                </a:cubicBezTo>
                <a:cubicBezTo>
                  <a:pt x="1015" y="1105"/>
                  <a:pt x="687" y="1024"/>
                  <a:pt x="367" y="1024"/>
                </a:cubicBezTo>
                <a:cubicBezTo>
                  <a:pt x="270" y="1024"/>
                  <a:pt x="173" y="1032"/>
                  <a:pt x="79" y="1047"/>
                </a:cubicBezTo>
                <a:cubicBezTo>
                  <a:pt x="324" y="1426"/>
                  <a:pt x="753" y="1680"/>
                  <a:pt x="1214" y="1711"/>
                </a:cubicBezTo>
                <a:lnTo>
                  <a:pt x="1214" y="1711"/>
                </a:lnTo>
                <a:cubicBezTo>
                  <a:pt x="1207" y="1711"/>
                  <a:pt x="1200" y="1711"/>
                  <a:pt x="1194" y="1711"/>
                </a:cubicBezTo>
                <a:cubicBezTo>
                  <a:pt x="773" y="1711"/>
                  <a:pt x="348" y="1841"/>
                  <a:pt x="1" y="2080"/>
                </a:cubicBezTo>
                <a:cubicBezTo>
                  <a:pt x="230" y="2211"/>
                  <a:pt x="495" y="2277"/>
                  <a:pt x="760" y="2277"/>
                </a:cubicBezTo>
                <a:cubicBezTo>
                  <a:pt x="1025" y="2277"/>
                  <a:pt x="1290" y="2211"/>
                  <a:pt x="1519" y="2080"/>
                </a:cubicBezTo>
                <a:lnTo>
                  <a:pt x="1519" y="2080"/>
                </a:lnTo>
                <a:cubicBezTo>
                  <a:pt x="1257" y="2421"/>
                  <a:pt x="1113" y="2852"/>
                  <a:pt x="1113" y="3284"/>
                </a:cubicBezTo>
                <a:cubicBezTo>
                  <a:pt x="1558" y="3127"/>
                  <a:pt x="1859" y="2682"/>
                  <a:pt x="1885" y="2211"/>
                </a:cubicBezTo>
                <a:cubicBezTo>
                  <a:pt x="1963" y="2630"/>
                  <a:pt x="2225" y="3023"/>
                  <a:pt x="2605" y="3245"/>
                </a:cubicBezTo>
                <a:cubicBezTo>
                  <a:pt x="2709" y="3049"/>
                  <a:pt x="2683" y="2800"/>
                  <a:pt x="2578" y="2604"/>
                </a:cubicBezTo>
                <a:cubicBezTo>
                  <a:pt x="2487" y="2408"/>
                  <a:pt x="2304" y="2237"/>
                  <a:pt x="2147" y="2094"/>
                </a:cubicBezTo>
                <a:lnTo>
                  <a:pt x="2147" y="2094"/>
                </a:lnTo>
                <a:cubicBezTo>
                  <a:pt x="2545" y="2335"/>
                  <a:pt x="3043" y="2476"/>
                  <a:pt x="3529" y="2476"/>
                </a:cubicBezTo>
                <a:cubicBezTo>
                  <a:pt x="3570" y="2476"/>
                  <a:pt x="3611" y="2475"/>
                  <a:pt x="3651" y="2473"/>
                </a:cubicBezTo>
                <a:cubicBezTo>
                  <a:pt x="3437" y="2045"/>
                  <a:pt x="2975" y="1758"/>
                  <a:pt x="2510" y="1758"/>
                </a:cubicBezTo>
                <a:cubicBezTo>
                  <a:pt x="2463" y="1758"/>
                  <a:pt x="2416" y="1760"/>
                  <a:pt x="2369" y="1766"/>
                </a:cubicBezTo>
                <a:cubicBezTo>
                  <a:pt x="2801" y="1583"/>
                  <a:pt x="3206" y="1413"/>
                  <a:pt x="3625" y="1230"/>
                </a:cubicBezTo>
                <a:cubicBezTo>
                  <a:pt x="3449" y="1095"/>
                  <a:pt x="3240" y="1034"/>
                  <a:pt x="3018" y="1034"/>
                </a:cubicBezTo>
                <a:cubicBezTo>
                  <a:pt x="2959" y="1034"/>
                  <a:pt x="2900" y="1039"/>
                  <a:pt x="2840" y="1047"/>
                </a:cubicBezTo>
                <a:cubicBezTo>
                  <a:pt x="2565" y="1086"/>
                  <a:pt x="2317" y="1230"/>
                  <a:pt x="2160" y="1439"/>
                </a:cubicBezTo>
                <a:cubicBezTo>
                  <a:pt x="2317" y="1230"/>
                  <a:pt x="2500" y="1021"/>
                  <a:pt x="2605" y="772"/>
                </a:cubicBezTo>
                <a:cubicBezTo>
                  <a:pt x="2696" y="523"/>
                  <a:pt x="2709" y="236"/>
                  <a:pt x="257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6"/>
          <p:cNvSpPr/>
          <p:nvPr/>
        </p:nvSpPr>
        <p:spPr>
          <a:xfrm flipH="1">
            <a:off x="797719" y="4716686"/>
            <a:ext cx="234716" cy="221175"/>
          </a:xfrm>
          <a:custGeom>
            <a:avLst/>
            <a:gdLst/>
            <a:ahLst/>
            <a:cxnLst/>
            <a:rect l="l" t="t" r="r" b="b"/>
            <a:pathLst>
              <a:path w="1820" h="1715" extrusionOk="0">
                <a:moveTo>
                  <a:pt x="799" y="1"/>
                </a:moveTo>
                <a:cubicBezTo>
                  <a:pt x="681" y="210"/>
                  <a:pt x="681" y="511"/>
                  <a:pt x="812" y="720"/>
                </a:cubicBezTo>
                <a:cubicBezTo>
                  <a:pt x="692" y="529"/>
                  <a:pt x="485" y="403"/>
                  <a:pt x="250" y="403"/>
                </a:cubicBezTo>
                <a:cubicBezTo>
                  <a:pt x="228" y="403"/>
                  <a:pt x="206" y="404"/>
                  <a:pt x="184" y="406"/>
                </a:cubicBezTo>
                <a:cubicBezTo>
                  <a:pt x="249" y="589"/>
                  <a:pt x="393" y="759"/>
                  <a:pt x="550" y="851"/>
                </a:cubicBezTo>
                <a:cubicBezTo>
                  <a:pt x="354" y="851"/>
                  <a:pt x="157" y="930"/>
                  <a:pt x="0" y="1047"/>
                </a:cubicBezTo>
                <a:cubicBezTo>
                  <a:pt x="102" y="1098"/>
                  <a:pt x="213" y="1124"/>
                  <a:pt x="324" y="1124"/>
                </a:cubicBezTo>
                <a:cubicBezTo>
                  <a:pt x="423" y="1124"/>
                  <a:pt x="523" y="1103"/>
                  <a:pt x="617" y="1060"/>
                </a:cubicBezTo>
                <a:lnTo>
                  <a:pt x="617" y="1060"/>
                </a:lnTo>
                <a:cubicBezTo>
                  <a:pt x="444" y="1156"/>
                  <a:pt x="305" y="1313"/>
                  <a:pt x="210" y="1492"/>
                </a:cubicBezTo>
                <a:cubicBezTo>
                  <a:pt x="471" y="1492"/>
                  <a:pt x="720" y="1335"/>
                  <a:pt x="851" y="1113"/>
                </a:cubicBezTo>
                <a:lnTo>
                  <a:pt x="851" y="1113"/>
                </a:lnTo>
                <a:cubicBezTo>
                  <a:pt x="812" y="1322"/>
                  <a:pt x="864" y="1531"/>
                  <a:pt x="969" y="1715"/>
                </a:cubicBezTo>
                <a:cubicBezTo>
                  <a:pt x="1113" y="1531"/>
                  <a:pt x="1126" y="1270"/>
                  <a:pt x="1034" y="1073"/>
                </a:cubicBezTo>
                <a:lnTo>
                  <a:pt x="1034" y="1073"/>
                </a:lnTo>
                <a:cubicBezTo>
                  <a:pt x="1165" y="1244"/>
                  <a:pt x="1374" y="1322"/>
                  <a:pt x="1571" y="1322"/>
                </a:cubicBezTo>
                <a:cubicBezTo>
                  <a:pt x="1571" y="1204"/>
                  <a:pt x="1505" y="1126"/>
                  <a:pt x="1400" y="1060"/>
                </a:cubicBezTo>
                <a:cubicBezTo>
                  <a:pt x="1309" y="1008"/>
                  <a:pt x="1204" y="982"/>
                  <a:pt x="1100" y="969"/>
                </a:cubicBezTo>
                <a:cubicBezTo>
                  <a:pt x="1335" y="969"/>
                  <a:pt x="1597" y="903"/>
                  <a:pt x="1819" y="773"/>
                </a:cubicBezTo>
                <a:cubicBezTo>
                  <a:pt x="1721" y="701"/>
                  <a:pt x="1597" y="665"/>
                  <a:pt x="1474" y="665"/>
                </a:cubicBezTo>
                <a:cubicBezTo>
                  <a:pt x="1351" y="665"/>
                  <a:pt x="1230" y="701"/>
                  <a:pt x="1139" y="773"/>
                </a:cubicBezTo>
                <a:cubicBezTo>
                  <a:pt x="1270" y="589"/>
                  <a:pt x="1414" y="406"/>
                  <a:pt x="1531" y="249"/>
                </a:cubicBezTo>
                <a:cubicBezTo>
                  <a:pt x="1510" y="244"/>
                  <a:pt x="1489" y="242"/>
                  <a:pt x="1467" y="242"/>
                </a:cubicBezTo>
                <a:cubicBezTo>
                  <a:pt x="1364" y="242"/>
                  <a:pt x="1253" y="289"/>
                  <a:pt x="1178" y="354"/>
                </a:cubicBezTo>
                <a:cubicBezTo>
                  <a:pt x="1073" y="445"/>
                  <a:pt x="995" y="550"/>
                  <a:pt x="982" y="681"/>
                </a:cubicBezTo>
                <a:cubicBezTo>
                  <a:pt x="995" y="550"/>
                  <a:pt x="1008" y="419"/>
                  <a:pt x="995" y="315"/>
                </a:cubicBezTo>
                <a:cubicBezTo>
                  <a:pt x="982" y="197"/>
                  <a:pt x="916" y="66"/>
                  <a:pt x="79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6"/>
          <p:cNvSpPr/>
          <p:nvPr/>
        </p:nvSpPr>
        <p:spPr>
          <a:xfrm flipH="1">
            <a:off x="-1797" y="4052606"/>
            <a:ext cx="626125" cy="1022692"/>
          </a:xfrm>
          <a:custGeom>
            <a:avLst/>
            <a:gdLst/>
            <a:ahLst/>
            <a:cxnLst/>
            <a:rect l="l" t="t" r="r" b="b"/>
            <a:pathLst>
              <a:path w="4855" h="7930" extrusionOk="0">
                <a:moveTo>
                  <a:pt x="4855" y="1"/>
                </a:moveTo>
                <a:cubicBezTo>
                  <a:pt x="4842" y="27"/>
                  <a:pt x="4842" y="66"/>
                  <a:pt x="4829" y="105"/>
                </a:cubicBezTo>
                <a:cubicBezTo>
                  <a:pt x="4541" y="1597"/>
                  <a:pt x="4449" y="3115"/>
                  <a:pt x="4528" y="4619"/>
                </a:cubicBezTo>
                <a:lnTo>
                  <a:pt x="4384" y="3638"/>
                </a:lnTo>
                <a:cubicBezTo>
                  <a:pt x="4305" y="3115"/>
                  <a:pt x="4214" y="2578"/>
                  <a:pt x="4004" y="2094"/>
                </a:cubicBezTo>
                <a:cubicBezTo>
                  <a:pt x="3782" y="1597"/>
                  <a:pt x="3402" y="1152"/>
                  <a:pt x="2879" y="1008"/>
                </a:cubicBezTo>
                <a:cubicBezTo>
                  <a:pt x="2801" y="1361"/>
                  <a:pt x="2814" y="1741"/>
                  <a:pt x="2840" y="2107"/>
                </a:cubicBezTo>
                <a:cubicBezTo>
                  <a:pt x="2892" y="2827"/>
                  <a:pt x="3010" y="3560"/>
                  <a:pt x="3167" y="4266"/>
                </a:cubicBezTo>
                <a:cubicBezTo>
                  <a:pt x="2735" y="3677"/>
                  <a:pt x="2238" y="3115"/>
                  <a:pt x="1767" y="2657"/>
                </a:cubicBezTo>
                <a:lnTo>
                  <a:pt x="1767" y="2657"/>
                </a:lnTo>
                <a:cubicBezTo>
                  <a:pt x="2120" y="3363"/>
                  <a:pt x="2486" y="4070"/>
                  <a:pt x="2866" y="4750"/>
                </a:cubicBezTo>
                <a:cubicBezTo>
                  <a:pt x="2958" y="4946"/>
                  <a:pt x="3324" y="5640"/>
                  <a:pt x="3677" y="6229"/>
                </a:cubicBezTo>
                <a:cubicBezTo>
                  <a:pt x="3625" y="6176"/>
                  <a:pt x="3586" y="6111"/>
                  <a:pt x="3520" y="6059"/>
                </a:cubicBezTo>
                <a:cubicBezTo>
                  <a:pt x="2905" y="5509"/>
                  <a:pt x="2055" y="5274"/>
                  <a:pt x="1243" y="5221"/>
                </a:cubicBezTo>
                <a:cubicBezTo>
                  <a:pt x="1212" y="5220"/>
                  <a:pt x="1179" y="5219"/>
                  <a:pt x="1146" y="5219"/>
                </a:cubicBezTo>
                <a:cubicBezTo>
                  <a:pt x="868" y="5219"/>
                  <a:pt x="562" y="5276"/>
                  <a:pt x="445" y="5522"/>
                </a:cubicBezTo>
                <a:cubicBezTo>
                  <a:pt x="1215" y="6407"/>
                  <a:pt x="2324" y="6802"/>
                  <a:pt x="3403" y="7261"/>
                </a:cubicBezTo>
                <a:lnTo>
                  <a:pt x="3403" y="7261"/>
                </a:lnTo>
                <a:cubicBezTo>
                  <a:pt x="2680" y="6957"/>
                  <a:pt x="1902" y="6792"/>
                  <a:pt x="1121" y="6792"/>
                </a:cubicBezTo>
                <a:cubicBezTo>
                  <a:pt x="746" y="6792"/>
                  <a:pt x="371" y="6830"/>
                  <a:pt x="0" y="6909"/>
                </a:cubicBezTo>
                <a:cubicBezTo>
                  <a:pt x="27" y="7145"/>
                  <a:pt x="262" y="7249"/>
                  <a:pt x="485" y="7341"/>
                </a:cubicBezTo>
                <a:cubicBezTo>
                  <a:pt x="1427" y="7681"/>
                  <a:pt x="2421" y="7877"/>
                  <a:pt x="3416" y="7930"/>
                </a:cubicBezTo>
                <a:lnTo>
                  <a:pt x="4318" y="7930"/>
                </a:lnTo>
                <a:cubicBezTo>
                  <a:pt x="4384" y="7930"/>
                  <a:pt x="4449" y="7930"/>
                  <a:pt x="4515" y="7904"/>
                </a:cubicBezTo>
                <a:lnTo>
                  <a:pt x="4515" y="7930"/>
                </a:lnTo>
                <a:lnTo>
                  <a:pt x="4541" y="7930"/>
                </a:lnTo>
                <a:lnTo>
                  <a:pt x="4541" y="7904"/>
                </a:lnTo>
                <a:lnTo>
                  <a:pt x="4580" y="7904"/>
                </a:lnTo>
                <a:cubicBezTo>
                  <a:pt x="4593" y="7904"/>
                  <a:pt x="4593" y="7930"/>
                  <a:pt x="4606" y="7930"/>
                </a:cubicBezTo>
                <a:lnTo>
                  <a:pt x="4724" y="7930"/>
                </a:lnTo>
                <a:cubicBezTo>
                  <a:pt x="4711" y="7930"/>
                  <a:pt x="4698" y="7904"/>
                  <a:pt x="4698" y="7904"/>
                </a:cubicBezTo>
                <a:lnTo>
                  <a:pt x="4698" y="7904"/>
                </a:lnTo>
                <a:cubicBezTo>
                  <a:pt x="4720" y="7912"/>
                  <a:pt x="4738" y="7915"/>
                  <a:pt x="4756" y="7915"/>
                </a:cubicBezTo>
                <a:cubicBezTo>
                  <a:pt x="4791" y="7915"/>
                  <a:pt x="4820" y="7904"/>
                  <a:pt x="4855" y="7904"/>
                </a:cubicBezTo>
                <a:lnTo>
                  <a:pt x="485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6"/>
          <p:cNvSpPr/>
          <p:nvPr/>
        </p:nvSpPr>
        <p:spPr>
          <a:xfrm flipH="1">
            <a:off x="8233967" y="4731649"/>
            <a:ext cx="294497" cy="264902"/>
          </a:xfrm>
          <a:custGeom>
            <a:avLst/>
            <a:gdLst/>
            <a:ahLst/>
            <a:cxnLst/>
            <a:rect l="l" t="t" r="r" b="b"/>
            <a:pathLst>
              <a:path w="3652" h="3285" extrusionOk="0">
                <a:moveTo>
                  <a:pt x="2578" y="0"/>
                </a:moveTo>
                <a:cubicBezTo>
                  <a:pt x="2155" y="256"/>
                  <a:pt x="1858" y="764"/>
                  <a:pt x="1858" y="1276"/>
                </a:cubicBezTo>
                <a:lnTo>
                  <a:pt x="1858" y="1276"/>
                </a:lnTo>
                <a:cubicBezTo>
                  <a:pt x="1845" y="764"/>
                  <a:pt x="1522" y="271"/>
                  <a:pt x="1061" y="79"/>
                </a:cubicBezTo>
                <a:lnTo>
                  <a:pt x="1061" y="79"/>
                </a:lnTo>
                <a:cubicBezTo>
                  <a:pt x="995" y="497"/>
                  <a:pt x="1074" y="916"/>
                  <a:pt x="1296" y="1256"/>
                </a:cubicBezTo>
                <a:cubicBezTo>
                  <a:pt x="1015" y="1105"/>
                  <a:pt x="687" y="1024"/>
                  <a:pt x="367" y="1024"/>
                </a:cubicBezTo>
                <a:cubicBezTo>
                  <a:pt x="270" y="1024"/>
                  <a:pt x="173" y="1032"/>
                  <a:pt x="79" y="1047"/>
                </a:cubicBezTo>
                <a:cubicBezTo>
                  <a:pt x="324" y="1426"/>
                  <a:pt x="753" y="1680"/>
                  <a:pt x="1214" y="1711"/>
                </a:cubicBezTo>
                <a:lnTo>
                  <a:pt x="1214" y="1711"/>
                </a:lnTo>
                <a:cubicBezTo>
                  <a:pt x="1207" y="1711"/>
                  <a:pt x="1200" y="1711"/>
                  <a:pt x="1194" y="1711"/>
                </a:cubicBezTo>
                <a:cubicBezTo>
                  <a:pt x="773" y="1711"/>
                  <a:pt x="348" y="1841"/>
                  <a:pt x="1" y="2080"/>
                </a:cubicBezTo>
                <a:cubicBezTo>
                  <a:pt x="230" y="2211"/>
                  <a:pt x="495" y="2277"/>
                  <a:pt x="760" y="2277"/>
                </a:cubicBezTo>
                <a:cubicBezTo>
                  <a:pt x="1025" y="2277"/>
                  <a:pt x="1290" y="2211"/>
                  <a:pt x="1519" y="2080"/>
                </a:cubicBezTo>
                <a:lnTo>
                  <a:pt x="1519" y="2080"/>
                </a:lnTo>
                <a:cubicBezTo>
                  <a:pt x="1257" y="2421"/>
                  <a:pt x="1113" y="2852"/>
                  <a:pt x="1113" y="3284"/>
                </a:cubicBezTo>
                <a:cubicBezTo>
                  <a:pt x="1558" y="3127"/>
                  <a:pt x="1859" y="2682"/>
                  <a:pt x="1885" y="2211"/>
                </a:cubicBezTo>
                <a:cubicBezTo>
                  <a:pt x="1963" y="2630"/>
                  <a:pt x="2225" y="3023"/>
                  <a:pt x="2605" y="3245"/>
                </a:cubicBezTo>
                <a:cubicBezTo>
                  <a:pt x="2709" y="3049"/>
                  <a:pt x="2683" y="2800"/>
                  <a:pt x="2578" y="2604"/>
                </a:cubicBezTo>
                <a:cubicBezTo>
                  <a:pt x="2487" y="2408"/>
                  <a:pt x="2304" y="2237"/>
                  <a:pt x="2147" y="2094"/>
                </a:cubicBezTo>
                <a:lnTo>
                  <a:pt x="2147" y="2094"/>
                </a:lnTo>
                <a:cubicBezTo>
                  <a:pt x="2545" y="2335"/>
                  <a:pt x="3043" y="2476"/>
                  <a:pt x="3529" y="2476"/>
                </a:cubicBezTo>
                <a:cubicBezTo>
                  <a:pt x="3570" y="2476"/>
                  <a:pt x="3611" y="2475"/>
                  <a:pt x="3651" y="2473"/>
                </a:cubicBezTo>
                <a:cubicBezTo>
                  <a:pt x="3437" y="2045"/>
                  <a:pt x="2975" y="1758"/>
                  <a:pt x="2510" y="1758"/>
                </a:cubicBezTo>
                <a:cubicBezTo>
                  <a:pt x="2463" y="1758"/>
                  <a:pt x="2416" y="1760"/>
                  <a:pt x="2369" y="1766"/>
                </a:cubicBezTo>
                <a:cubicBezTo>
                  <a:pt x="2801" y="1583"/>
                  <a:pt x="3206" y="1413"/>
                  <a:pt x="3625" y="1230"/>
                </a:cubicBezTo>
                <a:cubicBezTo>
                  <a:pt x="3449" y="1095"/>
                  <a:pt x="3240" y="1034"/>
                  <a:pt x="3018" y="1034"/>
                </a:cubicBezTo>
                <a:cubicBezTo>
                  <a:pt x="2959" y="1034"/>
                  <a:pt x="2900" y="1039"/>
                  <a:pt x="2840" y="1047"/>
                </a:cubicBezTo>
                <a:cubicBezTo>
                  <a:pt x="2565" y="1086"/>
                  <a:pt x="2317" y="1230"/>
                  <a:pt x="2160" y="1439"/>
                </a:cubicBezTo>
                <a:cubicBezTo>
                  <a:pt x="2317" y="1230"/>
                  <a:pt x="2500" y="1021"/>
                  <a:pt x="2605" y="772"/>
                </a:cubicBezTo>
                <a:cubicBezTo>
                  <a:pt x="2696" y="523"/>
                  <a:pt x="2709" y="236"/>
                  <a:pt x="257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6"/>
          <p:cNvSpPr/>
          <p:nvPr/>
        </p:nvSpPr>
        <p:spPr>
          <a:xfrm flipH="1">
            <a:off x="6909930" y="4683865"/>
            <a:ext cx="470975" cy="443786"/>
          </a:xfrm>
          <a:custGeom>
            <a:avLst/>
            <a:gdLst/>
            <a:ahLst/>
            <a:cxnLst/>
            <a:rect l="l" t="t" r="r" b="b"/>
            <a:pathLst>
              <a:path w="1820" h="1715" extrusionOk="0">
                <a:moveTo>
                  <a:pt x="799" y="1"/>
                </a:moveTo>
                <a:cubicBezTo>
                  <a:pt x="681" y="210"/>
                  <a:pt x="681" y="511"/>
                  <a:pt x="812" y="720"/>
                </a:cubicBezTo>
                <a:cubicBezTo>
                  <a:pt x="692" y="529"/>
                  <a:pt x="485" y="403"/>
                  <a:pt x="250" y="403"/>
                </a:cubicBezTo>
                <a:cubicBezTo>
                  <a:pt x="228" y="403"/>
                  <a:pt x="206" y="404"/>
                  <a:pt x="184" y="406"/>
                </a:cubicBezTo>
                <a:cubicBezTo>
                  <a:pt x="249" y="589"/>
                  <a:pt x="393" y="759"/>
                  <a:pt x="550" y="851"/>
                </a:cubicBezTo>
                <a:cubicBezTo>
                  <a:pt x="354" y="851"/>
                  <a:pt x="157" y="930"/>
                  <a:pt x="0" y="1047"/>
                </a:cubicBezTo>
                <a:cubicBezTo>
                  <a:pt x="102" y="1098"/>
                  <a:pt x="213" y="1124"/>
                  <a:pt x="324" y="1124"/>
                </a:cubicBezTo>
                <a:cubicBezTo>
                  <a:pt x="423" y="1124"/>
                  <a:pt x="523" y="1103"/>
                  <a:pt x="617" y="1060"/>
                </a:cubicBezTo>
                <a:lnTo>
                  <a:pt x="617" y="1060"/>
                </a:lnTo>
                <a:cubicBezTo>
                  <a:pt x="444" y="1156"/>
                  <a:pt x="305" y="1313"/>
                  <a:pt x="210" y="1492"/>
                </a:cubicBezTo>
                <a:cubicBezTo>
                  <a:pt x="471" y="1492"/>
                  <a:pt x="720" y="1335"/>
                  <a:pt x="851" y="1113"/>
                </a:cubicBezTo>
                <a:lnTo>
                  <a:pt x="851" y="1113"/>
                </a:lnTo>
                <a:cubicBezTo>
                  <a:pt x="812" y="1322"/>
                  <a:pt x="864" y="1531"/>
                  <a:pt x="969" y="1715"/>
                </a:cubicBezTo>
                <a:cubicBezTo>
                  <a:pt x="1113" y="1531"/>
                  <a:pt x="1126" y="1270"/>
                  <a:pt x="1034" y="1073"/>
                </a:cubicBezTo>
                <a:lnTo>
                  <a:pt x="1034" y="1073"/>
                </a:lnTo>
                <a:cubicBezTo>
                  <a:pt x="1165" y="1244"/>
                  <a:pt x="1374" y="1322"/>
                  <a:pt x="1571" y="1322"/>
                </a:cubicBezTo>
                <a:cubicBezTo>
                  <a:pt x="1571" y="1204"/>
                  <a:pt x="1505" y="1126"/>
                  <a:pt x="1400" y="1060"/>
                </a:cubicBezTo>
                <a:cubicBezTo>
                  <a:pt x="1309" y="1008"/>
                  <a:pt x="1204" y="982"/>
                  <a:pt x="1100" y="969"/>
                </a:cubicBezTo>
                <a:cubicBezTo>
                  <a:pt x="1335" y="969"/>
                  <a:pt x="1597" y="903"/>
                  <a:pt x="1819" y="773"/>
                </a:cubicBezTo>
                <a:cubicBezTo>
                  <a:pt x="1721" y="701"/>
                  <a:pt x="1597" y="665"/>
                  <a:pt x="1474" y="665"/>
                </a:cubicBezTo>
                <a:cubicBezTo>
                  <a:pt x="1351" y="665"/>
                  <a:pt x="1230" y="701"/>
                  <a:pt x="1139" y="773"/>
                </a:cubicBezTo>
                <a:cubicBezTo>
                  <a:pt x="1270" y="589"/>
                  <a:pt x="1414" y="406"/>
                  <a:pt x="1531" y="249"/>
                </a:cubicBezTo>
                <a:cubicBezTo>
                  <a:pt x="1510" y="244"/>
                  <a:pt x="1489" y="242"/>
                  <a:pt x="1467" y="242"/>
                </a:cubicBezTo>
                <a:cubicBezTo>
                  <a:pt x="1364" y="242"/>
                  <a:pt x="1253" y="289"/>
                  <a:pt x="1178" y="354"/>
                </a:cubicBezTo>
                <a:cubicBezTo>
                  <a:pt x="1073" y="445"/>
                  <a:pt x="995" y="550"/>
                  <a:pt x="982" y="681"/>
                </a:cubicBezTo>
                <a:cubicBezTo>
                  <a:pt x="995" y="550"/>
                  <a:pt x="1008" y="419"/>
                  <a:pt x="995" y="315"/>
                </a:cubicBezTo>
                <a:cubicBezTo>
                  <a:pt x="982" y="197"/>
                  <a:pt x="916" y="66"/>
                  <a:pt x="79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6"/>
          <p:cNvSpPr/>
          <p:nvPr/>
        </p:nvSpPr>
        <p:spPr>
          <a:xfrm flipH="1">
            <a:off x="5087813" y="4642212"/>
            <a:ext cx="470975" cy="443786"/>
          </a:xfrm>
          <a:custGeom>
            <a:avLst/>
            <a:gdLst/>
            <a:ahLst/>
            <a:cxnLst/>
            <a:rect l="l" t="t" r="r" b="b"/>
            <a:pathLst>
              <a:path w="1820" h="1715" extrusionOk="0">
                <a:moveTo>
                  <a:pt x="799" y="1"/>
                </a:moveTo>
                <a:cubicBezTo>
                  <a:pt x="681" y="210"/>
                  <a:pt x="681" y="511"/>
                  <a:pt x="812" y="720"/>
                </a:cubicBezTo>
                <a:cubicBezTo>
                  <a:pt x="692" y="529"/>
                  <a:pt x="485" y="403"/>
                  <a:pt x="250" y="403"/>
                </a:cubicBezTo>
                <a:cubicBezTo>
                  <a:pt x="228" y="403"/>
                  <a:pt x="206" y="404"/>
                  <a:pt x="184" y="406"/>
                </a:cubicBezTo>
                <a:cubicBezTo>
                  <a:pt x="249" y="589"/>
                  <a:pt x="393" y="759"/>
                  <a:pt x="550" y="851"/>
                </a:cubicBezTo>
                <a:cubicBezTo>
                  <a:pt x="354" y="851"/>
                  <a:pt x="157" y="930"/>
                  <a:pt x="0" y="1047"/>
                </a:cubicBezTo>
                <a:cubicBezTo>
                  <a:pt x="102" y="1098"/>
                  <a:pt x="213" y="1124"/>
                  <a:pt x="324" y="1124"/>
                </a:cubicBezTo>
                <a:cubicBezTo>
                  <a:pt x="423" y="1124"/>
                  <a:pt x="523" y="1103"/>
                  <a:pt x="617" y="1060"/>
                </a:cubicBezTo>
                <a:lnTo>
                  <a:pt x="617" y="1060"/>
                </a:lnTo>
                <a:cubicBezTo>
                  <a:pt x="444" y="1156"/>
                  <a:pt x="305" y="1313"/>
                  <a:pt x="210" y="1492"/>
                </a:cubicBezTo>
                <a:cubicBezTo>
                  <a:pt x="471" y="1492"/>
                  <a:pt x="720" y="1335"/>
                  <a:pt x="851" y="1113"/>
                </a:cubicBezTo>
                <a:lnTo>
                  <a:pt x="851" y="1113"/>
                </a:lnTo>
                <a:cubicBezTo>
                  <a:pt x="812" y="1322"/>
                  <a:pt x="864" y="1531"/>
                  <a:pt x="969" y="1715"/>
                </a:cubicBezTo>
                <a:cubicBezTo>
                  <a:pt x="1113" y="1531"/>
                  <a:pt x="1126" y="1270"/>
                  <a:pt x="1034" y="1073"/>
                </a:cubicBezTo>
                <a:lnTo>
                  <a:pt x="1034" y="1073"/>
                </a:lnTo>
                <a:cubicBezTo>
                  <a:pt x="1165" y="1244"/>
                  <a:pt x="1374" y="1322"/>
                  <a:pt x="1571" y="1322"/>
                </a:cubicBezTo>
                <a:cubicBezTo>
                  <a:pt x="1571" y="1204"/>
                  <a:pt x="1505" y="1126"/>
                  <a:pt x="1400" y="1060"/>
                </a:cubicBezTo>
                <a:cubicBezTo>
                  <a:pt x="1309" y="1008"/>
                  <a:pt x="1204" y="982"/>
                  <a:pt x="1100" y="969"/>
                </a:cubicBezTo>
                <a:cubicBezTo>
                  <a:pt x="1335" y="969"/>
                  <a:pt x="1597" y="903"/>
                  <a:pt x="1819" y="773"/>
                </a:cubicBezTo>
                <a:cubicBezTo>
                  <a:pt x="1721" y="701"/>
                  <a:pt x="1597" y="665"/>
                  <a:pt x="1474" y="665"/>
                </a:cubicBezTo>
                <a:cubicBezTo>
                  <a:pt x="1351" y="665"/>
                  <a:pt x="1230" y="701"/>
                  <a:pt x="1139" y="773"/>
                </a:cubicBezTo>
                <a:cubicBezTo>
                  <a:pt x="1270" y="589"/>
                  <a:pt x="1414" y="406"/>
                  <a:pt x="1531" y="249"/>
                </a:cubicBezTo>
                <a:cubicBezTo>
                  <a:pt x="1510" y="244"/>
                  <a:pt x="1489" y="242"/>
                  <a:pt x="1467" y="242"/>
                </a:cubicBezTo>
                <a:cubicBezTo>
                  <a:pt x="1364" y="242"/>
                  <a:pt x="1253" y="289"/>
                  <a:pt x="1178" y="354"/>
                </a:cubicBezTo>
                <a:cubicBezTo>
                  <a:pt x="1073" y="445"/>
                  <a:pt x="995" y="550"/>
                  <a:pt x="982" y="681"/>
                </a:cubicBezTo>
                <a:cubicBezTo>
                  <a:pt x="995" y="550"/>
                  <a:pt x="1008" y="419"/>
                  <a:pt x="995" y="315"/>
                </a:cubicBezTo>
                <a:cubicBezTo>
                  <a:pt x="982" y="197"/>
                  <a:pt x="916" y="66"/>
                  <a:pt x="79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6"/>
          <p:cNvSpPr/>
          <p:nvPr/>
        </p:nvSpPr>
        <p:spPr>
          <a:xfrm flipH="1">
            <a:off x="3076880" y="4796803"/>
            <a:ext cx="470975" cy="443786"/>
          </a:xfrm>
          <a:custGeom>
            <a:avLst/>
            <a:gdLst/>
            <a:ahLst/>
            <a:cxnLst/>
            <a:rect l="l" t="t" r="r" b="b"/>
            <a:pathLst>
              <a:path w="1820" h="1715" extrusionOk="0">
                <a:moveTo>
                  <a:pt x="799" y="1"/>
                </a:moveTo>
                <a:cubicBezTo>
                  <a:pt x="681" y="210"/>
                  <a:pt x="681" y="511"/>
                  <a:pt x="812" y="720"/>
                </a:cubicBezTo>
                <a:cubicBezTo>
                  <a:pt x="692" y="529"/>
                  <a:pt x="485" y="403"/>
                  <a:pt x="250" y="403"/>
                </a:cubicBezTo>
                <a:cubicBezTo>
                  <a:pt x="228" y="403"/>
                  <a:pt x="206" y="404"/>
                  <a:pt x="184" y="406"/>
                </a:cubicBezTo>
                <a:cubicBezTo>
                  <a:pt x="249" y="589"/>
                  <a:pt x="393" y="759"/>
                  <a:pt x="550" y="851"/>
                </a:cubicBezTo>
                <a:cubicBezTo>
                  <a:pt x="354" y="851"/>
                  <a:pt x="157" y="930"/>
                  <a:pt x="0" y="1047"/>
                </a:cubicBezTo>
                <a:cubicBezTo>
                  <a:pt x="102" y="1098"/>
                  <a:pt x="213" y="1124"/>
                  <a:pt x="324" y="1124"/>
                </a:cubicBezTo>
                <a:cubicBezTo>
                  <a:pt x="423" y="1124"/>
                  <a:pt x="523" y="1103"/>
                  <a:pt x="617" y="1060"/>
                </a:cubicBezTo>
                <a:lnTo>
                  <a:pt x="617" y="1060"/>
                </a:lnTo>
                <a:cubicBezTo>
                  <a:pt x="444" y="1156"/>
                  <a:pt x="305" y="1313"/>
                  <a:pt x="210" y="1492"/>
                </a:cubicBezTo>
                <a:cubicBezTo>
                  <a:pt x="471" y="1492"/>
                  <a:pt x="720" y="1335"/>
                  <a:pt x="851" y="1113"/>
                </a:cubicBezTo>
                <a:lnTo>
                  <a:pt x="851" y="1113"/>
                </a:lnTo>
                <a:cubicBezTo>
                  <a:pt x="812" y="1322"/>
                  <a:pt x="864" y="1531"/>
                  <a:pt x="969" y="1715"/>
                </a:cubicBezTo>
                <a:cubicBezTo>
                  <a:pt x="1113" y="1531"/>
                  <a:pt x="1126" y="1270"/>
                  <a:pt x="1034" y="1073"/>
                </a:cubicBezTo>
                <a:lnTo>
                  <a:pt x="1034" y="1073"/>
                </a:lnTo>
                <a:cubicBezTo>
                  <a:pt x="1165" y="1244"/>
                  <a:pt x="1374" y="1322"/>
                  <a:pt x="1571" y="1322"/>
                </a:cubicBezTo>
                <a:cubicBezTo>
                  <a:pt x="1571" y="1204"/>
                  <a:pt x="1505" y="1126"/>
                  <a:pt x="1400" y="1060"/>
                </a:cubicBezTo>
                <a:cubicBezTo>
                  <a:pt x="1309" y="1008"/>
                  <a:pt x="1204" y="982"/>
                  <a:pt x="1100" y="969"/>
                </a:cubicBezTo>
                <a:cubicBezTo>
                  <a:pt x="1335" y="969"/>
                  <a:pt x="1597" y="903"/>
                  <a:pt x="1819" y="773"/>
                </a:cubicBezTo>
                <a:cubicBezTo>
                  <a:pt x="1721" y="701"/>
                  <a:pt x="1597" y="665"/>
                  <a:pt x="1474" y="665"/>
                </a:cubicBezTo>
                <a:cubicBezTo>
                  <a:pt x="1351" y="665"/>
                  <a:pt x="1230" y="701"/>
                  <a:pt x="1139" y="773"/>
                </a:cubicBezTo>
                <a:cubicBezTo>
                  <a:pt x="1270" y="589"/>
                  <a:pt x="1414" y="406"/>
                  <a:pt x="1531" y="249"/>
                </a:cubicBezTo>
                <a:cubicBezTo>
                  <a:pt x="1510" y="244"/>
                  <a:pt x="1489" y="242"/>
                  <a:pt x="1467" y="242"/>
                </a:cubicBezTo>
                <a:cubicBezTo>
                  <a:pt x="1364" y="242"/>
                  <a:pt x="1253" y="289"/>
                  <a:pt x="1178" y="354"/>
                </a:cubicBezTo>
                <a:cubicBezTo>
                  <a:pt x="1073" y="445"/>
                  <a:pt x="995" y="550"/>
                  <a:pt x="982" y="681"/>
                </a:cubicBezTo>
                <a:cubicBezTo>
                  <a:pt x="995" y="550"/>
                  <a:pt x="1008" y="419"/>
                  <a:pt x="995" y="315"/>
                </a:cubicBezTo>
                <a:cubicBezTo>
                  <a:pt x="982" y="197"/>
                  <a:pt x="916" y="66"/>
                  <a:pt x="79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6"/>
          <p:cNvSpPr/>
          <p:nvPr/>
        </p:nvSpPr>
        <p:spPr>
          <a:xfrm flipH="1">
            <a:off x="4042944" y="4575636"/>
            <a:ext cx="234716" cy="221175"/>
          </a:xfrm>
          <a:custGeom>
            <a:avLst/>
            <a:gdLst/>
            <a:ahLst/>
            <a:cxnLst/>
            <a:rect l="l" t="t" r="r" b="b"/>
            <a:pathLst>
              <a:path w="1820" h="1715" extrusionOk="0">
                <a:moveTo>
                  <a:pt x="799" y="1"/>
                </a:moveTo>
                <a:cubicBezTo>
                  <a:pt x="681" y="210"/>
                  <a:pt x="681" y="511"/>
                  <a:pt x="812" y="720"/>
                </a:cubicBezTo>
                <a:cubicBezTo>
                  <a:pt x="692" y="529"/>
                  <a:pt x="485" y="403"/>
                  <a:pt x="250" y="403"/>
                </a:cubicBezTo>
                <a:cubicBezTo>
                  <a:pt x="228" y="403"/>
                  <a:pt x="206" y="404"/>
                  <a:pt x="184" y="406"/>
                </a:cubicBezTo>
                <a:cubicBezTo>
                  <a:pt x="249" y="589"/>
                  <a:pt x="393" y="759"/>
                  <a:pt x="550" y="851"/>
                </a:cubicBezTo>
                <a:cubicBezTo>
                  <a:pt x="354" y="851"/>
                  <a:pt x="157" y="930"/>
                  <a:pt x="0" y="1047"/>
                </a:cubicBezTo>
                <a:cubicBezTo>
                  <a:pt x="102" y="1098"/>
                  <a:pt x="213" y="1124"/>
                  <a:pt x="324" y="1124"/>
                </a:cubicBezTo>
                <a:cubicBezTo>
                  <a:pt x="423" y="1124"/>
                  <a:pt x="523" y="1103"/>
                  <a:pt x="617" y="1060"/>
                </a:cubicBezTo>
                <a:lnTo>
                  <a:pt x="617" y="1060"/>
                </a:lnTo>
                <a:cubicBezTo>
                  <a:pt x="444" y="1156"/>
                  <a:pt x="305" y="1313"/>
                  <a:pt x="210" y="1492"/>
                </a:cubicBezTo>
                <a:cubicBezTo>
                  <a:pt x="471" y="1492"/>
                  <a:pt x="720" y="1335"/>
                  <a:pt x="851" y="1113"/>
                </a:cubicBezTo>
                <a:lnTo>
                  <a:pt x="851" y="1113"/>
                </a:lnTo>
                <a:cubicBezTo>
                  <a:pt x="812" y="1322"/>
                  <a:pt x="864" y="1531"/>
                  <a:pt x="969" y="1715"/>
                </a:cubicBezTo>
                <a:cubicBezTo>
                  <a:pt x="1113" y="1531"/>
                  <a:pt x="1126" y="1270"/>
                  <a:pt x="1034" y="1073"/>
                </a:cubicBezTo>
                <a:lnTo>
                  <a:pt x="1034" y="1073"/>
                </a:lnTo>
                <a:cubicBezTo>
                  <a:pt x="1165" y="1244"/>
                  <a:pt x="1374" y="1322"/>
                  <a:pt x="1571" y="1322"/>
                </a:cubicBezTo>
                <a:cubicBezTo>
                  <a:pt x="1571" y="1204"/>
                  <a:pt x="1505" y="1126"/>
                  <a:pt x="1400" y="1060"/>
                </a:cubicBezTo>
                <a:cubicBezTo>
                  <a:pt x="1309" y="1008"/>
                  <a:pt x="1204" y="982"/>
                  <a:pt x="1100" y="969"/>
                </a:cubicBezTo>
                <a:cubicBezTo>
                  <a:pt x="1335" y="969"/>
                  <a:pt x="1597" y="903"/>
                  <a:pt x="1819" y="773"/>
                </a:cubicBezTo>
                <a:cubicBezTo>
                  <a:pt x="1721" y="701"/>
                  <a:pt x="1597" y="665"/>
                  <a:pt x="1474" y="665"/>
                </a:cubicBezTo>
                <a:cubicBezTo>
                  <a:pt x="1351" y="665"/>
                  <a:pt x="1230" y="701"/>
                  <a:pt x="1139" y="773"/>
                </a:cubicBezTo>
                <a:cubicBezTo>
                  <a:pt x="1270" y="589"/>
                  <a:pt x="1414" y="406"/>
                  <a:pt x="1531" y="249"/>
                </a:cubicBezTo>
                <a:cubicBezTo>
                  <a:pt x="1510" y="244"/>
                  <a:pt x="1489" y="242"/>
                  <a:pt x="1467" y="242"/>
                </a:cubicBezTo>
                <a:cubicBezTo>
                  <a:pt x="1364" y="242"/>
                  <a:pt x="1253" y="289"/>
                  <a:pt x="1178" y="354"/>
                </a:cubicBezTo>
                <a:cubicBezTo>
                  <a:pt x="1073" y="445"/>
                  <a:pt x="995" y="550"/>
                  <a:pt x="982" y="681"/>
                </a:cubicBezTo>
                <a:cubicBezTo>
                  <a:pt x="995" y="550"/>
                  <a:pt x="1008" y="419"/>
                  <a:pt x="995" y="315"/>
                </a:cubicBezTo>
                <a:cubicBezTo>
                  <a:pt x="982" y="197"/>
                  <a:pt x="916" y="66"/>
                  <a:pt x="79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6"/>
          <p:cNvSpPr/>
          <p:nvPr/>
        </p:nvSpPr>
        <p:spPr>
          <a:xfrm>
            <a:off x="7696260" y="4183504"/>
            <a:ext cx="1520675" cy="1696880"/>
          </a:xfrm>
          <a:custGeom>
            <a:avLst/>
            <a:gdLst/>
            <a:ahLst/>
            <a:cxnLst/>
            <a:rect l="l" t="t" r="r" b="b"/>
            <a:pathLst>
              <a:path w="15297" h="13877" extrusionOk="0">
                <a:moveTo>
                  <a:pt x="6606" y="1"/>
                </a:moveTo>
                <a:cubicBezTo>
                  <a:pt x="6564" y="1"/>
                  <a:pt x="6521" y="3"/>
                  <a:pt x="6477" y="6"/>
                </a:cubicBezTo>
                <a:cubicBezTo>
                  <a:pt x="4070" y="203"/>
                  <a:pt x="5758" y="3330"/>
                  <a:pt x="6333" y="4468"/>
                </a:cubicBezTo>
                <a:cubicBezTo>
                  <a:pt x="7289" y="6405"/>
                  <a:pt x="8506" y="8184"/>
                  <a:pt x="9893" y="9833"/>
                </a:cubicBezTo>
                <a:cubicBezTo>
                  <a:pt x="8793" y="8839"/>
                  <a:pt x="7681" y="7831"/>
                  <a:pt x="6399" y="7072"/>
                </a:cubicBezTo>
                <a:cubicBezTo>
                  <a:pt x="5257" y="6408"/>
                  <a:pt x="3950" y="5952"/>
                  <a:pt x="2634" y="5952"/>
                </a:cubicBezTo>
                <a:cubicBezTo>
                  <a:pt x="2471" y="5952"/>
                  <a:pt x="2309" y="5959"/>
                  <a:pt x="2146" y="5973"/>
                </a:cubicBezTo>
                <a:cubicBezTo>
                  <a:pt x="1636" y="6025"/>
                  <a:pt x="1139" y="6143"/>
                  <a:pt x="733" y="6418"/>
                </a:cubicBezTo>
                <a:cubicBezTo>
                  <a:pt x="328" y="6693"/>
                  <a:pt x="14" y="7151"/>
                  <a:pt x="14" y="7648"/>
                </a:cubicBezTo>
                <a:cubicBezTo>
                  <a:pt x="1" y="8525"/>
                  <a:pt x="877" y="9139"/>
                  <a:pt x="1688" y="9532"/>
                </a:cubicBezTo>
                <a:cubicBezTo>
                  <a:pt x="3298" y="10330"/>
                  <a:pt x="5038" y="10906"/>
                  <a:pt x="6661" y="11717"/>
                </a:cubicBezTo>
                <a:cubicBezTo>
                  <a:pt x="7786" y="12293"/>
                  <a:pt x="8859" y="12973"/>
                  <a:pt x="9735" y="13876"/>
                </a:cubicBezTo>
                <a:lnTo>
                  <a:pt x="15231" y="10396"/>
                </a:lnTo>
                <a:cubicBezTo>
                  <a:pt x="14878" y="9022"/>
                  <a:pt x="15009" y="7530"/>
                  <a:pt x="15126" y="6091"/>
                </a:cubicBezTo>
                <a:cubicBezTo>
                  <a:pt x="15257" y="4377"/>
                  <a:pt x="15296" y="2558"/>
                  <a:pt x="14394" y="1106"/>
                </a:cubicBezTo>
                <a:cubicBezTo>
                  <a:pt x="14158" y="739"/>
                  <a:pt x="13857" y="386"/>
                  <a:pt x="13425" y="320"/>
                </a:cubicBezTo>
                <a:cubicBezTo>
                  <a:pt x="13380" y="314"/>
                  <a:pt x="13334" y="310"/>
                  <a:pt x="13288" y="310"/>
                </a:cubicBezTo>
                <a:cubicBezTo>
                  <a:pt x="12976" y="310"/>
                  <a:pt x="12659" y="460"/>
                  <a:pt x="12431" y="700"/>
                </a:cubicBezTo>
                <a:cubicBezTo>
                  <a:pt x="12182" y="962"/>
                  <a:pt x="12025" y="1302"/>
                  <a:pt x="11894" y="1642"/>
                </a:cubicBezTo>
                <a:cubicBezTo>
                  <a:pt x="11057" y="3906"/>
                  <a:pt x="11515" y="6392"/>
                  <a:pt x="12065" y="8721"/>
                </a:cubicBezTo>
                <a:cubicBezTo>
                  <a:pt x="10952" y="7085"/>
                  <a:pt x="10717" y="4992"/>
                  <a:pt x="9840" y="3212"/>
                </a:cubicBezTo>
                <a:cubicBezTo>
                  <a:pt x="9306" y="2106"/>
                  <a:pt x="8057" y="1"/>
                  <a:pt x="660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211"/>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1">
  <p:cSld name="CUSTOM_10">
    <p:spTree>
      <p:nvGrpSpPr>
        <p:cNvPr id="1" name="Shape 244"/>
        <p:cNvGrpSpPr/>
        <p:nvPr/>
      </p:nvGrpSpPr>
      <p:grpSpPr>
        <a:xfrm>
          <a:off x="0" y="0"/>
          <a:ext cx="0" cy="0"/>
          <a:chOff x="0" y="0"/>
          <a:chExt cx="0" cy="0"/>
        </a:xfrm>
      </p:grpSpPr>
      <p:sp>
        <p:nvSpPr>
          <p:cNvPr id="245" name="Google Shape;245;p14"/>
          <p:cNvSpPr txBox="1">
            <a:spLocks noGrp="1"/>
          </p:cNvSpPr>
          <p:nvPr>
            <p:ph type="title"/>
          </p:nvPr>
        </p:nvSpPr>
        <p:spPr>
          <a:xfrm>
            <a:off x="713225" y="445025"/>
            <a:ext cx="7717500" cy="572700"/>
          </a:xfrm>
          <a:prstGeom prst="rect">
            <a:avLst/>
          </a:prstGeom>
        </p:spPr>
        <p:txBody>
          <a:bodyPr spcFirstLastPara="1" wrap="square" lIns="91425" tIns="91425" rIns="91425" bIns="91425" anchor="t" anchorCtr="0">
            <a:noAutofit/>
          </a:bodyPr>
          <a:lstStyle>
            <a:lvl1pPr lvl="0" algn="ctr">
              <a:spcBef>
                <a:spcPts val="0"/>
              </a:spcBef>
              <a:spcAft>
                <a:spcPts val="0"/>
              </a:spcAft>
              <a:buSzPts val="3500"/>
              <a:buNone/>
              <a:defRPr>
                <a:latin typeface="Quicksand Medium"/>
                <a:ea typeface="Quicksand Medium"/>
                <a:cs typeface="Quicksand Medium"/>
                <a:sym typeface="Quicksand Medium"/>
              </a:defRPr>
            </a:lvl1pPr>
            <a:lvl2pPr lvl="1" algn="ctr">
              <a:spcBef>
                <a:spcPts val="0"/>
              </a:spcBef>
              <a:spcAft>
                <a:spcPts val="0"/>
              </a:spcAft>
              <a:buSzPts val="3500"/>
              <a:buNone/>
              <a:defRPr>
                <a:latin typeface="Quicksand Medium"/>
                <a:ea typeface="Quicksand Medium"/>
                <a:cs typeface="Quicksand Medium"/>
                <a:sym typeface="Quicksand Medium"/>
              </a:defRPr>
            </a:lvl2pPr>
            <a:lvl3pPr lvl="2" algn="ctr">
              <a:spcBef>
                <a:spcPts val="0"/>
              </a:spcBef>
              <a:spcAft>
                <a:spcPts val="0"/>
              </a:spcAft>
              <a:buSzPts val="3500"/>
              <a:buNone/>
              <a:defRPr>
                <a:latin typeface="Quicksand Medium"/>
                <a:ea typeface="Quicksand Medium"/>
                <a:cs typeface="Quicksand Medium"/>
                <a:sym typeface="Quicksand Medium"/>
              </a:defRPr>
            </a:lvl3pPr>
            <a:lvl4pPr lvl="3" algn="ctr">
              <a:spcBef>
                <a:spcPts val="0"/>
              </a:spcBef>
              <a:spcAft>
                <a:spcPts val="0"/>
              </a:spcAft>
              <a:buSzPts val="3500"/>
              <a:buNone/>
              <a:defRPr>
                <a:latin typeface="Quicksand Medium"/>
                <a:ea typeface="Quicksand Medium"/>
                <a:cs typeface="Quicksand Medium"/>
                <a:sym typeface="Quicksand Medium"/>
              </a:defRPr>
            </a:lvl4pPr>
            <a:lvl5pPr lvl="4" algn="ctr">
              <a:spcBef>
                <a:spcPts val="0"/>
              </a:spcBef>
              <a:spcAft>
                <a:spcPts val="0"/>
              </a:spcAft>
              <a:buSzPts val="3500"/>
              <a:buNone/>
              <a:defRPr>
                <a:latin typeface="Quicksand Medium"/>
                <a:ea typeface="Quicksand Medium"/>
                <a:cs typeface="Quicksand Medium"/>
                <a:sym typeface="Quicksand Medium"/>
              </a:defRPr>
            </a:lvl5pPr>
            <a:lvl6pPr lvl="5" algn="ctr">
              <a:spcBef>
                <a:spcPts val="0"/>
              </a:spcBef>
              <a:spcAft>
                <a:spcPts val="0"/>
              </a:spcAft>
              <a:buSzPts val="3500"/>
              <a:buNone/>
              <a:defRPr>
                <a:latin typeface="Quicksand Medium"/>
                <a:ea typeface="Quicksand Medium"/>
                <a:cs typeface="Quicksand Medium"/>
                <a:sym typeface="Quicksand Medium"/>
              </a:defRPr>
            </a:lvl6pPr>
            <a:lvl7pPr lvl="6" algn="ctr">
              <a:spcBef>
                <a:spcPts val="0"/>
              </a:spcBef>
              <a:spcAft>
                <a:spcPts val="0"/>
              </a:spcAft>
              <a:buSzPts val="3500"/>
              <a:buNone/>
              <a:defRPr>
                <a:latin typeface="Quicksand Medium"/>
                <a:ea typeface="Quicksand Medium"/>
                <a:cs typeface="Quicksand Medium"/>
                <a:sym typeface="Quicksand Medium"/>
              </a:defRPr>
            </a:lvl7pPr>
            <a:lvl8pPr lvl="7" algn="ctr">
              <a:spcBef>
                <a:spcPts val="0"/>
              </a:spcBef>
              <a:spcAft>
                <a:spcPts val="0"/>
              </a:spcAft>
              <a:buSzPts val="3500"/>
              <a:buNone/>
              <a:defRPr>
                <a:latin typeface="Quicksand Medium"/>
                <a:ea typeface="Quicksand Medium"/>
                <a:cs typeface="Quicksand Medium"/>
                <a:sym typeface="Quicksand Medium"/>
              </a:defRPr>
            </a:lvl8pPr>
            <a:lvl9pPr lvl="8" algn="ctr">
              <a:spcBef>
                <a:spcPts val="0"/>
              </a:spcBef>
              <a:spcAft>
                <a:spcPts val="0"/>
              </a:spcAft>
              <a:buSzPts val="3500"/>
              <a:buNone/>
              <a:defRPr>
                <a:latin typeface="Quicksand Medium"/>
                <a:ea typeface="Quicksand Medium"/>
                <a:cs typeface="Quicksand Medium"/>
                <a:sym typeface="Quicksand Medium"/>
              </a:defRPr>
            </a:lvl9pPr>
          </a:lstStyle>
          <a:p>
            <a:endParaRPr/>
          </a:p>
        </p:txBody>
      </p:sp>
      <p:sp>
        <p:nvSpPr>
          <p:cNvPr id="246" name="Google Shape;246;p14"/>
          <p:cNvSpPr/>
          <p:nvPr/>
        </p:nvSpPr>
        <p:spPr>
          <a:xfrm>
            <a:off x="-377926" y="0"/>
            <a:ext cx="1562047" cy="4772134"/>
          </a:xfrm>
          <a:custGeom>
            <a:avLst/>
            <a:gdLst/>
            <a:ahLst/>
            <a:cxnLst/>
            <a:rect l="l" t="t" r="r" b="b"/>
            <a:pathLst>
              <a:path w="6583" h="32909" extrusionOk="0">
                <a:moveTo>
                  <a:pt x="1715" y="1"/>
                </a:moveTo>
                <a:cubicBezTo>
                  <a:pt x="2369" y="10953"/>
                  <a:pt x="1" y="22284"/>
                  <a:pt x="1741" y="32909"/>
                </a:cubicBezTo>
                <a:lnTo>
                  <a:pt x="6517" y="32909"/>
                </a:lnTo>
                <a:cubicBezTo>
                  <a:pt x="6583" y="30750"/>
                  <a:pt x="6360" y="28551"/>
                  <a:pt x="6020" y="26432"/>
                </a:cubicBezTo>
                <a:cubicBezTo>
                  <a:pt x="5444" y="22964"/>
                  <a:pt x="4528" y="19588"/>
                  <a:pt x="3992" y="16121"/>
                </a:cubicBezTo>
                <a:cubicBezTo>
                  <a:pt x="3154" y="10822"/>
                  <a:pt x="3181" y="5405"/>
                  <a:pt x="336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14"/>
          <p:cNvSpPr/>
          <p:nvPr/>
        </p:nvSpPr>
        <p:spPr>
          <a:xfrm>
            <a:off x="8195043" y="-66563"/>
            <a:ext cx="1027919" cy="4770249"/>
          </a:xfrm>
          <a:custGeom>
            <a:avLst/>
            <a:gdLst/>
            <a:ahLst/>
            <a:cxnLst/>
            <a:rect l="l" t="t" r="r" b="b"/>
            <a:pathLst>
              <a:path w="4332" h="32896" extrusionOk="0">
                <a:moveTo>
                  <a:pt x="2604" y="1"/>
                </a:moveTo>
                <a:cubicBezTo>
                  <a:pt x="3140" y="5378"/>
                  <a:pt x="2643" y="10926"/>
                  <a:pt x="1950" y="16304"/>
                </a:cubicBezTo>
                <a:cubicBezTo>
                  <a:pt x="1230" y="21813"/>
                  <a:pt x="275" y="27334"/>
                  <a:pt x="0" y="32895"/>
                </a:cubicBezTo>
                <a:lnTo>
                  <a:pt x="3428" y="32895"/>
                </a:lnTo>
                <a:cubicBezTo>
                  <a:pt x="4331" y="27321"/>
                  <a:pt x="4253" y="21538"/>
                  <a:pt x="4148" y="15833"/>
                </a:cubicBezTo>
                <a:cubicBezTo>
                  <a:pt x="4069" y="10547"/>
                  <a:pt x="3991" y="5274"/>
                  <a:pt x="391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4"/>
          <p:cNvSpPr/>
          <p:nvPr/>
        </p:nvSpPr>
        <p:spPr>
          <a:xfrm>
            <a:off x="-269875" y="4512500"/>
            <a:ext cx="10034733" cy="2480883"/>
          </a:xfrm>
          <a:custGeom>
            <a:avLst/>
            <a:gdLst/>
            <a:ahLst/>
            <a:cxnLst/>
            <a:rect l="l" t="t" r="r" b="b"/>
            <a:pathLst>
              <a:path w="69624" h="19948" extrusionOk="0">
                <a:moveTo>
                  <a:pt x="1913" y="1"/>
                </a:moveTo>
                <a:cubicBezTo>
                  <a:pt x="1488" y="1"/>
                  <a:pt x="1068" y="14"/>
                  <a:pt x="654" y="44"/>
                </a:cubicBezTo>
                <a:cubicBezTo>
                  <a:pt x="0" y="3655"/>
                  <a:pt x="1086" y="8326"/>
                  <a:pt x="1348" y="12042"/>
                </a:cubicBezTo>
                <a:cubicBezTo>
                  <a:pt x="1505" y="13979"/>
                  <a:pt x="1727" y="16099"/>
                  <a:pt x="3114" y="17459"/>
                </a:cubicBezTo>
                <a:cubicBezTo>
                  <a:pt x="4541" y="18846"/>
                  <a:pt x="6752" y="18964"/>
                  <a:pt x="8741" y="19016"/>
                </a:cubicBezTo>
                <a:cubicBezTo>
                  <a:pt x="22636" y="19304"/>
                  <a:pt x="36532" y="19618"/>
                  <a:pt x="50441" y="19906"/>
                </a:cubicBezTo>
                <a:cubicBezTo>
                  <a:pt x="51307" y="19928"/>
                  <a:pt x="52176" y="19947"/>
                  <a:pt x="53045" y="19947"/>
                </a:cubicBezTo>
                <a:cubicBezTo>
                  <a:pt x="55279" y="19947"/>
                  <a:pt x="57513" y="19822"/>
                  <a:pt x="59679" y="19304"/>
                </a:cubicBezTo>
                <a:cubicBezTo>
                  <a:pt x="62688" y="18585"/>
                  <a:pt x="65619" y="16975"/>
                  <a:pt x="67255" y="14332"/>
                </a:cubicBezTo>
                <a:cubicBezTo>
                  <a:pt x="69623" y="10538"/>
                  <a:pt x="68511" y="4911"/>
                  <a:pt x="64769" y="2464"/>
                </a:cubicBezTo>
                <a:cubicBezTo>
                  <a:pt x="62783" y="1154"/>
                  <a:pt x="60436" y="788"/>
                  <a:pt x="58022" y="788"/>
                </a:cubicBezTo>
                <a:cubicBezTo>
                  <a:pt x="56460" y="788"/>
                  <a:pt x="54870" y="941"/>
                  <a:pt x="53333" y="1091"/>
                </a:cubicBezTo>
                <a:cubicBezTo>
                  <a:pt x="46159" y="1786"/>
                  <a:pt x="38950" y="2122"/>
                  <a:pt x="31749" y="2122"/>
                </a:cubicBezTo>
                <a:cubicBezTo>
                  <a:pt x="30137" y="2122"/>
                  <a:pt x="28526" y="2105"/>
                  <a:pt x="26915" y="2072"/>
                </a:cubicBezTo>
                <a:cubicBezTo>
                  <a:pt x="22375" y="1967"/>
                  <a:pt x="17834" y="1719"/>
                  <a:pt x="13307" y="1326"/>
                </a:cubicBezTo>
                <a:cubicBezTo>
                  <a:pt x="9670" y="1021"/>
                  <a:pt x="5601" y="1"/>
                  <a:pt x="191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14"/>
          <p:cNvSpPr/>
          <p:nvPr/>
        </p:nvSpPr>
        <p:spPr>
          <a:xfrm>
            <a:off x="6018568" y="3804607"/>
            <a:ext cx="6412786" cy="1376227"/>
          </a:xfrm>
          <a:custGeom>
            <a:avLst/>
            <a:gdLst/>
            <a:ahLst/>
            <a:cxnLst/>
            <a:rect l="l" t="t" r="r" b="b"/>
            <a:pathLst>
              <a:path w="26262" h="5636" extrusionOk="0">
                <a:moveTo>
                  <a:pt x="11513" y="0"/>
                </a:moveTo>
                <a:cubicBezTo>
                  <a:pt x="11070" y="0"/>
                  <a:pt x="10628" y="97"/>
                  <a:pt x="10233" y="297"/>
                </a:cubicBezTo>
                <a:cubicBezTo>
                  <a:pt x="9212" y="821"/>
                  <a:pt x="8558" y="2011"/>
                  <a:pt x="8650" y="3163"/>
                </a:cubicBezTo>
                <a:cubicBezTo>
                  <a:pt x="8182" y="2831"/>
                  <a:pt x="7610" y="2668"/>
                  <a:pt x="7036" y="2668"/>
                </a:cubicBezTo>
                <a:cubicBezTo>
                  <a:pt x="6342" y="2668"/>
                  <a:pt x="5646" y="2907"/>
                  <a:pt x="5130" y="3372"/>
                </a:cubicBezTo>
                <a:cubicBezTo>
                  <a:pt x="4764" y="3712"/>
                  <a:pt x="4463" y="4197"/>
                  <a:pt x="3992" y="4419"/>
                </a:cubicBezTo>
                <a:cubicBezTo>
                  <a:pt x="3674" y="4571"/>
                  <a:pt x="3329" y="4595"/>
                  <a:pt x="2975" y="4595"/>
                </a:cubicBezTo>
                <a:cubicBezTo>
                  <a:pt x="2810" y="4595"/>
                  <a:pt x="2642" y="4589"/>
                  <a:pt x="2474" y="4589"/>
                </a:cubicBezTo>
                <a:cubicBezTo>
                  <a:pt x="2352" y="4589"/>
                  <a:pt x="2229" y="4592"/>
                  <a:pt x="2107" y="4602"/>
                </a:cubicBezTo>
                <a:cubicBezTo>
                  <a:pt x="1309" y="4655"/>
                  <a:pt x="537" y="5047"/>
                  <a:pt x="1" y="5636"/>
                </a:cubicBezTo>
                <a:lnTo>
                  <a:pt x="26262" y="5636"/>
                </a:lnTo>
                <a:lnTo>
                  <a:pt x="26262" y="101"/>
                </a:lnTo>
                <a:cubicBezTo>
                  <a:pt x="25529" y="415"/>
                  <a:pt x="24875" y="952"/>
                  <a:pt x="24430" y="1645"/>
                </a:cubicBezTo>
                <a:cubicBezTo>
                  <a:pt x="24273" y="1985"/>
                  <a:pt x="24142" y="2312"/>
                  <a:pt x="24011" y="2574"/>
                </a:cubicBezTo>
                <a:cubicBezTo>
                  <a:pt x="23946" y="2703"/>
                  <a:pt x="23815" y="2765"/>
                  <a:pt x="23683" y="2765"/>
                </a:cubicBezTo>
                <a:cubicBezTo>
                  <a:pt x="23547" y="2765"/>
                  <a:pt x="23410" y="2700"/>
                  <a:pt x="23344" y="2574"/>
                </a:cubicBezTo>
                <a:cubicBezTo>
                  <a:pt x="23215" y="2340"/>
                  <a:pt x="23101" y="2236"/>
                  <a:pt x="22946" y="2236"/>
                </a:cubicBezTo>
                <a:cubicBezTo>
                  <a:pt x="22850" y="2236"/>
                  <a:pt x="22739" y="2276"/>
                  <a:pt x="22598" y="2352"/>
                </a:cubicBezTo>
                <a:cubicBezTo>
                  <a:pt x="22310" y="2509"/>
                  <a:pt x="22048" y="2757"/>
                  <a:pt x="21761" y="2954"/>
                </a:cubicBezTo>
                <a:cubicBezTo>
                  <a:pt x="21710" y="2993"/>
                  <a:pt x="21652" y="3009"/>
                  <a:pt x="21593" y="3009"/>
                </a:cubicBezTo>
                <a:cubicBezTo>
                  <a:pt x="21454" y="3009"/>
                  <a:pt x="21307" y="2916"/>
                  <a:pt x="21224" y="2796"/>
                </a:cubicBezTo>
                <a:cubicBezTo>
                  <a:pt x="21017" y="2508"/>
                  <a:pt x="20797" y="2382"/>
                  <a:pt x="20553" y="2382"/>
                </a:cubicBezTo>
                <a:cubicBezTo>
                  <a:pt x="20365" y="2382"/>
                  <a:pt x="20163" y="2456"/>
                  <a:pt x="19942" y="2587"/>
                </a:cubicBezTo>
                <a:cubicBezTo>
                  <a:pt x="19882" y="2625"/>
                  <a:pt x="19816" y="2643"/>
                  <a:pt x="19749" y="2643"/>
                </a:cubicBezTo>
                <a:cubicBezTo>
                  <a:pt x="19611" y="2643"/>
                  <a:pt x="19472" y="2567"/>
                  <a:pt x="19392" y="2443"/>
                </a:cubicBezTo>
                <a:cubicBezTo>
                  <a:pt x="19154" y="2046"/>
                  <a:pt x="18552" y="1684"/>
                  <a:pt x="18021" y="1684"/>
                </a:cubicBezTo>
                <a:cubicBezTo>
                  <a:pt x="17765" y="1684"/>
                  <a:pt x="17525" y="1768"/>
                  <a:pt x="17351" y="1972"/>
                </a:cubicBezTo>
                <a:cubicBezTo>
                  <a:pt x="17287" y="2052"/>
                  <a:pt x="17194" y="2089"/>
                  <a:pt x="17099" y="2089"/>
                </a:cubicBezTo>
                <a:cubicBezTo>
                  <a:pt x="16962" y="2089"/>
                  <a:pt x="16819" y="2012"/>
                  <a:pt x="16749" y="1881"/>
                </a:cubicBezTo>
                <a:cubicBezTo>
                  <a:pt x="16501" y="1449"/>
                  <a:pt x="16291" y="965"/>
                  <a:pt x="15951" y="572"/>
                </a:cubicBezTo>
                <a:cubicBezTo>
                  <a:pt x="15742" y="350"/>
                  <a:pt x="15519" y="232"/>
                  <a:pt x="15271" y="166"/>
                </a:cubicBezTo>
                <a:cubicBezTo>
                  <a:pt x="15160" y="157"/>
                  <a:pt x="15042" y="148"/>
                  <a:pt x="14932" y="148"/>
                </a:cubicBezTo>
                <a:cubicBezTo>
                  <a:pt x="14886" y="148"/>
                  <a:pt x="14842" y="150"/>
                  <a:pt x="14800" y="153"/>
                </a:cubicBezTo>
                <a:cubicBezTo>
                  <a:pt x="14734" y="153"/>
                  <a:pt x="14682" y="166"/>
                  <a:pt x="14616" y="180"/>
                </a:cubicBezTo>
                <a:cubicBezTo>
                  <a:pt x="14590" y="180"/>
                  <a:pt x="14551" y="206"/>
                  <a:pt x="14525" y="206"/>
                </a:cubicBezTo>
                <a:cubicBezTo>
                  <a:pt x="14132" y="284"/>
                  <a:pt x="13766" y="467"/>
                  <a:pt x="13478" y="729"/>
                </a:cubicBezTo>
                <a:cubicBezTo>
                  <a:pt x="12945" y="252"/>
                  <a:pt x="12227" y="0"/>
                  <a:pt x="1151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14"/>
          <p:cNvSpPr/>
          <p:nvPr/>
        </p:nvSpPr>
        <p:spPr>
          <a:xfrm>
            <a:off x="-3526950" y="3769466"/>
            <a:ext cx="6418891" cy="1374029"/>
          </a:xfrm>
          <a:custGeom>
            <a:avLst/>
            <a:gdLst/>
            <a:ahLst/>
            <a:cxnLst/>
            <a:rect l="l" t="t" r="r" b="b"/>
            <a:pathLst>
              <a:path w="26287" h="5627" extrusionOk="0">
                <a:moveTo>
                  <a:pt x="14759" y="0"/>
                </a:moveTo>
                <a:cubicBezTo>
                  <a:pt x="14050" y="0"/>
                  <a:pt x="13339" y="247"/>
                  <a:pt x="12810" y="720"/>
                </a:cubicBezTo>
                <a:cubicBezTo>
                  <a:pt x="12409" y="348"/>
                  <a:pt x="11869" y="157"/>
                  <a:pt x="11326" y="157"/>
                </a:cubicBezTo>
                <a:cubicBezTo>
                  <a:pt x="11125" y="157"/>
                  <a:pt x="10924" y="183"/>
                  <a:pt x="10729" y="236"/>
                </a:cubicBezTo>
                <a:cubicBezTo>
                  <a:pt x="10036" y="432"/>
                  <a:pt x="9421" y="1021"/>
                  <a:pt x="9212" y="1715"/>
                </a:cubicBezTo>
                <a:cubicBezTo>
                  <a:pt x="8691" y="1347"/>
                  <a:pt x="8055" y="1171"/>
                  <a:pt x="7413" y="1171"/>
                </a:cubicBezTo>
                <a:cubicBezTo>
                  <a:pt x="6409" y="1171"/>
                  <a:pt x="5390" y="1602"/>
                  <a:pt x="4776" y="2408"/>
                </a:cubicBezTo>
                <a:cubicBezTo>
                  <a:pt x="4416" y="1915"/>
                  <a:pt x="3808" y="1656"/>
                  <a:pt x="3204" y="1656"/>
                </a:cubicBezTo>
                <a:cubicBezTo>
                  <a:pt x="2798" y="1656"/>
                  <a:pt x="2394" y="1774"/>
                  <a:pt x="2067" y="2016"/>
                </a:cubicBezTo>
                <a:cubicBezTo>
                  <a:pt x="1662" y="1152"/>
                  <a:pt x="903" y="445"/>
                  <a:pt x="0" y="105"/>
                </a:cubicBezTo>
                <a:lnTo>
                  <a:pt x="0" y="5627"/>
                </a:lnTo>
                <a:lnTo>
                  <a:pt x="26287" y="5627"/>
                </a:lnTo>
                <a:cubicBezTo>
                  <a:pt x="25750" y="5038"/>
                  <a:pt x="24978" y="4646"/>
                  <a:pt x="24180" y="4593"/>
                </a:cubicBezTo>
                <a:cubicBezTo>
                  <a:pt x="24091" y="4588"/>
                  <a:pt x="24002" y="4586"/>
                  <a:pt x="23912" y="4586"/>
                </a:cubicBezTo>
                <a:cubicBezTo>
                  <a:pt x="23698" y="4586"/>
                  <a:pt x="23483" y="4597"/>
                  <a:pt x="23271" y="4597"/>
                </a:cubicBezTo>
                <a:cubicBezTo>
                  <a:pt x="22932" y="4597"/>
                  <a:pt x="22601" y="4569"/>
                  <a:pt x="22296" y="4423"/>
                </a:cubicBezTo>
                <a:cubicBezTo>
                  <a:pt x="21825" y="4188"/>
                  <a:pt x="21524" y="3717"/>
                  <a:pt x="21158" y="3376"/>
                </a:cubicBezTo>
                <a:cubicBezTo>
                  <a:pt x="20638" y="2907"/>
                  <a:pt x="19936" y="2665"/>
                  <a:pt x="19236" y="2665"/>
                </a:cubicBezTo>
                <a:cubicBezTo>
                  <a:pt x="18668" y="2665"/>
                  <a:pt x="18102" y="2825"/>
                  <a:pt x="17638" y="3154"/>
                </a:cubicBezTo>
                <a:cubicBezTo>
                  <a:pt x="17730" y="2016"/>
                  <a:pt x="17075" y="825"/>
                  <a:pt x="16055" y="302"/>
                </a:cubicBezTo>
                <a:cubicBezTo>
                  <a:pt x="15654" y="99"/>
                  <a:pt x="15207" y="0"/>
                  <a:pt x="1475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1" name="Google Shape;251;p14"/>
          <p:cNvGrpSpPr/>
          <p:nvPr/>
        </p:nvGrpSpPr>
        <p:grpSpPr>
          <a:xfrm flipH="1">
            <a:off x="7760047" y="4471434"/>
            <a:ext cx="433643" cy="414833"/>
            <a:chOff x="2412932" y="3938622"/>
            <a:chExt cx="433643" cy="414833"/>
          </a:xfrm>
        </p:grpSpPr>
        <p:sp>
          <p:nvSpPr>
            <p:cNvPr id="252" name="Google Shape;252;p14"/>
            <p:cNvSpPr/>
            <p:nvPr/>
          </p:nvSpPr>
          <p:spPr>
            <a:xfrm flipH="1">
              <a:off x="2412932" y="3938622"/>
              <a:ext cx="433643" cy="414833"/>
            </a:xfrm>
            <a:custGeom>
              <a:avLst/>
              <a:gdLst/>
              <a:ahLst/>
              <a:cxnLst/>
              <a:rect l="l" t="t" r="r" b="b"/>
              <a:pathLst>
                <a:path w="2997" h="2867" extrusionOk="0">
                  <a:moveTo>
                    <a:pt x="1244" y="0"/>
                  </a:moveTo>
                  <a:cubicBezTo>
                    <a:pt x="1244" y="0"/>
                    <a:pt x="1243" y="0"/>
                    <a:pt x="1243" y="1"/>
                  </a:cubicBezTo>
                  <a:cubicBezTo>
                    <a:pt x="1165" y="433"/>
                    <a:pt x="1099" y="891"/>
                    <a:pt x="1296" y="1283"/>
                  </a:cubicBezTo>
                  <a:cubicBezTo>
                    <a:pt x="1120" y="1139"/>
                    <a:pt x="893" y="1067"/>
                    <a:pt x="667" y="1067"/>
                  </a:cubicBezTo>
                  <a:cubicBezTo>
                    <a:pt x="422" y="1067"/>
                    <a:pt x="177" y="1152"/>
                    <a:pt x="0" y="1323"/>
                  </a:cubicBezTo>
                  <a:cubicBezTo>
                    <a:pt x="215" y="1528"/>
                    <a:pt x="509" y="1640"/>
                    <a:pt x="793" y="1640"/>
                  </a:cubicBezTo>
                  <a:cubicBezTo>
                    <a:pt x="908" y="1640"/>
                    <a:pt x="1020" y="1622"/>
                    <a:pt x="1125" y="1584"/>
                  </a:cubicBezTo>
                  <a:lnTo>
                    <a:pt x="1125" y="1584"/>
                  </a:lnTo>
                  <a:cubicBezTo>
                    <a:pt x="759" y="1885"/>
                    <a:pt x="628" y="2422"/>
                    <a:pt x="798" y="2867"/>
                  </a:cubicBezTo>
                  <a:cubicBezTo>
                    <a:pt x="1282" y="2710"/>
                    <a:pt x="1610" y="2225"/>
                    <a:pt x="1570" y="1754"/>
                  </a:cubicBezTo>
                  <a:lnTo>
                    <a:pt x="1570" y="1754"/>
                  </a:lnTo>
                  <a:cubicBezTo>
                    <a:pt x="1649" y="2016"/>
                    <a:pt x="1910" y="2199"/>
                    <a:pt x="2172" y="2265"/>
                  </a:cubicBezTo>
                  <a:cubicBezTo>
                    <a:pt x="2317" y="2294"/>
                    <a:pt x="2470" y="2302"/>
                    <a:pt x="2624" y="2302"/>
                  </a:cubicBezTo>
                  <a:cubicBezTo>
                    <a:pt x="2748" y="2302"/>
                    <a:pt x="2874" y="2297"/>
                    <a:pt x="2997" y="2291"/>
                  </a:cubicBezTo>
                  <a:cubicBezTo>
                    <a:pt x="2931" y="1820"/>
                    <a:pt x="2486" y="1427"/>
                    <a:pt x="2015" y="1427"/>
                  </a:cubicBezTo>
                  <a:cubicBezTo>
                    <a:pt x="2264" y="1388"/>
                    <a:pt x="2525" y="1309"/>
                    <a:pt x="2696" y="1126"/>
                  </a:cubicBezTo>
                  <a:cubicBezTo>
                    <a:pt x="2879" y="956"/>
                    <a:pt x="2944" y="655"/>
                    <a:pt x="2813" y="433"/>
                  </a:cubicBezTo>
                  <a:lnTo>
                    <a:pt x="2813" y="433"/>
                  </a:lnTo>
                  <a:cubicBezTo>
                    <a:pt x="2604" y="472"/>
                    <a:pt x="2316" y="498"/>
                    <a:pt x="2146" y="629"/>
                  </a:cubicBezTo>
                  <a:cubicBezTo>
                    <a:pt x="2041" y="694"/>
                    <a:pt x="1963" y="773"/>
                    <a:pt x="1884" y="851"/>
                  </a:cubicBezTo>
                  <a:cubicBezTo>
                    <a:pt x="1832" y="904"/>
                    <a:pt x="1662" y="1048"/>
                    <a:pt x="1662" y="1113"/>
                  </a:cubicBezTo>
                  <a:cubicBezTo>
                    <a:pt x="1662" y="851"/>
                    <a:pt x="1649" y="590"/>
                    <a:pt x="1557" y="367"/>
                  </a:cubicBezTo>
                  <a:cubicBezTo>
                    <a:pt x="1518" y="263"/>
                    <a:pt x="1453" y="210"/>
                    <a:pt x="1387" y="171"/>
                  </a:cubicBezTo>
                  <a:cubicBezTo>
                    <a:pt x="1387" y="121"/>
                    <a:pt x="1256" y="0"/>
                    <a:pt x="124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4"/>
            <p:cNvSpPr/>
            <p:nvPr/>
          </p:nvSpPr>
          <p:spPr>
            <a:xfrm flipH="1">
              <a:off x="2581350" y="4126138"/>
              <a:ext cx="96799" cy="52234"/>
            </a:xfrm>
            <a:custGeom>
              <a:avLst/>
              <a:gdLst/>
              <a:ahLst/>
              <a:cxnLst/>
              <a:rect l="l" t="t" r="r" b="b"/>
              <a:pathLst>
                <a:path w="669" h="361" extrusionOk="0">
                  <a:moveTo>
                    <a:pt x="506" y="1"/>
                  </a:moveTo>
                  <a:cubicBezTo>
                    <a:pt x="443" y="1"/>
                    <a:pt x="362" y="14"/>
                    <a:pt x="276" y="38"/>
                  </a:cubicBezTo>
                  <a:cubicBezTo>
                    <a:pt x="119" y="91"/>
                    <a:pt x="1" y="208"/>
                    <a:pt x="40" y="300"/>
                  </a:cubicBezTo>
                  <a:cubicBezTo>
                    <a:pt x="54" y="341"/>
                    <a:pt x="107" y="361"/>
                    <a:pt x="177" y="361"/>
                  </a:cubicBezTo>
                  <a:cubicBezTo>
                    <a:pt x="240" y="361"/>
                    <a:pt x="318" y="344"/>
                    <a:pt x="393" y="313"/>
                  </a:cubicBezTo>
                  <a:cubicBezTo>
                    <a:pt x="563" y="248"/>
                    <a:pt x="668" y="130"/>
                    <a:pt x="642" y="51"/>
                  </a:cubicBezTo>
                  <a:cubicBezTo>
                    <a:pt x="628" y="17"/>
                    <a:pt x="578" y="1"/>
                    <a:pt x="50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4" name="Google Shape;254;p14"/>
          <p:cNvGrpSpPr/>
          <p:nvPr/>
        </p:nvGrpSpPr>
        <p:grpSpPr>
          <a:xfrm flipH="1">
            <a:off x="1514960" y="4757893"/>
            <a:ext cx="292406" cy="279681"/>
            <a:chOff x="2412932" y="3938622"/>
            <a:chExt cx="433643" cy="414833"/>
          </a:xfrm>
        </p:grpSpPr>
        <p:sp>
          <p:nvSpPr>
            <p:cNvPr id="255" name="Google Shape;255;p14"/>
            <p:cNvSpPr/>
            <p:nvPr/>
          </p:nvSpPr>
          <p:spPr>
            <a:xfrm flipH="1">
              <a:off x="2412932" y="3938622"/>
              <a:ext cx="433643" cy="414833"/>
            </a:xfrm>
            <a:custGeom>
              <a:avLst/>
              <a:gdLst/>
              <a:ahLst/>
              <a:cxnLst/>
              <a:rect l="l" t="t" r="r" b="b"/>
              <a:pathLst>
                <a:path w="2997" h="2867" extrusionOk="0">
                  <a:moveTo>
                    <a:pt x="1244" y="0"/>
                  </a:moveTo>
                  <a:cubicBezTo>
                    <a:pt x="1244" y="0"/>
                    <a:pt x="1243" y="0"/>
                    <a:pt x="1243" y="1"/>
                  </a:cubicBezTo>
                  <a:cubicBezTo>
                    <a:pt x="1165" y="433"/>
                    <a:pt x="1099" y="891"/>
                    <a:pt x="1296" y="1283"/>
                  </a:cubicBezTo>
                  <a:cubicBezTo>
                    <a:pt x="1120" y="1139"/>
                    <a:pt x="893" y="1067"/>
                    <a:pt x="667" y="1067"/>
                  </a:cubicBezTo>
                  <a:cubicBezTo>
                    <a:pt x="422" y="1067"/>
                    <a:pt x="177" y="1152"/>
                    <a:pt x="0" y="1323"/>
                  </a:cubicBezTo>
                  <a:cubicBezTo>
                    <a:pt x="215" y="1528"/>
                    <a:pt x="509" y="1640"/>
                    <a:pt x="793" y="1640"/>
                  </a:cubicBezTo>
                  <a:cubicBezTo>
                    <a:pt x="908" y="1640"/>
                    <a:pt x="1020" y="1622"/>
                    <a:pt x="1125" y="1584"/>
                  </a:cubicBezTo>
                  <a:lnTo>
                    <a:pt x="1125" y="1584"/>
                  </a:lnTo>
                  <a:cubicBezTo>
                    <a:pt x="759" y="1885"/>
                    <a:pt x="628" y="2422"/>
                    <a:pt x="798" y="2867"/>
                  </a:cubicBezTo>
                  <a:cubicBezTo>
                    <a:pt x="1282" y="2710"/>
                    <a:pt x="1610" y="2225"/>
                    <a:pt x="1570" y="1754"/>
                  </a:cubicBezTo>
                  <a:lnTo>
                    <a:pt x="1570" y="1754"/>
                  </a:lnTo>
                  <a:cubicBezTo>
                    <a:pt x="1649" y="2016"/>
                    <a:pt x="1910" y="2199"/>
                    <a:pt x="2172" y="2265"/>
                  </a:cubicBezTo>
                  <a:cubicBezTo>
                    <a:pt x="2317" y="2294"/>
                    <a:pt x="2470" y="2302"/>
                    <a:pt x="2624" y="2302"/>
                  </a:cubicBezTo>
                  <a:cubicBezTo>
                    <a:pt x="2748" y="2302"/>
                    <a:pt x="2874" y="2297"/>
                    <a:pt x="2997" y="2291"/>
                  </a:cubicBezTo>
                  <a:cubicBezTo>
                    <a:pt x="2931" y="1820"/>
                    <a:pt x="2486" y="1427"/>
                    <a:pt x="2015" y="1427"/>
                  </a:cubicBezTo>
                  <a:cubicBezTo>
                    <a:pt x="2264" y="1388"/>
                    <a:pt x="2525" y="1309"/>
                    <a:pt x="2696" y="1126"/>
                  </a:cubicBezTo>
                  <a:cubicBezTo>
                    <a:pt x="2879" y="956"/>
                    <a:pt x="2944" y="655"/>
                    <a:pt x="2813" y="433"/>
                  </a:cubicBezTo>
                  <a:lnTo>
                    <a:pt x="2813" y="433"/>
                  </a:lnTo>
                  <a:cubicBezTo>
                    <a:pt x="2604" y="472"/>
                    <a:pt x="2316" y="498"/>
                    <a:pt x="2146" y="629"/>
                  </a:cubicBezTo>
                  <a:cubicBezTo>
                    <a:pt x="2041" y="694"/>
                    <a:pt x="1963" y="773"/>
                    <a:pt x="1884" y="851"/>
                  </a:cubicBezTo>
                  <a:cubicBezTo>
                    <a:pt x="1832" y="904"/>
                    <a:pt x="1662" y="1048"/>
                    <a:pt x="1662" y="1113"/>
                  </a:cubicBezTo>
                  <a:cubicBezTo>
                    <a:pt x="1662" y="851"/>
                    <a:pt x="1649" y="590"/>
                    <a:pt x="1557" y="367"/>
                  </a:cubicBezTo>
                  <a:cubicBezTo>
                    <a:pt x="1518" y="263"/>
                    <a:pt x="1453" y="210"/>
                    <a:pt x="1387" y="171"/>
                  </a:cubicBezTo>
                  <a:cubicBezTo>
                    <a:pt x="1387" y="121"/>
                    <a:pt x="1256" y="0"/>
                    <a:pt x="124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14"/>
            <p:cNvSpPr/>
            <p:nvPr/>
          </p:nvSpPr>
          <p:spPr>
            <a:xfrm flipH="1">
              <a:off x="2581350" y="4126138"/>
              <a:ext cx="96799" cy="52234"/>
            </a:xfrm>
            <a:custGeom>
              <a:avLst/>
              <a:gdLst/>
              <a:ahLst/>
              <a:cxnLst/>
              <a:rect l="l" t="t" r="r" b="b"/>
              <a:pathLst>
                <a:path w="669" h="361" extrusionOk="0">
                  <a:moveTo>
                    <a:pt x="506" y="1"/>
                  </a:moveTo>
                  <a:cubicBezTo>
                    <a:pt x="443" y="1"/>
                    <a:pt x="362" y="14"/>
                    <a:pt x="276" y="38"/>
                  </a:cubicBezTo>
                  <a:cubicBezTo>
                    <a:pt x="119" y="91"/>
                    <a:pt x="1" y="208"/>
                    <a:pt x="40" y="300"/>
                  </a:cubicBezTo>
                  <a:cubicBezTo>
                    <a:pt x="54" y="341"/>
                    <a:pt x="107" y="361"/>
                    <a:pt x="177" y="361"/>
                  </a:cubicBezTo>
                  <a:cubicBezTo>
                    <a:pt x="240" y="361"/>
                    <a:pt x="318" y="344"/>
                    <a:pt x="393" y="313"/>
                  </a:cubicBezTo>
                  <a:cubicBezTo>
                    <a:pt x="563" y="248"/>
                    <a:pt x="668" y="130"/>
                    <a:pt x="642" y="51"/>
                  </a:cubicBezTo>
                  <a:cubicBezTo>
                    <a:pt x="628" y="17"/>
                    <a:pt x="578" y="1"/>
                    <a:pt x="50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7" name="Google Shape;257;p14"/>
          <p:cNvGrpSpPr/>
          <p:nvPr/>
        </p:nvGrpSpPr>
        <p:grpSpPr>
          <a:xfrm flipH="1">
            <a:off x="86457" y="4238460"/>
            <a:ext cx="480520" cy="459594"/>
            <a:chOff x="2412932" y="3938622"/>
            <a:chExt cx="433643" cy="414833"/>
          </a:xfrm>
        </p:grpSpPr>
        <p:sp>
          <p:nvSpPr>
            <p:cNvPr id="258" name="Google Shape;258;p14"/>
            <p:cNvSpPr/>
            <p:nvPr/>
          </p:nvSpPr>
          <p:spPr>
            <a:xfrm flipH="1">
              <a:off x="2412932" y="3938622"/>
              <a:ext cx="433643" cy="414833"/>
            </a:xfrm>
            <a:custGeom>
              <a:avLst/>
              <a:gdLst/>
              <a:ahLst/>
              <a:cxnLst/>
              <a:rect l="l" t="t" r="r" b="b"/>
              <a:pathLst>
                <a:path w="2997" h="2867" extrusionOk="0">
                  <a:moveTo>
                    <a:pt x="1244" y="0"/>
                  </a:moveTo>
                  <a:cubicBezTo>
                    <a:pt x="1244" y="0"/>
                    <a:pt x="1243" y="0"/>
                    <a:pt x="1243" y="1"/>
                  </a:cubicBezTo>
                  <a:cubicBezTo>
                    <a:pt x="1165" y="433"/>
                    <a:pt x="1099" y="891"/>
                    <a:pt x="1296" y="1283"/>
                  </a:cubicBezTo>
                  <a:cubicBezTo>
                    <a:pt x="1120" y="1139"/>
                    <a:pt x="893" y="1067"/>
                    <a:pt x="667" y="1067"/>
                  </a:cubicBezTo>
                  <a:cubicBezTo>
                    <a:pt x="422" y="1067"/>
                    <a:pt x="177" y="1152"/>
                    <a:pt x="0" y="1323"/>
                  </a:cubicBezTo>
                  <a:cubicBezTo>
                    <a:pt x="215" y="1528"/>
                    <a:pt x="509" y="1640"/>
                    <a:pt x="793" y="1640"/>
                  </a:cubicBezTo>
                  <a:cubicBezTo>
                    <a:pt x="908" y="1640"/>
                    <a:pt x="1020" y="1622"/>
                    <a:pt x="1125" y="1584"/>
                  </a:cubicBezTo>
                  <a:lnTo>
                    <a:pt x="1125" y="1584"/>
                  </a:lnTo>
                  <a:cubicBezTo>
                    <a:pt x="759" y="1885"/>
                    <a:pt x="628" y="2422"/>
                    <a:pt x="798" y="2867"/>
                  </a:cubicBezTo>
                  <a:cubicBezTo>
                    <a:pt x="1282" y="2710"/>
                    <a:pt x="1610" y="2225"/>
                    <a:pt x="1570" y="1754"/>
                  </a:cubicBezTo>
                  <a:lnTo>
                    <a:pt x="1570" y="1754"/>
                  </a:lnTo>
                  <a:cubicBezTo>
                    <a:pt x="1649" y="2016"/>
                    <a:pt x="1910" y="2199"/>
                    <a:pt x="2172" y="2265"/>
                  </a:cubicBezTo>
                  <a:cubicBezTo>
                    <a:pt x="2317" y="2294"/>
                    <a:pt x="2470" y="2302"/>
                    <a:pt x="2624" y="2302"/>
                  </a:cubicBezTo>
                  <a:cubicBezTo>
                    <a:pt x="2748" y="2302"/>
                    <a:pt x="2874" y="2297"/>
                    <a:pt x="2997" y="2291"/>
                  </a:cubicBezTo>
                  <a:cubicBezTo>
                    <a:pt x="2931" y="1820"/>
                    <a:pt x="2486" y="1427"/>
                    <a:pt x="2015" y="1427"/>
                  </a:cubicBezTo>
                  <a:cubicBezTo>
                    <a:pt x="2264" y="1388"/>
                    <a:pt x="2525" y="1309"/>
                    <a:pt x="2696" y="1126"/>
                  </a:cubicBezTo>
                  <a:cubicBezTo>
                    <a:pt x="2879" y="956"/>
                    <a:pt x="2944" y="655"/>
                    <a:pt x="2813" y="433"/>
                  </a:cubicBezTo>
                  <a:lnTo>
                    <a:pt x="2813" y="433"/>
                  </a:lnTo>
                  <a:cubicBezTo>
                    <a:pt x="2604" y="472"/>
                    <a:pt x="2316" y="498"/>
                    <a:pt x="2146" y="629"/>
                  </a:cubicBezTo>
                  <a:cubicBezTo>
                    <a:pt x="2041" y="694"/>
                    <a:pt x="1963" y="773"/>
                    <a:pt x="1884" y="851"/>
                  </a:cubicBezTo>
                  <a:cubicBezTo>
                    <a:pt x="1832" y="904"/>
                    <a:pt x="1662" y="1048"/>
                    <a:pt x="1662" y="1113"/>
                  </a:cubicBezTo>
                  <a:cubicBezTo>
                    <a:pt x="1662" y="851"/>
                    <a:pt x="1649" y="590"/>
                    <a:pt x="1557" y="367"/>
                  </a:cubicBezTo>
                  <a:cubicBezTo>
                    <a:pt x="1518" y="263"/>
                    <a:pt x="1453" y="210"/>
                    <a:pt x="1387" y="171"/>
                  </a:cubicBezTo>
                  <a:cubicBezTo>
                    <a:pt x="1387" y="121"/>
                    <a:pt x="1256" y="0"/>
                    <a:pt x="124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14"/>
            <p:cNvSpPr/>
            <p:nvPr/>
          </p:nvSpPr>
          <p:spPr>
            <a:xfrm flipH="1">
              <a:off x="2581350" y="4126138"/>
              <a:ext cx="96799" cy="52234"/>
            </a:xfrm>
            <a:custGeom>
              <a:avLst/>
              <a:gdLst/>
              <a:ahLst/>
              <a:cxnLst/>
              <a:rect l="l" t="t" r="r" b="b"/>
              <a:pathLst>
                <a:path w="669" h="361" extrusionOk="0">
                  <a:moveTo>
                    <a:pt x="506" y="1"/>
                  </a:moveTo>
                  <a:cubicBezTo>
                    <a:pt x="443" y="1"/>
                    <a:pt x="362" y="14"/>
                    <a:pt x="276" y="38"/>
                  </a:cubicBezTo>
                  <a:cubicBezTo>
                    <a:pt x="119" y="91"/>
                    <a:pt x="1" y="208"/>
                    <a:pt x="40" y="300"/>
                  </a:cubicBezTo>
                  <a:cubicBezTo>
                    <a:pt x="54" y="341"/>
                    <a:pt x="107" y="361"/>
                    <a:pt x="177" y="361"/>
                  </a:cubicBezTo>
                  <a:cubicBezTo>
                    <a:pt x="240" y="361"/>
                    <a:pt x="318" y="344"/>
                    <a:pt x="393" y="313"/>
                  </a:cubicBezTo>
                  <a:cubicBezTo>
                    <a:pt x="563" y="248"/>
                    <a:pt x="668" y="130"/>
                    <a:pt x="642" y="51"/>
                  </a:cubicBezTo>
                  <a:cubicBezTo>
                    <a:pt x="628" y="17"/>
                    <a:pt x="578" y="1"/>
                    <a:pt x="50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0" name="Google Shape;260;p14"/>
          <p:cNvSpPr/>
          <p:nvPr/>
        </p:nvSpPr>
        <p:spPr>
          <a:xfrm flipH="1">
            <a:off x="6008680" y="4676187"/>
            <a:ext cx="294497" cy="264902"/>
          </a:xfrm>
          <a:custGeom>
            <a:avLst/>
            <a:gdLst/>
            <a:ahLst/>
            <a:cxnLst/>
            <a:rect l="l" t="t" r="r" b="b"/>
            <a:pathLst>
              <a:path w="3652" h="3285" extrusionOk="0">
                <a:moveTo>
                  <a:pt x="2578" y="0"/>
                </a:moveTo>
                <a:cubicBezTo>
                  <a:pt x="2155" y="256"/>
                  <a:pt x="1858" y="764"/>
                  <a:pt x="1858" y="1276"/>
                </a:cubicBezTo>
                <a:lnTo>
                  <a:pt x="1858" y="1276"/>
                </a:lnTo>
                <a:cubicBezTo>
                  <a:pt x="1845" y="764"/>
                  <a:pt x="1522" y="271"/>
                  <a:pt x="1061" y="79"/>
                </a:cubicBezTo>
                <a:lnTo>
                  <a:pt x="1061" y="79"/>
                </a:lnTo>
                <a:cubicBezTo>
                  <a:pt x="995" y="497"/>
                  <a:pt x="1074" y="916"/>
                  <a:pt x="1296" y="1256"/>
                </a:cubicBezTo>
                <a:cubicBezTo>
                  <a:pt x="1015" y="1105"/>
                  <a:pt x="687" y="1024"/>
                  <a:pt x="367" y="1024"/>
                </a:cubicBezTo>
                <a:cubicBezTo>
                  <a:pt x="270" y="1024"/>
                  <a:pt x="173" y="1032"/>
                  <a:pt x="79" y="1047"/>
                </a:cubicBezTo>
                <a:cubicBezTo>
                  <a:pt x="324" y="1426"/>
                  <a:pt x="753" y="1680"/>
                  <a:pt x="1214" y="1711"/>
                </a:cubicBezTo>
                <a:lnTo>
                  <a:pt x="1214" y="1711"/>
                </a:lnTo>
                <a:cubicBezTo>
                  <a:pt x="1207" y="1711"/>
                  <a:pt x="1200" y="1711"/>
                  <a:pt x="1194" y="1711"/>
                </a:cubicBezTo>
                <a:cubicBezTo>
                  <a:pt x="773" y="1711"/>
                  <a:pt x="348" y="1841"/>
                  <a:pt x="1" y="2080"/>
                </a:cubicBezTo>
                <a:cubicBezTo>
                  <a:pt x="230" y="2211"/>
                  <a:pt x="495" y="2277"/>
                  <a:pt x="760" y="2277"/>
                </a:cubicBezTo>
                <a:cubicBezTo>
                  <a:pt x="1025" y="2277"/>
                  <a:pt x="1290" y="2211"/>
                  <a:pt x="1519" y="2080"/>
                </a:cubicBezTo>
                <a:lnTo>
                  <a:pt x="1519" y="2080"/>
                </a:lnTo>
                <a:cubicBezTo>
                  <a:pt x="1257" y="2421"/>
                  <a:pt x="1113" y="2852"/>
                  <a:pt x="1113" y="3284"/>
                </a:cubicBezTo>
                <a:cubicBezTo>
                  <a:pt x="1558" y="3127"/>
                  <a:pt x="1859" y="2682"/>
                  <a:pt x="1885" y="2211"/>
                </a:cubicBezTo>
                <a:cubicBezTo>
                  <a:pt x="1963" y="2630"/>
                  <a:pt x="2225" y="3023"/>
                  <a:pt x="2605" y="3245"/>
                </a:cubicBezTo>
                <a:cubicBezTo>
                  <a:pt x="2709" y="3049"/>
                  <a:pt x="2683" y="2800"/>
                  <a:pt x="2578" y="2604"/>
                </a:cubicBezTo>
                <a:cubicBezTo>
                  <a:pt x="2487" y="2408"/>
                  <a:pt x="2304" y="2237"/>
                  <a:pt x="2147" y="2094"/>
                </a:cubicBezTo>
                <a:lnTo>
                  <a:pt x="2147" y="2094"/>
                </a:lnTo>
                <a:cubicBezTo>
                  <a:pt x="2545" y="2335"/>
                  <a:pt x="3043" y="2476"/>
                  <a:pt x="3529" y="2476"/>
                </a:cubicBezTo>
                <a:cubicBezTo>
                  <a:pt x="3570" y="2476"/>
                  <a:pt x="3611" y="2475"/>
                  <a:pt x="3651" y="2473"/>
                </a:cubicBezTo>
                <a:cubicBezTo>
                  <a:pt x="3437" y="2045"/>
                  <a:pt x="2975" y="1758"/>
                  <a:pt x="2510" y="1758"/>
                </a:cubicBezTo>
                <a:cubicBezTo>
                  <a:pt x="2463" y="1758"/>
                  <a:pt x="2416" y="1760"/>
                  <a:pt x="2369" y="1766"/>
                </a:cubicBezTo>
                <a:cubicBezTo>
                  <a:pt x="2801" y="1583"/>
                  <a:pt x="3206" y="1413"/>
                  <a:pt x="3625" y="1230"/>
                </a:cubicBezTo>
                <a:cubicBezTo>
                  <a:pt x="3449" y="1095"/>
                  <a:pt x="3240" y="1034"/>
                  <a:pt x="3018" y="1034"/>
                </a:cubicBezTo>
                <a:cubicBezTo>
                  <a:pt x="2959" y="1034"/>
                  <a:pt x="2900" y="1039"/>
                  <a:pt x="2840" y="1047"/>
                </a:cubicBezTo>
                <a:cubicBezTo>
                  <a:pt x="2565" y="1086"/>
                  <a:pt x="2317" y="1230"/>
                  <a:pt x="2160" y="1439"/>
                </a:cubicBezTo>
                <a:cubicBezTo>
                  <a:pt x="2317" y="1230"/>
                  <a:pt x="2500" y="1021"/>
                  <a:pt x="2605" y="772"/>
                </a:cubicBezTo>
                <a:cubicBezTo>
                  <a:pt x="2696" y="523"/>
                  <a:pt x="2709" y="236"/>
                  <a:pt x="257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14"/>
          <p:cNvSpPr/>
          <p:nvPr/>
        </p:nvSpPr>
        <p:spPr>
          <a:xfrm flipH="1">
            <a:off x="4009301" y="4941112"/>
            <a:ext cx="470975" cy="443786"/>
          </a:xfrm>
          <a:custGeom>
            <a:avLst/>
            <a:gdLst/>
            <a:ahLst/>
            <a:cxnLst/>
            <a:rect l="l" t="t" r="r" b="b"/>
            <a:pathLst>
              <a:path w="1820" h="1715" extrusionOk="0">
                <a:moveTo>
                  <a:pt x="799" y="1"/>
                </a:moveTo>
                <a:cubicBezTo>
                  <a:pt x="681" y="210"/>
                  <a:pt x="681" y="511"/>
                  <a:pt x="812" y="720"/>
                </a:cubicBezTo>
                <a:cubicBezTo>
                  <a:pt x="692" y="529"/>
                  <a:pt x="485" y="403"/>
                  <a:pt x="250" y="403"/>
                </a:cubicBezTo>
                <a:cubicBezTo>
                  <a:pt x="228" y="403"/>
                  <a:pt x="206" y="404"/>
                  <a:pt x="184" y="406"/>
                </a:cubicBezTo>
                <a:cubicBezTo>
                  <a:pt x="249" y="589"/>
                  <a:pt x="393" y="759"/>
                  <a:pt x="550" y="851"/>
                </a:cubicBezTo>
                <a:cubicBezTo>
                  <a:pt x="354" y="851"/>
                  <a:pt x="157" y="930"/>
                  <a:pt x="0" y="1047"/>
                </a:cubicBezTo>
                <a:cubicBezTo>
                  <a:pt x="102" y="1098"/>
                  <a:pt x="213" y="1124"/>
                  <a:pt x="324" y="1124"/>
                </a:cubicBezTo>
                <a:cubicBezTo>
                  <a:pt x="423" y="1124"/>
                  <a:pt x="523" y="1103"/>
                  <a:pt x="617" y="1060"/>
                </a:cubicBezTo>
                <a:lnTo>
                  <a:pt x="617" y="1060"/>
                </a:lnTo>
                <a:cubicBezTo>
                  <a:pt x="444" y="1156"/>
                  <a:pt x="305" y="1313"/>
                  <a:pt x="210" y="1492"/>
                </a:cubicBezTo>
                <a:cubicBezTo>
                  <a:pt x="471" y="1492"/>
                  <a:pt x="720" y="1335"/>
                  <a:pt x="851" y="1113"/>
                </a:cubicBezTo>
                <a:lnTo>
                  <a:pt x="851" y="1113"/>
                </a:lnTo>
                <a:cubicBezTo>
                  <a:pt x="812" y="1322"/>
                  <a:pt x="864" y="1531"/>
                  <a:pt x="969" y="1715"/>
                </a:cubicBezTo>
                <a:cubicBezTo>
                  <a:pt x="1113" y="1531"/>
                  <a:pt x="1126" y="1270"/>
                  <a:pt x="1034" y="1073"/>
                </a:cubicBezTo>
                <a:lnTo>
                  <a:pt x="1034" y="1073"/>
                </a:lnTo>
                <a:cubicBezTo>
                  <a:pt x="1165" y="1244"/>
                  <a:pt x="1374" y="1322"/>
                  <a:pt x="1571" y="1322"/>
                </a:cubicBezTo>
                <a:cubicBezTo>
                  <a:pt x="1571" y="1204"/>
                  <a:pt x="1505" y="1126"/>
                  <a:pt x="1400" y="1060"/>
                </a:cubicBezTo>
                <a:cubicBezTo>
                  <a:pt x="1309" y="1008"/>
                  <a:pt x="1204" y="982"/>
                  <a:pt x="1100" y="969"/>
                </a:cubicBezTo>
                <a:cubicBezTo>
                  <a:pt x="1335" y="969"/>
                  <a:pt x="1597" y="903"/>
                  <a:pt x="1819" y="773"/>
                </a:cubicBezTo>
                <a:cubicBezTo>
                  <a:pt x="1721" y="701"/>
                  <a:pt x="1597" y="665"/>
                  <a:pt x="1474" y="665"/>
                </a:cubicBezTo>
                <a:cubicBezTo>
                  <a:pt x="1351" y="665"/>
                  <a:pt x="1230" y="701"/>
                  <a:pt x="1139" y="773"/>
                </a:cubicBezTo>
                <a:cubicBezTo>
                  <a:pt x="1270" y="589"/>
                  <a:pt x="1414" y="406"/>
                  <a:pt x="1531" y="249"/>
                </a:cubicBezTo>
                <a:cubicBezTo>
                  <a:pt x="1510" y="244"/>
                  <a:pt x="1489" y="242"/>
                  <a:pt x="1467" y="242"/>
                </a:cubicBezTo>
                <a:cubicBezTo>
                  <a:pt x="1364" y="242"/>
                  <a:pt x="1253" y="289"/>
                  <a:pt x="1178" y="354"/>
                </a:cubicBezTo>
                <a:cubicBezTo>
                  <a:pt x="1073" y="445"/>
                  <a:pt x="995" y="550"/>
                  <a:pt x="982" y="681"/>
                </a:cubicBezTo>
                <a:cubicBezTo>
                  <a:pt x="995" y="550"/>
                  <a:pt x="1008" y="419"/>
                  <a:pt x="995" y="315"/>
                </a:cubicBezTo>
                <a:cubicBezTo>
                  <a:pt x="982" y="197"/>
                  <a:pt x="916" y="66"/>
                  <a:pt x="79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14"/>
          <p:cNvSpPr/>
          <p:nvPr/>
        </p:nvSpPr>
        <p:spPr>
          <a:xfrm flipH="1">
            <a:off x="2673481" y="4698061"/>
            <a:ext cx="234716" cy="221175"/>
          </a:xfrm>
          <a:custGeom>
            <a:avLst/>
            <a:gdLst/>
            <a:ahLst/>
            <a:cxnLst/>
            <a:rect l="l" t="t" r="r" b="b"/>
            <a:pathLst>
              <a:path w="1820" h="1715" extrusionOk="0">
                <a:moveTo>
                  <a:pt x="799" y="1"/>
                </a:moveTo>
                <a:cubicBezTo>
                  <a:pt x="681" y="210"/>
                  <a:pt x="681" y="511"/>
                  <a:pt x="812" y="720"/>
                </a:cubicBezTo>
                <a:cubicBezTo>
                  <a:pt x="692" y="529"/>
                  <a:pt x="485" y="403"/>
                  <a:pt x="250" y="403"/>
                </a:cubicBezTo>
                <a:cubicBezTo>
                  <a:pt x="228" y="403"/>
                  <a:pt x="206" y="404"/>
                  <a:pt x="184" y="406"/>
                </a:cubicBezTo>
                <a:cubicBezTo>
                  <a:pt x="249" y="589"/>
                  <a:pt x="393" y="759"/>
                  <a:pt x="550" y="851"/>
                </a:cubicBezTo>
                <a:cubicBezTo>
                  <a:pt x="354" y="851"/>
                  <a:pt x="157" y="930"/>
                  <a:pt x="0" y="1047"/>
                </a:cubicBezTo>
                <a:cubicBezTo>
                  <a:pt x="102" y="1098"/>
                  <a:pt x="213" y="1124"/>
                  <a:pt x="324" y="1124"/>
                </a:cubicBezTo>
                <a:cubicBezTo>
                  <a:pt x="423" y="1124"/>
                  <a:pt x="523" y="1103"/>
                  <a:pt x="617" y="1060"/>
                </a:cubicBezTo>
                <a:lnTo>
                  <a:pt x="617" y="1060"/>
                </a:lnTo>
                <a:cubicBezTo>
                  <a:pt x="444" y="1156"/>
                  <a:pt x="305" y="1313"/>
                  <a:pt x="210" y="1492"/>
                </a:cubicBezTo>
                <a:cubicBezTo>
                  <a:pt x="471" y="1492"/>
                  <a:pt x="720" y="1335"/>
                  <a:pt x="851" y="1113"/>
                </a:cubicBezTo>
                <a:lnTo>
                  <a:pt x="851" y="1113"/>
                </a:lnTo>
                <a:cubicBezTo>
                  <a:pt x="812" y="1322"/>
                  <a:pt x="864" y="1531"/>
                  <a:pt x="969" y="1715"/>
                </a:cubicBezTo>
                <a:cubicBezTo>
                  <a:pt x="1113" y="1531"/>
                  <a:pt x="1126" y="1270"/>
                  <a:pt x="1034" y="1073"/>
                </a:cubicBezTo>
                <a:lnTo>
                  <a:pt x="1034" y="1073"/>
                </a:lnTo>
                <a:cubicBezTo>
                  <a:pt x="1165" y="1244"/>
                  <a:pt x="1374" y="1322"/>
                  <a:pt x="1571" y="1322"/>
                </a:cubicBezTo>
                <a:cubicBezTo>
                  <a:pt x="1571" y="1204"/>
                  <a:pt x="1505" y="1126"/>
                  <a:pt x="1400" y="1060"/>
                </a:cubicBezTo>
                <a:cubicBezTo>
                  <a:pt x="1309" y="1008"/>
                  <a:pt x="1204" y="982"/>
                  <a:pt x="1100" y="969"/>
                </a:cubicBezTo>
                <a:cubicBezTo>
                  <a:pt x="1335" y="969"/>
                  <a:pt x="1597" y="903"/>
                  <a:pt x="1819" y="773"/>
                </a:cubicBezTo>
                <a:cubicBezTo>
                  <a:pt x="1721" y="701"/>
                  <a:pt x="1597" y="665"/>
                  <a:pt x="1474" y="665"/>
                </a:cubicBezTo>
                <a:cubicBezTo>
                  <a:pt x="1351" y="665"/>
                  <a:pt x="1230" y="701"/>
                  <a:pt x="1139" y="773"/>
                </a:cubicBezTo>
                <a:cubicBezTo>
                  <a:pt x="1270" y="589"/>
                  <a:pt x="1414" y="406"/>
                  <a:pt x="1531" y="249"/>
                </a:cubicBezTo>
                <a:cubicBezTo>
                  <a:pt x="1510" y="244"/>
                  <a:pt x="1489" y="242"/>
                  <a:pt x="1467" y="242"/>
                </a:cubicBezTo>
                <a:cubicBezTo>
                  <a:pt x="1364" y="242"/>
                  <a:pt x="1253" y="289"/>
                  <a:pt x="1178" y="354"/>
                </a:cubicBezTo>
                <a:cubicBezTo>
                  <a:pt x="1073" y="445"/>
                  <a:pt x="995" y="550"/>
                  <a:pt x="982" y="681"/>
                </a:cubicBezTo>
                <a:cubicBezTo>
                  <a:pt x="995" y="550"/>
                  <a:pt x="1008" y="419"/>
                  <a:pt x="995" y="315"/>
                </a:cubicBezTo>
                <a:cubicBezTo>
                  <a:pt x="982" y="197"/>
                  <a:pt x="916" y="66"/>
                  <a:pt x="79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two columns 2">
  <p:cSld name="TITLE_AND_TWO_COLUMNS_1_1">
    <p:spTree>
      <p:nvGrpSpPr>
        <p:cNvPr id="1" name="Shape 343"/>
        <p:cNvGrpSpPr/>
        <p:nvPr/>
      </p:nvGrpSpPr>
      <p:grpSpPr>
        <a:xfrm>
          <a:off x="0" y="0"/>
          <a:ext cx="0" cy="0"/>
          <a:chOff x="0" y="0"/>
          <a:chExt cx="0" cy="0"/>
        </a:xfrm>
      </p:grpSpPr>
      <p:sp>
        <p:nvSpPr>
          <p:cNvPr id="344" name="Google Shape;344;p20"/>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345" name="Google Shape;345;p20"/>
          <p:cNvSpPr txBox="1">
            <a:spLocks noGrp="1"/>
          </p:cNvSpPr>
          <p:nvPr>
            <p:ph type="subTitle" idx="1"/>
          </p:nvPr>
        </p:nvSpPr>
        <p:spPr>
          <a:xfrm>
            <a:off x="4832587" y="1453675"/>
            <a:ext cx="3015300" cy="24201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b="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346" name="Google Shape;346;p20"/>
          <p:cNvSpPr txBox="1">
            <a:spLocks noGrp="1"/>
          </p:cNvSpPr>
          <p:nvPr>
            <p:ph type="subTitle" idx="2"/>
          </p:nvPr>
        </p:nvSpPr>
        <p:spPr>
          <a:xfrm>
            <a:off x="1335225" y="1453675"/>
            <a:ext cx="3015300" cy="24201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b="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347" name="Google Shape;347;p20"/>
          <p:cNvSpPr/>
          <p:nvPr/>
        </p:nvSpPr>
        <p:spPr>
          <a:xfrm>
            <a:off x="-45968" y="10"/>
            <a:ext cx="1518387" cy="4772134"/>
          </a:xfrm>
          <a:custGeom>
            <a:avLst/>
            <a:gdLst/>
            <a:ahLst/>
            <a:cxnLst/>
            <a:rect l="l" t="t" r="r" b="b"/>
            <a:pathLst>
              <a:path w="6399" h="32909" extrusionOk="0">
                <a:moveTo>
                  <a:pt x="890" y="1"/>
                </a:moveTo>
                <a:cubicBezTo>
                  <a:pt x="419" y="7171"/>
                  <a:pt x="53" y="14394"/>
                  <a:pt x="602" y="21551"/>
                </a:cubicBezTo>
                <a:cubicBezTo>
                  <a:pt x="798" y="24090"/>
                  <a:pt x="1126" y="26654"/>
                  <a:pt x="903" y="29193"/>
                </a:cubicBezTo>
                <a:cubicBezTo>
                  <a:pt x="772" y="30488"/>
                  <a:pt x="471" y="31757"/>
                  <a:pt x="0" y="32909"/>
                </a:cubicBezTo>
                <a:lnTo>
                  <a:pt x="6294" y="32909"/>
                </a:lnTo>
                <a:cubicBezTo>
                  <a:pt x="6399" y="30252"/>
                  <a:pt x="6006" y="27570"/>
                  <a:pt x="5443" y="25005"/>
                </a:cubicBezTo>
                <a:cubicBezTo>
                  <a:pt x="4698" y="21590"/>
                  <a:pt x="3651" y="18280"/>
                  <a:pt x="3049" y="14813"/>
                </a:cubicBezTo>
                <a:cubicBezTo>
                  <a:pt x="2198" y="9971"/>
                  <a:pt x="2264" y="4973"/>
                  <a:pt x="247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20"/>
          <p:cNvSpPr/>
          <p:nvPr/>
        </p:nvSpPr>
        <p:spPr>
          <a:xfrm>
            <a:off x="8086168" y="950"/>
            <a:ext cx="1027919" cy="4770249"/>
          </a:xfrm>
          <a:custGeom>
            <a:avLst/>
            <a:gdLst/>
            <a:ahLst/>
            <a:cxnLst/>
            <a:rect l="l" t="t" r="r" b="b"/>
            <a:pathLst>
              <a:path w="4332" h="32896" extrusionOk="0">
                <a:moveTo>
                  <a:pt x="2604" y="1"/>
                </a:moveTo>
                <a:cubicBezTo>
                  <a:pt x="3140" y="5378"/>
                  <a:pt x="2643" y="10926"/>
                  <a:pt x="1950" y="16304"/>
                </a:cubicBezTo>
                <a:cubicBezTo>
                  <a:pt x="1230" y="21813"/>
                  <a:pt x="275" y="27334"/>
                  <a:pt x="0" y="32895"/>
                </a:cubicBezTo>
                <a:lnTo>
                  <a:pt x="3428" y="32895"/>
                </a:lnTo>
                <a:cubicBezTo>
                  <a:pt x="4331" y="27321"/>
                  <a:pt x="4253" y="21538"/>
                  <a:pt x="4148" y="15833"/>
                </a:cubicBezTo>
                <a:cubicBezTo>
                  <a:pt x="4069" y="10547"/>
                  <a:pt x="3991" y="5274"/>
                  <a:pt x="391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20"/>
          <p:cNvSpPr/>
          <p:nvPr/>
        </p:nvSpPr>
        <p:spPr>
          <a:xfrm flipH="1">
            <a:off x="-860453" y="4512500"/>
            <a:ext cx="10034733" cy="2480883"/>
          </a:xfrm>
          <a:custGeom>
            <a:avLst/>
            <a:gdLst/>
            <a:ahLst/>
            <a:cxnLst/>
            <a:rect l="l" t="t" r="r" b="b"/>
            <a:pathLst>
              <a:path w="69624" h="19948" extrusionOk="0">
                <a:moveTo>
                  <a:pt x="1913" y="1"/>
                </a:moveTo>
                <a:cubicBezTo>
                  <a:pt x="1488" y="1"/>
                  <a:pt x="1068" y="14"/>
                  <a:pt x="654" y="44"/>
                </a:cubicBezTo>
                <a:cubicBezTo>
                  <a:pt x="0" y="3655"/>
                  <a:pt x="1086" y="8326"/>
                  <a:pt x="1348" y="12042"/>
                </a:cubicBezTo>
                <a:cubicBezTo>
                  <a:pt x="1505" y="13979"/>
                  <a:pt x="1727" y="16099"/>
                  <a:pt x="3114" y="17459"/>
                </a:cubicBezTo>
                <a:cubicBezTo>
                  <a:pt x="4541" y="18846"/>
                  <a:pt x="6752" y="18964"/>
                  <a:pt x="8741" y="19016"/>
                </a:cubicBezTo>
                <a:cubicBezTo>
                  <a:pt x="22636" y="19304"/>
                  <a:pt x="36532" y="19618"/>
                  <a:pt x="50441" y="19906"/>
                </a:cubicBezTo>
                <a:cubicBezTo>
                  <a:pt x="51307" y="19928"/>
                  <a:pt x="52176" y="19947"/>
                  <a:pt x="53045" y="19947"/>
                </a:cubicBezTo>
                <a:cubicBezTo>
                  <a:pt x="55279" y="19947"/>
                  <a:pt x="57513" y="19822"/>
                  <a:pt x="59679" y="19304"/>
                </a:cubicBezTo>
                <a:cubicBezTo>
                  <a:pt x="62688" y="18585"/>
                  <a:pt x="65619" y="16975"/>
                  <a:pt x="67255" y="14332"/>
                </a:cubicBezTo>
                <a:cubicBezTo>
                  <a:pt x="69623" y="10538"/>
                  <a:pt x="68511" y="4911"/>
                  <a:pt x="64769" y="2464"/>
                </a:cubicBezTo>
                <a:cubicBezTo>
                  <a:pt x="62783" y="1154"/>
                  <a:pt x="60436" y="788"/>
                  <a:pt x="58022" y="788"/>
                </a:cubicBezTo>
                <a:cubicBezTo>
                  <a:pt x="56460" y="788"/>
                  <a:pt x="54870" y="941"/>
                  <a:pt x="53333" y="1091"/>
                </a:cubicBezTo>
                <a:cubicBezTo>
                  <a:pt x="46159" y="1786"/>
                  <a:pt x="38950" y="2122"/>
                  <a:pt x="31749" y="2122"/>
                </a:cubicBezTo>
                <a:cubicBezTo>
                  <a:pt x="30137" y="2122"/>
                  <a:pt x="28526" y="2105"/>
                  <a:pt x="26915" y="2072"/>
                </a:cubicBezTo>
                <a:cubicBezTo>
                  <a:pt x="22375" y="1967"/>
                  <a:pt x="17834" y="1719"/>
                  <a:pt x="13307" y="1326"/>
                </a:cubicBezTo>
                <a:cubicBezTo>
                  <a:pt x="9670" y="1021"/>
                  <a:pt x="5601" y="1"/>
                  <a:pt x="191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20"/>
          <p:cNvSpPr/>
          <p:nvPr/>
        </p:nvSpPr>
        <p:spPr>
          <a:xfrm flipH="1">
            <a:off x="-3526950" y="3804607"/>
            <a:ext cx="6412786" cy="1376227"/>
          </a:xfrm>
          <a:custGeom>
            <a:avLst/>
            <a:gdLst/>
            <a:ahLst/>
            <a:cxnLst/>
            <a:rect l="l" t="t" r="r" b="b"/>
            <a:pathLst>
              <a:path w="26262" h="5636" extrusionOk="0">
                <a:moveTo>
                  <a:pt x="11513" y="0"/>
                </a:moveTo>
                <a:cubicBezTo>
                  <a:pt x="11070" y="0"/>
                  <a:pt x="10628" y="97"/>
                  <a:pt x="10233" y="297"/>
                </a:cubicBezTo>
                <a:cubicBezTo>
                  <a:pt x="9212" y="821"/>
                  <a:pt x="8558" y="2011"/>
                  <a:pt x="8650" y="3163"/>
                </a:cubicBezTo>
                <a:cubicBezTo>
                  <a:pt x="8182" y="2831"/>
                  <a:pt x="7610" y="2668"/>
                  <a:pt x="7036" y="2668"/>
                </a:cubicBezTo>
                <a:cubicBezTo>
                  <a:pt x="6342" y="2668"/>
                  <a:pt x="5646" y="2907"/>
                  <a:pt x="5130" y="3372"/>
                </a:cubicBezTo>
                <a:cubicBezTo>
                  <a:pt x="4764" y="3712"/>
                  <a:pt x="4463" y="4197"/>
                  <a:pt x="3992" y="4419"/>
                </a:cubicBezTo>
                <a:cubicBezTo>
                  <a:pt x="3674" y="4571"/>
                  <a:pt x="3329" y="4595"/>
                  <a:pt x="2975" y="4595"/>
                </a:cubicBezTo>
                <a:cubicBezTo>
                  <a:pt x="2810" y="4595"/>
                  <a:pt x="2642" y="4589"/>
                  <a:pt x="2474" y="4589"/>
                </a:cubicBezTo>
                <a:cubicBezTo>
                  <a:pt x="2352" y="4589"/>
                  <a:pt x="2229" y="4592"/>
                  <a:pt x="2107" y="4602"/>
                </a:cubicBezTo>
                <a:cubicBezTo>
                  <a:pt x="1309" y="4655"/>
                  <a:pt x="537" y="5047"/>
                  <a:pt x="1" y="5636"/>
                </a:cubicBezTo>
                <a:lnTo>
                  <a:pt x="26262" y="5636"/>
                </a:lnTo>
                <a:lnTo>
                  <a:pt x="26262" y="101"/>
                </a:lnTo>
                <a:cubicBezTo>
                  <a:pt x="25529" y="415"/>
                  <a:pt x="24875" y="952"/>
                  <a:pt x="24430" y="1645"/>
                </a:cubicBezTo>
                <a:cubicBezTo>
                  <a:pt x="24273" y="1985"/>
                  <a:pt x="24142" y="2312"/>
                  <a:pt x="24011" y="2574"/>
                </a:cubicBezTo>
                <a:cubicBezTo>
                  <a:pt x="23946" y="2703"/>
                  <a:pt x="23815" y="2765"/>
                  <a:pt x="23683" y="2765"/>
                </a:cubicBezTo>
                <a:cubicBezTo>
                  <a:pt x="23547" y="2765"/>
                  <a:pt x="23410" y="2700"/>
                  <a:pt x="23344" y="2574"/>
                </a:cubicBezTo>
                <a:cubicBezTo>
                  <a:pt x="23215" y="2340"/>
                  <a:pt x="23101" y="2236"/>
                  <a:pt x="22946" y="2236"/>
                </a:cubicBezTo>
                <a:cubicBezTo>
                  <a:pt x="22850" y="2236"/>
                  <a:pt x="22739" y="2276"/>
                  <a:pt x="22598" y="2352"/>
                </a:cubicBezTo>
                <a:cubicBezTo>
                  <a:pt x="22310" y="2509"/>
                  <a:pt x="22048" y="2757"/>
                  <a:pt x="21761" y="2954"/>
                </a:cubicBezTo>
                <a:cubicBezTo>
                  <a:pt x="21710" y="2993"/>
                  <a:pt x="21652" y="3009"/>
                  <a:pt x="21593" y="3009"/>
                </a:cubicBezTo>
                <a:cubicBezTo>
                  <a:pt x="21454" y="3009"/>
                  <a:pt x="21307" y="2916"/>
                  <a:pt x="21224" y="2796"/>
                </a:cubicBezTo>
                <a:cubicBezTo>
                  <a:pt x="21017" y="2508"/>
                  <a:pt x="20797" y="2382"/>
                  <a:pt x="20553" y="2382"/>
                </a:cubicBezTo>
                <a:cubicBezTo>
                  <a:pt x="20365" y="2382"/>
                  <a:pt x="20163" y="2456"/>
                  <a:pt x="19942" y="2587"/>
                </a:cubicBezTo>
                <a:cubicBezTo>
                  <a:pt x="19882" y="2625"/>
                  <a:pt x="19816" y="2643"/>
                  <a:pt x="19749" y="2643"/>
                </a:cubicBezTo>
                <a:cubicBezTo>
                  <a:pt x="19611" y="2643"/>
                  <a:pt x="19472" y="2567"/>
                  <a:pt x="19392" y="2443"/>
                </a:cubicBezTo>
                <a:cubicBezTo>
                  <a:pt x="19154" y="2046"/>
                  <a:pt x="18552" y="1684"/>
                  <a:pt x="18021" y="1684"/>
                </a:cubicBezTo>
                <a:cubicBezTo>
                  <a:pt x="17765" y="1684"/>
                  <a:pt x="17525" y="1768"/>
                  <a:pt x="17351" y="1972"/>
                </a:cubicBezTo>
                <a:cubicBezTo>
                  <a:pt x="17287" y="2052"/>
                  <a:pt x="17194" y="2089"/>
                  <a:pt x="17099" y="2089"/>
                </a:cubicBezTo>
                <a:cubicBezTo>
                  <a:pt x="16962" y="2089"/>
                  <a:pt x="16819" y="2012"/>
                  <a:pt x="16749" y="1881"/>
                </a:cubicBezTo>
                <a:cubicBezTo>
                  <a:pt x="16501" y="1449"/>
                  <a:pt x="16291" y="965"/>
                  <a:pt x="15951" y="572"/>
                </a:cubicBezTo>
                <a:cubicBezTo>
                  <a:pt x="15742" y="350"/>
                  <a:pt x="15519" y="232"/>
                  <a:pt x="15271" y="166"/>
                </a:cubicBezTo>
                <a:cubicBezTo>
                  <a:pt x="15160" y="157"/>
                  <a:pt x="15042" y="148"/>
                  <a:pt x="14932" y="148"/>
                </a:cubicBezTo>
                <a:cubicBezTo>
                  <a:pt x="14886" y="148"/>
                  <a:pt x="14842" y="150"/>
                  <a:pt x="14800" y="153"/>
                </a:cubicBezTo>
                <a:cubicBezTo>
                  <a:pt x="14734" y="153"/>
                  <a:pt x="14682" y="166"/>
                  <a:pt x="14616" y="180"/>
                </a:cubicBezTo>
                <a:cubicBezTo>
                  <a:pt x="14590" y="180"/>
                  <a:pt x="14551" y="206"/>
                  <a:pt x="14525" y="206"/>
                </a:cubicBezTo>
                <a:cubicBezTo>
                  <a:pt x="14132" y="284"/>
                  <a:pt x="13766" y="467"/>
                  <a:pt x="13478" y="729"/>
                </a:cubicBezTo>
                <a:cubicBezTo>
                  <a:pt x="12945" y="252"/>
                  <a:pt x="12227" y="0"/>
                  <a:pt x="1151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20"/>
          <p:cNvSpPr/>
          <p:nvPr/>
        </p:nvSpPr>
        <p:spPr>
          <a:xfrm flipH="1">
            <a:off x="6012464" y="3769466"/>
            <a:ext cx="6418891" cy="1374029"/>
          </a:xfrm>
          <a:custGeom>
            <a:avLst/>
            <a:gdLst/>
            <a:ahLst/>
            <a:cxnLst/>
            <a:rect l="l" t="t" r="r" b="b"/>
            <a:pathLst>
              <a:path w="26287" h="5627" extrusionOk="0">
                <a:moveTo>
                  <a:pt x="14759" y="0"/>
                </a:moveTo>
                <a:cubicBezTo>
                  <a:pt x="14050" y="0"/>
                  <a:pt x="13339" y="247"/>
                  <a:pt x="12810" y="720"/>
                </a:cubicBezTo>
                <a:cubicBezTo>
                  <a:pt x="12409" y="348"/>
                  <a:pt x="11869" y="157"/>
                  <a:pt x="11326" y="157"/>
                </a:cubicBezTo>
                <a:cubicBezTo>
                  <a:pt x="11125" y="157"/>
                  <a:pt x="10924" y="183"/>
                  <a:pt x="10729" y="236"/>
                </a:cubicBezTo>
                <a:cubicBezTo>
                  <a:pt x="10036" y="432"/>
                  <a:pt x="9421" y="1021"/>
                  <a:pt x="9212" y="1715"/>
                </a:cubicBezTo>
                <a:cubicBezTo>
                  <a:pt x="8691" y="1347"/>
                  <a:pt x="8055" y="1171"/>
                  <a:pt x="7413" y="1171"/>
                </a:cubicBezTo>
                <a:cubicBezTo>
                  <a:pt x="6409" y="1171"/>
                  <a:pt x="5390" y="1602"/>
                  <a:pt x="4776" y="2408"/>
                </a:cubicBezTo>
                <a:cubicBezTo>
                  <a:pt x="4416" y="1915"/>
                  <a:pt x="3808" y="1656"/>
                  <a:pt x="3204" y="1656"/>
                </a:cubicBezTo>
                <a:cubicBezTo>
                  <a:pt x="2798" y="1656"/>
                  <a:pt x="2394" y="1774"/>
                  <a:pt x="2067" y="2016"/>
                </a:cubicBezTo>
                <a:cubicBezTo>
                  <a:pt x="1662" y="1152"/>
                  <a:pt x="903" y="445"/>
                  <a:pt x="0" y="105"/>
                </a:cubicBezTo>
                <a:lnTo>
                  <a:pt x="0" y="5627"/>
                </a:lnTo>
                <a:lnTo>
                  <a:pt x="26287" y="5627"/>
                </a:lnTo>
                <a:cubicBezTo>
                  <a:pt x="25750" y="5038"/>
                  <a:pt x="24978" y="4646"/>
                  <a:pt x="24180" y="4593"/>
                </a:cubicBezTo>
                <a:cubicBezTo>
                  <a:pt x="24091" y="4588"/>
                  <a:pt x="24002" y="4586"/>
                  <a:pt x="23912" y="4586"/>
                </a:cubicBezTo>
                <a:cubicBezTo>
                  <a:pt x="23698" y="4586"/>
                  <a:pt x="23483" y="4597"/>
                  <a:pt x="23271" y="4597"/>
                </a:cubicBezTo>
                <a:cubicBezTo>
                  <a:pt x="22932" y="4597"/>
                  <a:pt x="22601" y="4569"/>
                  <a:pt x="22296" y="4423"/>
                </a:cubicBezTo>
                <a:cubicBezTo>
                  <a:pt x="21825" y="4188"/>
                  <a:pt x="21524" y="3717"/>
                  <a:pt x="21158" y="3376"/>
                </a:cubicBezTo>
                <a:cubicBezTo>
                  <a:pt x="20638" y="2907"/>
                  <a:pt x="19936" y="2665"/>
                  <a:pt x="19236" y="2665"/>
                </a:cubicBezTo>
                <a:cubicBezTo>
                  <a:pt x="18668" y="2665"/>
                  <a:pt x="18102" y="2825"/>
                  <a:pt x="17638" y="3154"/>
                </a:cubicBezTo>
                <a:cubicBezTo>
                  <a:pt x="17730" y="2016"/>
                  <a:pt x="17075" y="825"/>
                  <a:pt x="16055" y="302"/>
                </a:cubicBezTo>
                <a:cubicBezTo>
                  <a:pt x="15654" y="99"/>
                  <a:pt x="15207" y="0"/>
                  <a:pt x="1475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20"/>
          <p:cNvSpPr/>
          <p:nvPr/>
        </p:nvSpPr>
        <p:spPr>
          <a:xfrm>
            <a:off x="5885735" y="4604007"/>
            <a:ext cx="255492" cy="279951"/>
          </a:xfrm>
          <a:custGeom>
            <a:avLst/>
            <a:gdLst/>
            <a:ahLst/>
            <a:cxnLst/>
            <a:rect l="l" t="t" r="r" b="b"/>
            <a:pathLst>
              <a:path w="2527" h="2251" extrusionOk="0">
                <a:moveTo>
                  <a:pt x="1794" y="0"/>
                </a:moveTo>
                <a:cubicBezTo>
                  <a:pt x="1489" y="178"/>
                  <a:pt x="1295" y="528"/>
                  <a:pt x="1296" y="871"/>
                </a:cubicBezTo>
                <a:lnTo>
                  <a:pt x="1296" y="871"/>
                </a:lnTo>
                <a:cubicBezTo>
                  <a:pt x="1283" y="528"/>
                  <a:pt x="1064" y="192"/>
                  <a:pt x="747" y="53"/>
                </a:cubicBezTo>
                <a:lnTo>
                  <a:pt x="747" y="53"/>
                </a:lnTo>
                <a:cubicBezTo>
                  <a:pt x="694" y="327"/>
                  <a:pt x="760" y="628"/>
                  <a:pt x="904" y="877"/>
                </a:cubicBezTo>
                <a:cubicBezTo>
                  <a:pt x="708" y="764"/>
                  <a:pt x="489" y="707"/>
                  <a:pt x="258" y="707"/>
                </a:cubicBezTo>
                <a:cubicBezTo>
                  <a:pt x="195" y="707"/>
                  <a:pt x="131" y="711"/>
                  <a:pt x="66" y="720"/>
                </a:cubicBezTo>
                <a:cubicBezTo>
                  <a:pt x="240" y="993"/>
                  <a:pt x="544" y="1160"/>
                  <a:pt x="854" y="1177"/>
                </a:cubicBezTo>
                <a:lnTo>
                  <a:pt x="854" y="1177"/>
                </a:lnTo>
                <a:cubicBezTo>
                  <a:pt x="848" y="1176"/>
                  <a:pt x="842" y="1176"/>
                  <a:pt x="837" y="1176"/>
                </a:cubicBezTo>
                <a:cubicBezTo>
                  <a:pt x="544" y="1176"/>
                  <a:pt x="244" y="1256"/>
                  <a:pt x="1" y="1426"/>
                </a:cubicBezTo>
                <a:cubicBezTo>
                  <a:pt x="158" y="1518"/>
                  <a:pt x="344" y="1564"/>
                  <a:pt x="529" y="1564"/>
                </a:cubicBezTo>
                <a:cubicBezTo>
                  <a:pt x="714" y="1564"/>
                  <a:pt x="897" y="1518"/>
                  <a:pt x="1048" y="1426"/>
                </a:cubicBezTo>
                <a:lnTo>
                  <a:pt x="1048" y="1426"/>
                </a:lnTo>
                <a:cubicBezTo>
                  <a:pt x="878" y="1662"/>
                  <a:pt x="773" y="1950"/>
                  <a:pt x="773" y="2251"/>
                </a:cubicBezTo>
                <a:cubicBezTo>
                  <a:pt x="1074" y="2133"/>
                  <a:pt x="1296" y="1819"/>
                  <a:pt x="1296" y="1505"/>
                </a:cubicBezTo>
                <a:cubicBezTo>
                  <a:pt x="1349" y="1806"/>
                  <a:pt x="1545" y="2068"/>
                  <a:pt x="1794" y="2212"/>
                </a:cubicBezTo>
                <a:cubicBezTo>
                  <a:pt x="1872" y="2081"/>
                  <a:pt x="1833" y="1898"/>
                  <a:pt x="1767" y="1767"/>
                </a:cubicBezTo>
                <a:cubicBezTo>
                  <a:pt x="1702" y="1636"/>
                  <a:pt x="1597" y="1531"/>
                  <a:pt x="1479" y="1426"/>
                </a:cubicBezTo>
                <a:lnTo>
                  <a:pt x="1479" y="1426"/>
                </a:lnTo>
                <a:cubicBezTo>
                  <a:pt x="1774" y="1598"/>
                  <a:pt x="2103" y="1689"/>
                  <a:pt x="2444" y="1689"/>
                </a:cubicBezTo>
                <a:cubicBezTo>
                  <a:pt x="2467" y="1689"/>
                  <a:pt x="2490" y="1689"/>
                  <a:pt x="2513" y="1688"/>
                </a:cubicBezTo>
                <a:cubicBezTo>
                  <a:pt x="2373" y="1396"/>
                  <a:pt x="2077" y="1209"/>
                  <a:pt x="1773" y="1209"/>
                </a:cubicBezTo>
                <a:cubicBezTo>
                  <a:pt x="1736" y="1209"/>
                  <a:pt x="1699" y="1211"/>
                  <a:pt x="1663" y="1217"/>
                </a:cubicBezTo>
                <a:cubicBezTo>
                  <a:pt x="1951" y="1086"/>
                  <a:pt x="2225" y="969"/>
                  <a:pt x="2526" y="838"/>
                </a:cubicBezTo>
                <a:cubicBezTo>
                  <a:pt x="2404" y="738"/>
                  <a:pt x="2244" y="704"/>
                  <a:pt x="2079" y="704"/>
                </a:cubicBezTo>
                <a:cubicBezTo>
                  <a:pt x="2049" y="704"/>
                  <a:pt x="2020" y="705"/>
                  <a:pt x="1990" y="707"/>
                </a:cubicBezTo>
                <a:cubicBezTo>
                  <a:pt x="1807" y="733"/>
                  <a:pt x="1623" y="838"/>
                  <a:pt x="1506" y="982"/>
                </a:cubicBezTo>
                <a:cubicBezTo>
                  <a:pt x="1623" y="838"/>
                  <a:pt x="1741" y="694"/>
                  <a:pt x="1807" y="524"/>
                </a:cubicBezTo>
                <a:cubicBezTo>
                  <a:pt x="1872" y="367"/>
                  <a:pt x="1885" y="144"/>
                  <a:pt x="179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20"/>
          <p:cNvSpPr/>
          <p:nvPr/>
        </p:nvSpPr>
        <p:spPr>
          <a:xfrm>
            <a:off x="5458330" y="4999579"/>
            <a:ext cx="370449" cy="431306"/>
          </a:xfrm>
          <a:custGeom>
            <a:avLst/>
            <a:gdLst/>
            <a:ahLst/>
            <a:cxnLst/>
            <a:rect l="l" t="t" r="r" b="b"/>
            <a:pathLst>
              <a:path w="3664" h="3468" extrusionOk="0">
                <a:moveTo>
                  <a:pt x="1583" y="0"/>
                </a:moveTo>
                <a:cubicBezTo>
                  <a:pt x="1349" y="420"/>
                  <a:pt x="1347" y="955"/>
                  <a:pt x="1567" y="1366"/>
                </a:cubicBezTo>
                <a:lnTo>
                  <a:pt x="1567" y="1366"/>
                </a:lnTo>
                <a:cubicBezTo>
                  <a:pt x="1342" y="1010"/>
                  <a:pt x="926" y="789"/>
                  <a:pt x="497" y="789"/>
                </a:cubicBezTo>
                <a:cubicBezTo>
                  <a:pt x="445" y="789"/>
                  <a:pt x="393" y="792"/>
                  <a:pt x="340" y="798"/>
                </a:cubicBezTo>
                <a:cubicBezTo>
                  <a:pt x="471" y="1178"/>
                  <a:pt x="759" y="1492"/>
                  <a:pt x="1112" y="1688"/>
                </a:cubicBezTo>
                <a:cubicBezTo>
                  <a:pt x="707" y="1688"/>
                  <a:pt x="301" y="1832"/>
                  <a:pt x="0" y="2094"/>
                </a:cubicBezTo>
                <a:cubicBezTo>
                  <a:pt x="200" y="2194"/>
                  <a:pt x="421" y="2243"/>
                  <a:pt x="644" y="2243"/>
                </a:cubicBezTo>
                <a:cubicBezTo>
                  <a:pt x="874" y="2243"/>
                  <a:pt x="1106" y="2191"/>
                  <a:pt x="1320" y="2088"/>
                </a:cubicBezTo>
                <a:lnTo>
                  <a:pt x="1320" y="2088"/>
                </a:lnTo>
                <a:cubicBezTo>
                  <a:pt x="933" y="2286"/>
                  <a:pt x="609" y="2605"/>
                  <a:pt x="419" y="2997"/>
                </a:cubicBezTo>
                <a:cubicBezTo>
                  <a:pt x="942" y="2997"/>
                  <a:pt x="1439" y="2696"/>
                  <a:pt x="1701" y="2264"/>
                </a:cubicBezTo>
                <a:lnTo>
                  <a:pt x="1701" y="2264"/>
                </a:lnTo>
                <a:cubicBezTo>
                  <a:pt x="1649" y="2670"/>
                  <a:pt x="1727" y="3114"/>
                  <a:pt x="1924" y="3468"/>
                </a:cubicBezTo>
                <a:cubicBezTo>
                  <a:pt x="2211" y="3114"/>
                  <a:pt x="2251" y="2604"/>
                  <a:pt x="2041" y="2199"/>
                </a:cubicBezTo>
                <a:lnTo>
                  <a:pt x="2041" y="2199"/>
                </a:lnTo>
                <a:cubicBezTo>
                  <a:pt x="2316" y="2499"/>
                  <a:pt x="2735" y="2696"/>
                  <a:pt x="3153" y="2696"/>
                </a:cubicBezTo>
                <a:cubicBezTo>
                  <a:pt x="3153" y="2486"/>
                  <a:pt x="3010" y="2290"/>
                  <a:pt x="2826" y="2172"/>
                </a:cubicBezTo>
                <a:cubicBezTo>
                  <a:pt x="2643" y="2068"/>
                  <a:pt x="2434" y="2015"/>
                  <a:pt x="2224" y="1963"/>
                </a:cubicBezTo>
                <a:cubicBezTo>
                  <a:pt x="2722" y="1963"/>
                  <a:pt x="3232" y="1832"/>
                  <a:pt x="3664" y="1557"/>
                </a:cubicBezTo>
                <a:cubicBezTo>
                  <a:pt x="3468" y="1412"/>
                  <a:pt x="3229" y="1343"/>
                  <a:pt x="2990" y="1343"/>
                </a:cubicBezTo>
                <a:cubicBezTo>
                  <a:pt x="2735" y="1343"/>
                  <a:pt x="2480" y="1422"/>
                  <a:pt x="2277" y="1570"/>
                </a:cubicBezTo>
                <a:cubicBezTo>
                  <a:pt x="2539" y="1217"/>
                  <a:pt x="2800" y="851"/>
                  <a:pt x="3062" y="511"/>
                </a:cubicBezTo>
                <a:cubicBezTo>
                  <a:pt x="3043" y="510"/>
                  <a:pt x="3024" y="509"/>
                  <a:pt x="3005" y="509"/>
                </a:cubicBezTo>
                <a:cubicBezTo>
                  <a:pt x="2759" y="509"/>
                  <a:pt x="2498" y="587"/>
                  <a:pt x="2316" y="733"/>
                </a:cubicBezTo>
                <a:cubicBezTo>
                  <a:pt x="2107" y="903"/>
                  <a:pt x="1976" y="1152"/>
                  <a:pt x="1924" y="1413"/>
                </a:cubicBezTo>
                <a:cubicBezTo>
                  <a:pt x="1963" y="1152"/>
                  <a:pt x="2015" y="903"/>
                  <a:pt x="1976" y="641"/>
                </a:cubicBezTo>
                <a:cubicBezTo>
                  <a:pt x="1937" y="380"/>
                  <a:pt x="1806" y="131"/>
                  <a:pt x="158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20"/>
          <p:cNvSpPr/>
          <p:nvPr/>
        </p:nvSpPr>
        <p:spPr>
          <a:xfrm>
            <a:off x="2385935" y="4677357"/>
            <a:ext cx="255492" cy="279951"/>
          </a:xfrm>
          <a:custGeom>
            <a:avLst/>
            <a:gdLst/>
            <a:ahLst/>
            <a:cxnLst/>
            <a:rect l="l" t="t" r="r" b="b"/>
            <a:pathLst>
              <a:path w="2527" h="2251" extrusionOk="0">
                <a:moveTo>
                  <a:pt x="1794" y="0"/>
                </a:moveTo>
                <a:cubicBezTo>
                  <a:pt x="1489" y="178"/>
                  <a:pt x="1295" y="528"/>
                  <a:pt x="1296" y="871"/>
                </a:cubicBezTo>
                <a:lnTo>
                  <a:pt x="1296" y="871"/>
                </a:lnTo>
                <a:cubicBezTo>
                  <a:pt x="1283" y="528"/>
                  <a:pt x="1064" y="192"/>
                  <a:pt x="747" y="53"/>
                </a:cubicBezTo>
                <a:lnTo>
                  <a:pt x="747" y="53"/>
                </a:lnTo>
                <a:cubicBezTo>
                  <a:pt x="694" y="327"/>
                  <a:pt x="760" y="628"/>
                  <a:pt x="904" y="877"/>
                </a:cubicBezTo>
                <a:cubicBezTo>
                  <a:pt x="708" y="764"/>
                  <a:pt x="489" y="707"/>
                  <a:pt x="258" y="707"/>
                </a:cubicBezTo>
                <a:cubicBezTo>
                  <a:pt x="195" y="707"/>
                  <a:pt x="131" y="711"/>
                  <a:pt x="66" y="720"/>
                </a:cubicBezTo>
                <a:cubicBezTo>
                  <a:pt x="240" y="993"/>
                  <a:pt x="544" y="1160"/>
                  <a:pt x="854" y="1177"/>
                </a:cubicBezTo>
                <a:lnTo>
                  <a:pt x="854" y="1177"/>
                </a:lnTo>
                <a:cubicBezTo>
                  <a:pt x="848" y="1176"/>
                  <a:pt x="842" y="1176"/>
                  <a:pt x="837" y="1176"/>
                </a:cubicBezTo>
                <a:cubicBezTo>
                  <a:pt x="544" y="1176"/>
                  <a:pt x="244" y="1256"/>
                  <a:pt x="1" y="1426"/>
                </a:cubicBezTo>
                <a:cubicBezTo>
                  <a:pt x="158" y="1518"/>
                  <a:pt x="344" y="1564"/>
                  <a:pt x="529" y="1564"/>
                </a:cubicBezTo>
                <a:cubicBezTo>
                  <a:pt x="714" y="1564"/>
                  <a:pt x="897" y="1518"/>
                  <a:pt x="1048" y="1426"/>
                </a:cubicBezTo>
                <a:lnTo>
                  <a:pt x="1048" y="1426"/>
                </a:lnTo>
                <a:cubicBezTo>
                  <a:pt x="878" y="1662"/>
                  <a:pt x="773" y="1950"/>
                  <a:pt x="773" y="2251"/>
                </a:cubicBezTo>
                <a:cubicBezTo>
                  <a:pt x="1074" y="2133"/>
                  <a:pt x="1296" y="1819"/>
                  <a:pt x="1296" y="1505"/>
                </a:cubicBezTo>
                <a:cubicBezTo>
                  <a:pt x="1349" y="1806"/>
                  <a:pt x="1545" y="2068"/>
                  <a:pt x="1794" y="2212"/>
                </a:cubicBezTo>
                <a:cubicBezTo>
                  <a:pt x="1872" y="2081"/>
                  <a:pt x="1833" y="1898"/>
                  <a:pt x="1767" y="1767"/>
                </a:cubicBezTo>
                <a:cubicBezTo>
                  <a:pt x="1702" y="1636"/>
                  <a:pt x="1597" y="1531"/>
                  <a:pt x="1479" y="1426"/>
                </a:cubicBezTo>
                <a:lnTo>
                  <a:pt x="1479" y="1426"/>
                </a:lnTo>
                <a:cubicBezTo>
                  <a:pt x="1774" y="1598"/>
                  <a:pt x="2103" y="1689"/>
                  <a:pt x="2444" y="1689"/>
                </a:cubicBezTo>
                <a:cubicBezTo>
                  <a:pt x="2467" y="1689"/>
                  <a:pt x="2490" y="1689"/>
                  <a:pt x="2513" y="1688"/>
                </a:cubicBezTo>
                <a:cubicBezTo>
                  <a:pt x="2373" y="1396"/>
                  <a:pt x="2077" y="1209"/>
                  <a:pt x="1773" y="1209"/>
                </a:cubicBezTo>
                <a:cubicBezTo>
                  <a:pt x="1736" y="1209"/>
                  <a:pt x="1699" y="1211"/>
                  <a:pt x="1663" y="1217"/>
                </a:cubicBezTo>
                <a:cubicBezTo>
                  <a:pt x="1951" y="1086"/>
                  <a:pt x="2225" y="969"/>
                  <a:pt x="2526" y="838"/>
                </a:cubicBezTo>
                <a:cubicBezTo>
                  <a:pt x="2404" y="738"/>
                  <a:pt x="2244" y="704"/>
                  <a:pt x="2079" y="704"/>
                </a:cubicBezTo>
                <a:cubicBezTo>
                  <a:pt x="2049" y="704"/>
                  <a:pt x="2020" y="705"/>
                  <a:pt x="1990" y="707"/>
                </a:cubicBezTo>
                <a:cubicBezTo>
                  <a:pt x="1807" y="733"/>
                  <a:pt x="1623" y="838"/>
                  <a:pt x="1506" y="982"/>
                </a:cubicBezTo>
                <a:cubicBezTo>
                  <a:pt x="1623" y="838"/>
                  <a:pt x="1741" y="694"/>
                  <a:pt x="1807" y="524"/>
                </a:cubicBezTo>
                <a:cubicBezTo>
                  <a:pt x="1872" y="367"/>
                  <a:pt x="1885" y="144"/>
                  <a:pt x="179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20"/>
          <p:cNvSpPr/>
          <p:nvPr/>
        </p:nvSpPr>
        <p:spPr>
          <a:xfrm>
            <a:off x="3339873" y="4883952"/>
            <a:ext cx="301822" cy="351404"/>
          </a:xfrm>
          <a:custGeom>
            <a:avLst/>
            <a:gdLst/>
            <a:ahLst/>
            <a:cxnLst/>
            <a:rect l="l" t="t" r="r" b="b"/>
            <a:pathLst>
              <a:path w="3664" h="3468" extrusionOk="0">
                <a:moveTo>
                  <a:pt x="1583" y="0"/>
                </a:moveTo>
                <a:cubicBezTo>
                  <a:pt x="1349" y="420"/>
                  <a:pt x="1347" y="955"/>
                  <a:pt x="1567" y="1366"/>
                </a:cubicBezTo>
                <a:lnTo>
                  <a:pt x="1567" y="1366"/>
                </a:lnTo>
                <a:cubicBezTo>
                  <a:pt x="1342" y="1010"/>
                  <a:pt x="926" y="789"/>
                  <a:pt x="497" y="789"/>
                </a:cubicBezTo>
                <a:cubicBezTo>
                  <a:pt x="445" y="789"/>
                  <a:pt x="393" y="792"/>
                  <a:pt x="340" y="798"/>
                </a:cubicBezTo>
                <a:cubicBezTo>
                  <a:pt x="471" y="1178"/>
                  <a:pt x="759" y="1492"/>
                  <a:pt x="1112" y="1688"/>
                </a:cubicBezTo>
                <a:cubicBezTo>
                  <a:pt x="707" y="1688"/>
                  <a:pt x="301" y="1832"/>
                  <a:pt x="0" y="2094"/>
                </a:cubicBezTo>
                <a:cubicBezTo>
                  <a:pt x="200" y="2194"/>
                  <a:pt x="421" y="2243"/>
                  <a:pt x="644" y="2243"/>
                </a:cubicBezTo>
                <a:cubicBezTo>
                  <a:pt x="874" y="2243"/>
                  <a:pt x="1106" y="2191"/>
                  <a:pt x="1320" y="2088"/>
                </a:cubicBezTo>
                <a:lnTo>
                  <a:pt x="1320" y="2088"/>
                </a:lnTo>
                <a:cubicBezTo>
                  <a:pt x="933" y="2286"/>
                  <a:pt x="609" y="2605"/>
                  <a:pt x="419" y="2997"/>
                </a:cubicBezTo>
                <a:cubicBezTo>
                  <a:pt x="942" y="2997"/>
                  <a:pt x="1439" y="2696"/>
                  <a:pt x="1701" y="2264"/>
                </a:cubicBezTo>
                <a:lnTo>
                  <a:pt x="1701" y="2264"/>
                </a:lnTo>
                <a:cubicBezTo>
                  <a:pt x="1649" y="2670"/>
                  <a:pt x="1727" y="3114"/>
                  <a:pt x="1924" y="3468"/>
                </a:cubicBezTo>
                <a:cubicBezTo>
                  <a:pt x="2211" y="3114"/>
                  <a:pt x="2251" y="2604"/>
                  <a:pt x="2041" y="2199"/>
                </a:cubicBezTo>
                <a:lnTo>
                  <a:pt x="2041" y="2199"/>
                </a:lnTo>
                <a:cubicBezTo>
                  <a:pt x="2316" y="2499"/>
                  <a:pt x="2735" y="2696"/>
                  <a:pt x="3153" y="2696"/>
                </a:cubicBezTo>
                <a:cubicBezTo>
                  <a:pt x="3153" y="2486"/>
                  <a:pt x="3010" y="2290"/>
                  <a:pt x="2826" y="2172"/>
                </a:cubicBezTo>
                <a:cubicBezTo>
                  <a:pt x="2643" y="2068"/>
                  <a:pt x="2434" y="2015"/>
                  <a:pt x="2224" y="1963"/>
                </a:cubicBezTo>
                <a:cubicBezTo>
                  <a:pt x="2722" y="1963"/>
                  <a:pt x="3232" y="1832"/>
                  <a:pt x="3664" y="1557"/>
                </a:cubicBezTo>
                <a:cubicBezTo>
                  <a:pt x="3468" y="1412"/>
                  <a:pt x="3229" y="1343"/>
                  <a:pt x="2990" y="1343"/>
                </a:cubicBezTo>
                <a:cubicBezTo>
                  <a:pt x="2735" y="1343"/>
                  <a:pt x="2480" y="1422"/>
                  <a:pt x="2277" y="1570"/>
                </a:cubicBezTo>
                <a:cubicBezTo>
                  <a:pt x="2539" y="1217"/>
                  <a:pt x="2800" y="851"/>
                  <a:pt x="3062" y="511"/>
                </a:cubicBezTo>
                <a:cubicBezTo>
                  <a:pt x="3043" y="510"/>
                  <a:pt x="3024" y="509"/>
                  <a:pt x="3005" y="509"/>
                </a:cubicBezTo>
                <a:cubicBezTo>
                  <a:pt x="2759" y="509"/>
                  <a:pt x="2498" y="587"/>
                  <a:pt x="2316" y="733"/>
                </a:cubicBezTo>
                <a:cubicBezTo>
                  <a:pt x="2107" y="903"/>
                  <a:pt x="1976" y="1152"/>
                  <a:pt x="1924" y="1413"/>
                </a:cubicBezTo>
                <a:cubicBezTo>
                  <a:pt x="1963" y="1152"/>
                  <a:pt x="2015" y="903"/>
                  <a:pt x="1976" y="641"/>
                </a:cubicBezTo>
                <a:cubicBezTo>
                  <a:pt x="1937" y="380"/>
                  <a:pt x="1806" y="131"/>
                  <a:pt x="158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four columns">
  <p:cSld name="CUSTOM_5">
    <p:spTree>
      <p:nvGrpSpPr>
        <p:cNvPr id="1" name="Shape 375"/>
        <p:cNvGrpSpPr/>
        <p:nvPr/>
      </p:nvGrpSpPr>
      <p:grpSpPr>
        <a:xfrm>
          <a:off x="0" y="0"/>
          <a:ext cx="0" cy="0"/>
          <a:chOff x="0" y="0"/>
          <a:chExt cx="0" cy="0"/>
        </a:xfrm>
      </p:grpSpPr>
      <p:sp>
        <p:nvSpPr>
          <p:cNvPr id="376" name="Google Shape;376;p22"/>
          <p:cNvSpPr txBox="1">
            <a:spLocks noGrp="1"/>
          </p:cNvSpPr>
          <p:nvPr>
            <p:ph type="title"/>
          </p:nvPr>
        </p:nvSpPr>
        <p:spPr>
          <a:xfrm>
            <a:off x="3243700" y="445025"/>
            <a:ext cx="51804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377" name="Google Shape;377;p22"/>
          <p:cNvSpPr txBox="1">
            <a:spLocks noGrp="1"/>
          </p:cNvSpPr>
          <p:nvPr>
            <p:ph type="subTitle" idx="1"/>
          </p:nvPr>
        </p:nvSpPr>
        <p:spPr>
          <a:xfrm>
            <a:off x="3243711" y="1764200"/>
            <a:ext cx="1978200" cy="6654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378" name="Google Shape;378;p22"/>
          <p:cNvSpPr txBox="1">
            <a:spLocks noGrp="1"/>
          </p:cNvSpPr>
          <p:nvPr>
            <p:ph type="subTitle" idx="2"/>
          </p:nvPr>
        </p:nvSpPr>
        <p:spPr>
          <a:xfrm>
            <a:off x="6188889" y="1764200"/>
            <a:ext cx="1978200" cy="6654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379" name="Google Shape;379;p22"/>
          <p:cNvSpPr txBox="1">
            <a:spLocks noGrp="1"/>
          </p:cNvSpPr>
          <p:nvPr>
            <p:ph type="subTitle" idx="3"/>
          </p:nvPr>
        </p:nvSpPr>
        <p:spPr>
          <a:xfrm>
            <a:off x="3243711" y="3407075"/>
            <a:ext cx="1978200" cy="6654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380" name="Google Shape;380;p22"/>
          <p:cNvSpPr txBox="1">
            <a:spLocks noGrp="1"/>
          </p:cNvSpPr>
          <p:nvPr>
            <p:ph type="subTitle" idx="4"/>
          </p:nvPr>
        </p:nvSpPr>
        <p:spPr>
          <a:xfrm>
            <a:off x="6188889" y="3407075"/>
            <a:ext cx="1978200" cy="6654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381" name="Google Shape;381;p22"/>
          <p:cNvSpPr txBox="1">
            <a:spLocks noGrp="1"/>
          </p:cNvSpPr>
          <p:nvPr>
            <p:ph type="subTitle" idx="5"/>
          </p:nvPr>
        </p:nvSpPr>
        <p:spPr>
          <a:xfrm>
            <a:off x="3243723" y="1378400"/>
            <a:ext cx="1978200" cy="5055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Font typeface="DM Sans"/>
              <a:buNone/>
              <a:defRPr sz="2400" b="1">
                <a:solidFill>
                  <a:schemeClr val="dk1"/>
                </a:solidFill>
                <a:latin typeface="Quicksand"/>
                <a:ea typeface="Quicksand"/>
                <a:cs typeface="Quicksand"/>
                <a:sym typeface="Quicksand"/>
              </a:defRPr>
            </a:lvl1pPr>
            <a:lvl2pPr lvl="1" algn="ctr" rtl="0">
              <a:lnSpc>
                <a:spcPct val="100000"/>
              </a:lnSpc>
              <a:spcBef>
                <a:spcPts val="0"/>
              </a:spcBef>
              <a:spcAft>
                <a:spcPts val="0"/>
              </a:spcAft>
              <a:buSzPts val="2400"/>
              <a:buFont typeface="DM Sans"/>
              <a:buNone/>
              <a:defRPr sz="2400" b="1">
                <a:latin typeface="DM Sans"/>
                <a:ea typeface="DM Sans"/>
                <a:cs typeface="DM Sans"/>
                <a:sym typeface="DM Sans"/>
              </a:defRPr>
            </a:lvl2pPr>
            <a:lvl3pPr lvl="2" algn="ctr" rtl="0">
              <a:lnSpc>
                <a:spcPct val="100000"/>
              </a:lnSpc>
              <a:spcBef>
                <a:spcPts val="0"/>
              </a:spcBef>
              <a:spcAft>
                <a:spcPts val="0"/>
              </a:spcAft>
              <a:buSzPts val="2400"/>
              <a:buFont typeface="DM Sans"/>
              <a:buNone/>
              <a:defRPr sz="2400" b="1">
                <a:latin typeface="DM Sans"/>
                <a:ea typeface="DM Sans"/>
                <a:cs typeface="DM Sans"/>
                <a:sym typeface="DM Sans"/>
              </a:defRPr>
            </a:lvl3pPr>
            <a:lvl4pPr lvl="3" algn="ctr" rtl="0">
              <a:lnSpc>
                <a:spcPct val="100000"/>
              </a:lnSpc>
              <a:spcBef>
                <a:spcPts val="0"/>
              </a:spcBef>
              <a:spcAft>
                <a:spcPts val="0"/>
              </a:spcAft>
              <a:buSzPts val="2400"/>
              <a:buFont typeface="DM Sans"/>
              <a:buNone/>
              <a:defRPr sz="2400" b="1">
                <a:latin typeface="DM Sans"/>
                <a:ea typeface="DM Sans"/>
                <a:cs typeface="DM Sans"/>
                <a:sym typeface="DM Sans"/>
              </a:defRPr>
            </a:lvl4pPr>
            <a:lvl5pPr lvl="4" algn="ctr" rtl="0">
              <a:lnSpc>
                <a:spcPct val="100000"/>
              </a:lnSpc>
              <a:spcBef>
                <a:spcPts val="0"/>
              </a:spcBef>
              <a:spcAft>
                <a:spcPts val="0"/>
              </a:spcAft>
              <a:buSzPts val="2400"/>
              <a:buFont typeface="DM Sans"/>
              <a:buNone/>
              <a:defRPr sz="2400" b="1">
                <a:latin typeface="DM Sans"/>
                <a:ea typeface="DM Sans"/>
                <a:cs typeface="DM Sans"/>
                <a:sym typeface="DM Sans"/>
              </a:defRPr>
            </a:lvl5pPr>
            <a:lvl6pPr lvl="5" algn="ctr" rtl="0">
              <a:lnSpc>
                <a:spcPct val="100000"/>
              </a:lnSpc>
              <a:spcBef>
                <a:spcPts val="0"/>
              </a:spcBef>
              <a:spcAft>
                <a:spcPts val="0"/>
              </a:spcAft>
              <a:buSzPts val="2400"/>
              <a:buFont typeface="DM Sans"/>
              <a:buNone/>
              <a:defRPr sz="2400" b="1">
                <a:latin typeface="DM Sans"/>
                <a:ea typeface="DM Sans"/>
                <a:cs typeface="DM Sans"/>
                <a:sym typeface="DM Sans"/>
              </a:defRPr>
            </a:lvl6pPr>
            <a:lvl7pPr lvl="6" algn="ctr" rtl="0">
              <a:lnSpc>
                <a:spcPct val="100000"/>
              </a:lnSpc>
              <a:spcBef>
                <a:spcPts val="0"/>
              </a:spcBef>
              <a:spcAft>
                <a:spcPts val="0"/>
              </a:spcAft>
              <a:buSzPts val="2400"/>
              <a:buFont typeface="DM Sans"/>
              <a:buNone/>
              <a:defRPr sz="2400" b="1">
                <a:latin typeface="DM Sans"/>
                <a:ea typeface="DM Sans"/>
                <a:cs typeface="DM Sans"/>
                <a:sym typeface="DM Sans"/>
              </a:defRPr>
            </a:lvl7pPr>
            <a:lvl8pPr lvl="7" algn="ctr" rtl="0">
              <a:lnSpc>
                <a:spcPct val="100000"/>
              </a:lnSpc>
              <a:spcBef>
                <a:spcPts val="0"/>
              </a:spcBef>
              <a:spcAft>
                <a:spcPts val="0"/>
              </a:spcAft>
              <a:buSzPts val="2400"/>
              <a:buFont typeface="DM Sans"/>
              <a:buNone/>
              <a:defRPr sz="2400" b="1">
                <a:latin typeface="DM Sans"/>
                <a:ea typeface="DM Sans"/>
                <a:cs typeface="DM Sans"/>
                <a:sym typeface="DM Sans"/>
              </a:defRPr>
            </a:lvl8pPr>
            <a:lvl9pPr lvl="8" algn="ctr" rtl="0">
              <a:lnSpc>
                <a:spcPct val="100000"/>
              </a:lnSpc>
              <a:spcBef>
                <a:spcPts val="0"/>
              </a:spcBef>
              <a:spcAft>
                <a:spcPts val="0"/>
              </a:spcAft>
              <a:buSzPts val="2400"/>
              <a:buFont typeface="DM Sans"/>
              <a:buNone/>
              <a:defRPr sz="2400" b="1">
                <a:latin typeface="DM Sans"/>
                <a:ea typeface="DM Sans"/>
                <a:cs typeface="DM Sans"/>
                <a:sym typeface="DM Sans"/>
              </a:defRPr>
            </a:lvl9pPr>
          </a:lstStyle>
          <a:p>
            <a:endParaRPr/>
          </a:p>
        </p:txBody>
      </p:sp>
      <p:sp>
        <p:nvSpPr>
          <p:cNvPr id="382" name="Google Shape;382;p22"/>
          <p:cNvSpPr txBox="1">
            <a:spLocks noGrp="1"/>
          </p:cNvSpPr>
          <p:nvPr>
            <p:ph type="subTitle" idx="6"/>
          </p:nvPr>
        </p:nvSpPr>
        <p:spPr>
          <a:xfrm>
            <a:off x="3243723" y="3021375"/>
            <a:ext cx="1978200" cy="5055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Font typeface="DM Sans"/>
              <a:buNone/>
              <a:defRPr sz="2400" b="1">
                <a:solidFill>
                  <a:schemeClr val="dk1"/>
                </a:solidFill>
                <a:latin typeface="Quicksand"/>
                <a:ea typeface="Quicksand"/>
                <a:cs typeface="Quicksand"/>
                <a:sym typeface="Quicksand"/>
              </a:defRPr>
            </a:lvl1pPr>
            <a:lvl2pPr lvl="1" algn="ctr" rtl="0">
              <a:lnSpc>
                <a:spcPct val="100000"/>
              </a:lnSpc>
              <a:spcBef>
                <a:spcPts val="0"/>
              </a:spcBef>
              <a:spcAft>
                <a:spcPts val="0"/>
              </a:spcAft>
              <a:buSzPts val="2400"/>
              <a:buFont typeface="DM Sans"/>
              <a:buNone/>
              <a:defRPr sz="2400" b="1">
                <a:latin typeface="DM Sans"/>
                <a:ea typeface="DM Sans"/>
                <a:cs typeface="DM Sans"/>
                <a:sym typeface="DM Sans"/>
              </a:defRPr>
            </a:lvl2pPr>
            <a:lvl3pPr lvl="2" algn="ctr" rtl="0">
              <a:lnSpc>
                <a:spcPct val="100000"/>
              </a:lnSpc>
              <a:spcBef>
                <a:spcPts val="0"/>
              </a:spcBef>
              <a:spcAft>
                <a:spcPts val="0"/>
              </a:spcAft>
              <a:buSzPts val="2400"/>
              <a:buFont typeface="DM Sans"/>
              <a:buNone/>
              <a:defRPr sz="2400" b="1">
                <a:latin typeface="DM Sans"/>
                <a:ea typeface="DM Sans"/>
                <a:cs typeface="DM Sans"/>
                <a:sym typeface="DM Sans"/>
              </a:defRPr>
            </a:lvl3pPr>
            <a:lvl4pPr lvl="3" algn="ctr" rtl="0">
              <a:lnSpc>
                <a:spcPct val="100000"/>
              </a:lnSpc>
              <a:spcBef>
                <a:spcPts val="0"/>
              </a:spcBef>
              <a:spcAft>
                <a:spcPts val="0"/>
              </a:spcAft>
              <a:buSzPts val="2400"/>
              <a:buFont typeface="DM Sans"/>
              <a:buNone/>
              <a:defRPr sz="2400" b="1">
                <a:latin typeface="DM Sans"/>
                <a:ea typeface="DM Sans"/>
                <a:cs typeface="DM Sans"/>
                <a:sym typeface="DM Sans"/>
              </a:defRPr>
            </a:lvl4pPr>
            <a:lvl5pPr lvl="4" algn="ctr" rtl="0">
              <a:lnSpc>
                <a:spcPct val="100000"/>
              </a:lnSpc>
              <a:spcBef>
                <a:spcPts val="0"/>
              </a:spcBef>
              <a:spcAft>
                <a:spcPts val="0"/>
              </a:spcAft>
              <a:buSzPts val="2400"/>
              <a:buFont typeface="DM Sans"/>
              <a:buNone/>
              <a:defRPr sz="2400" b="1">
                <a:latin typeface="DM Sans"/>
                <a:ea typeface="DM Sans"/>
                <a:cs typeface="DM Sans"/>
                <a:sym typeface="DM Sans"/>
              </a:defRPr>
            </a:lvl5pPr>
            <a:lvl6pPr lvl="5" algn="ctr" rtl="0">
              <a:lnSpc>
                <a:spcPct val="100000"/>
              </a:lnSpc>
              <a:spcBef>
                <a:spcPts val="0"/>
              </a:spcBef>
              <a:spcAft>
                <a:spcPts val="0"/>
              </a:spcAft>
              <a:buSzPts val="2400"/>
              <a:buFont typeface="DM Sans"/>
              <a:buNone/>
              <a:defRPr sz="2400" b="1">
                <a:latin typeface="DM Sans"/>
                <a:ea typeface="DM Sans"/>
                <a:cs typeface="DM Sans"/>
                <a:sym typeface="DM Sans"/>
              </a:defRPr>
            </a:lvl6pPr>
            <a:lvl7pPr lvl="6" algn="ctr" rtl="0">
              <a:lnSpc>
                <a:spcPct val="100000"/>
              </a:lnSpc>
              <a:spcBef>
                <a:spcPts val="0"/>
              </a:spcBef>
              <a:spcAft>
                <a:spcPts val="0"/>
              </a:spcAft>
              <a:buSzPts val="2400"/>
              <a:buFont typeface="DM Sans"/>
              <a:buNone/>
              <a:defRPr sz="2400" b="1">
                <a:latin typeface="DM Sans"/>
                <a:ea typeface="DM Sans"/>
                <a:cs typeface="DM Sans"/>
                <a:sym typeface="DM Sans"/>
              </a:defRPr>
            </a:lvl7pPr>
            <a:lvl8pPr lvl="7" algn="ctr" rtl="0">
              <a:lnSpc>
                <a:spcPct val="100000"/>
              </a:lnSpc>
              <a:spcBef>
                <a:spcPts val="0"/>
              </a:spcBef>
              <a:spcAft>
                <a:spcPts val="0"/>
              </a:spcAft>
              <a:buSzPts val="2400"/>
              <a:buFont typeface="DM Sans"/>
              <a:buNone/>
              <a:defRPr sz="2400" b="1">
                <a:latin typeface="DM Sans"/>
                <a:ea typeface="DM Sans"/>
                <a:cs typeface="DM Sans"/>
                <a:sym typeface="DM Sans"/>
              </a:defRPr>
            </a:lvl8pPr>
            <a:lvl9pPr lvl="8" algn="ctr" rtl="0">
              <a:lnSpc>
                <a:spcPct val="100000"/>
              </a:lnSpc>
              <a:spcBef>
                <a:spcPts val="0"/>
              </a:spcBef>
              <a:spcAft>
                <a:spcPts val="0"/>
              </a:spcAft>
              <a:buSzPts val="2400"/>
              <a:buFont typeface="DM Sans"/>
              <a:buNone/>
              <a:defRPr sz="2400" b="1">
                <a:latin typeface="DM Sans"/>
                <a:ea typeface="DM Sans"/>
                <a:cs typeface="DM Sans"/>
                <a:sym typeface="DM Sans"/>
              </a:defRPr>
            </a:lvl9pPr>
          </a:lstStyle>
          <a:p>
            <a:endParaRPr/>
          </a:p>
        </p:txBody>
      </p:sp>
      <p:sp>
        <p:nvSpPr>
          <p:cNvPr id="383" name="Google Shape;383;p22"/>
          <p:cNvSpPr txBox="1">
            <a:spLocks noGrp="1"/>
          </p:cNvSpPr>
          <p:nvPr>
            <p:ph type="subTitle" idx="7"/>
          </p:nvPr>
        </p:nvSpPr>
        <p:spPr>
          <a:xfrm>
            <a:off x="6188898" y="1378400"/>
            <a:ext cx="1978200" cy="5055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Font typeface="DM Sans"/>
              <a:buNone/>
              <a:defRPr sz="2400" b="1">
                <a:solidFill>
                  <a:schemeClr val="dk1"/>
                </a:solidFill>
                <a:latin typeface="Quicksand"/>
                <a:ea typeface="Quicksand"/>
                <a:cs typeface="Quicksand"/>
                <a:sym typeface="Quicksand"/>
              </a:defRPr>
            </a:lvl1pPr>
            <a:lvl2pPr lvl="1" algn="ctr" rtl="0">
              <a:lnSpc>
                <a:spcPct val="100000"/>
              </a:lnSpc>
              <a:spcBef>
                <a:spcPts val="0"/>
              </a:spcBef>
              <a:spcAft>
                <a:spcPts val="0"/>
              </a:spcAft>
              <a:buSzPts val="2400"/>
              <a:buFont typeface="DM Sans"/>
              <a:buNone/>
              <a:defRPr sz="2400" b="1">
                <a:latin typeface="DM Sans"/>
                <a:ea typeface="DM Sans"/>
                <a:cs typeface="DM Sans"/>
                <a:sym typeface="DM Sans"/>
              </a:defRPr>
            </a:lvl2pPr>
            <a:lvl3pPr lvl="2" algn="ctr" rtl="0">
              <a:lnSpc>
                <a:spcPct val="100000"/>
              </a:lnSpc>
              <a:spcBef>
                <a:spcPts val="0"/>
              </a:spcBef>
              <a:spcAft>
                <a:spcPts val="0"/>
              </a:spcAft>
              <a:buSzPts val="2400"/>
              <a:buFont typeface="DM Sans"/>
              <a:buNone/>
              <a:defRPr sz="2400" b="1">
                <a:latin typeface="DM Sans"/>
                <a:ea typeface="DM Sans"/>
                <a:cs typeface="DM Sans"/>
                <a:sym typeface="DM Sans"/>
              </a:defRPr>
            </a:lvl3pPr>
            <a:lvl4pPr lvl="3" algn="ctr" rtl="0">
              <a:lnSpc>
                <a:spcPct val="100000"/>
              </a:lnSpc>
              <a:spcBef>
                <a:spcPts val="0"/>
              </a:spcBef>
              <a:spcAft>
                <a:spcPts val="0"/>
              </a:spcAft>
              <a:buSzPts val="2400"/>
              <a:buFont typeface="DM Sans"/>
              <a:buNone/>
              <a:defRPr sz="2400" b="1">
                <a:latin typeface="DM Sans"/>
                <a:ea typeface="DM Sans"/>
                <a:cs typeface="DM Sans"/>
                <a:sym typeface="DM Sans"/>
              </a:defRPr>
            </a:lvl4pPr>
            <a:lvl5pPr lvl="4" algn="ctr" rtl="0">
              <a:lnSpc>
                <a:spcPct val="100000"/>
              </a:lnSpc>
              <a:spcBef>
                <a:spcPts val="0"/>
              </a:spcBef>
              <a:spcAft>
                <a:spcPts val="0"/>
              </a:spcAft>
              <a:buSzPts val="2400"/>
              <a:buFont typeface="DM Sans"/>
              <a:buNone/>
              <a:defRPr sz="2400" b="1">
                <a:latin typeface="DM Sans"/>
                <a:ea typeface="DM Sans"/>
                <a:cs typeface="DM Sans"/>
                <a:sym typeface="DM Sans"/>
              </a:defRPr>
            </a:lvl5pPr>
            <a:lvl6pPr lvl="5" algn="ctr" rtl="0">
              <a:lnSpc>
                <a:spcPct val="100000"/>
              </a:lnSpc>
              <a:spcBef>
                <a:spcPts val="0"/>
              </a:spcBef>
              <a:spcAft>
                <a:spcPts val="0"/>
              </a:spcAft>
              <a:buSzPts val="2400"/>
              <a:buFont typeface="DM Sans"/>
              <a:buNone/>
              <a:defRPr sz="2400" b="1">
                <a:latin typeface="DM Sans"/>
                <a:ea typeface="DM Sans"/>
                <a:cs typeface="DM Sans"/>
                <a:sym typeface="DM Sans"/>
              </a:defRPr>
            </a:lvl6pPr>
            <a:lvl7pPr lvl="6" algn="ctr" rtl="0">
              <a:lnSpc>
                <a:spcPct val="100000"/>
              </a:lnSpc>
              <a:spcBef>
                <a:spcPts val="0"/>
              </a:spcBef>
              <a:spcAft>
                <a:spcPts val="0"/>
              </a:spcAft>
              <a:buSzPts val="2400"/>
              <a:buFont typeface="DM Sans"/>
              <a:buNone/>
              <a:defRPr sz="2400" b="1">
                <a:latin typeface="DM Sans"/>
                <a:ea typeface="DM Sans"/>
                <a:cs typeface="DM Sans"/>
                <a:sym typeface="DM Sans"/>
              </a:defRPr>
            </a:lvl7pPr>
            <a:lvl8pPr lvl="7" algn="ctr" rtl="0">
              <a:lnSpc>
                <a:spcPct val="100000"/>
              </a:lnSpc>
              <a:spcBef>
                <a:spcPts val="0"/>
              </a:spcBef>
              <a:spcAft>
                <a:spcPts val="0"/>
              </a:spcAft>
              <a:buSzPts val="2400"/>
              <a:buFont typeface="DM Sans"/>
              <a:buNone/>
              <a:defRPr sz="2400" b="1">
                <a:latin typeface="DM Sans"/>
                <a:ea typeface="DM Sans"/>
                <a:cs typeface="DM Sans"/>
                <a:sym typeface="DM Sans"/>
              </a:defRPr>
            </a:lvl8pPr>
            <a:lvl9pPr lvl="8" algn="ctr" rtl="0">
              <a:lnSpc>
                <a:spcPct val="100000"/>
              </a:lnSpc>
              <a:spcBef>
                <a:spcPts val="0"/>
              </a:spcBef>
              <a:spcAft>
                <a:spcPts val="0"/>
              </a:spcAft>
              <a:buSzPts val="2400"/>
              <a:buFont typeface="DM Sans"/>
              <a:buNone/>
              <a:defRPr sz="2400" b="1">
                <a:latin typeface="DM Sans"/>
                <a:ea typeface="DM Sans"/>
                <a:cs typeface="DM Sans"/>
                <a:sym typeface="DM Sans"/>
              </a:defRPr>
            </a:lvl9pPr>
          </a:lstStyle>
          <a:p>
            <a:endParaRPr/>
          </a:p>
        </p:txBody>
      </p:sp>
      <p:sp>
        <p:nvSpPr>
          <p:cNvPr id="384" name="Google Shape;384;p22"/>
          <p:cNvSpPr txBox="1">
            <a:spLocks noGrp="1"/>
          </p:cNvSpPr>
          <p:nvPr>
            <p:ph type="subTitle" idx="8"/>
          </p:nvPr>
        </p:nvSpPr>
        <p:spPr>
          <a:xfrm>
            <a:off x="6188898" y="3021375"/>
            <a:ext cx="1978200" cy="5055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Font typeface="DM Sans"/>
              <a:buNone/>
              <a:defRPr sz="2400" b="1">
                <a:solidFill>
                  <a:schemeClr val="dk1"/>
                </a:solidFill>
                <a:latin typeface="Quicksand"/>
                <a:ea typeface="Quicksand"/>
                <a:cs typeface="Quicksand"/>
                <a:sym typeface="Quicksand"/>
              </a:defRPr>
            </a:lvl1pPr>
            <a:lvl2pPr lvl="1" algn="ctr" rtl="0">
              <a:lnSpc>
                <a:spcPct val="100000"/>
              </a:lnSpc>
              <a:spcBef>
                <a:spcPts val="0"/>
              </a:spcBef>
              <a:spcAft>
                <a:spcPts val="0"/>
              </a:spcAft>
              <a:buSzPts val="2400"/>
              <a:buFont typeface="DM Sans"/>
              <a:buNone/>
              <a:defRPr sz="2400" b="1">
                <a:latin typeface="DM Sans"/>
                <a:ea typeface="DM Sans"/>
                <a:cs typeface="DM Sans"/>
                <a:sym typeface="DM Sans"/>
              </a:defRPr>
            </a:lvl2pPr>
            <a:lvl3pPr lvl="2" algn="ctr" rtl="0">
              <a:lnSpc>
                <a:spcPct val="100000"/>
              </a:lnSpc>
              <a:spcBef>
                <a:spcPts val="0"/>
              </a:spcBef>
              <a:spcAft>
                <a:spcPts val="0"/>
              </a:spcAft>
              <a:buSzPts val="2400"/>
              <a:buFont typeface="DM Sans"/>
              <a:buNone/>
              <a:defRPr sz="2400" b="1">
                <a:latin typeface="DM Sans"/>
                <a:ea typeface="DM Sans"/>
                <a:cs typeface="DM Sans"/>
                <a:sym typeface="DM Sans"/>
              </a:defRPr>
            </a:lvl3pPr>
            <a:lvl4pPr lvl="3" algn="ctr" rtl="0">
              <a:lnSpc>
                <a:spcPct val="100000"/>
              </a:lnSpc>
              <a:spcBef>
                <a:spcPts val="0"/>
              </a:spcBef>
              <a:spcAft>
                <a:spcPts val="0"/>
              </a:spcAft>
              <a:buSzPts val="2400"/>
              <a:buFont typeface="DM Sans"/>
              <a:buNone/>
              <a:defRPr sz="2400" b="1">
                <a:latin typeface="DM Sans"/>
                <a:ea typeface="DM Sans"/>
                <a:cs typeface="DM Sans"/>
                <a:sym typeface="DM Sans"/>
              </a:defRPr>
            </a:lvl4pPr>
            <a:lvl5pPr lvl="4" algn="ctr" rtl="0">
              <a:lnSpc>
                <a:spcPct val="100000"/>
              </a:lnSpc>
              <a:spcBef>
                <a:spcPts val="0"/>
              </a:spcBef>
              <a:spcAft>
                <a:spcPts val="0"/>
              </a:spcAft>
              <a:buSzPts val="2400"/>
              <a:buFont typeface="DM Sans"/>
              <a:buNone/>
              <a:defRPr sz="2400" b="1">
                <a:latin typeface="DM Sans"/>
                <a:ea typeface="DM Sans"/>
                <a:cs typeface="DM Sans"/>
                <a:sym typeface="DM Sans"/>
              </a:defRPr>
            </a:lvl5pPr>
            <a:lvl6pPr lvl="5" algn="ctr" rtl="0">
              <a:lnSpc>
                <a:spcPct val="100000"/>
              </a:lnSpc>
              <a:spcBef>
                <a:spcPts val="0"/>
              </a:spcBef>
              <a:spcAft>
                <a:spcPts val="0"/>
              </a:spcAft>
              <a:buSzPts val="2400"/>
              <a:buFont typeface="DM Sans"/>
              <a:buNone/>
              <a:defRPr sz="2400" b="1">
                <a:latin typeface="DM Sans"/>
                <a:ea typeface="DM Sans"/>
                <a:cs typeface="DM Sans"/>
                <a:sym typeface="DM Sans"/>
              </a:defRPr>
            </a:lvl6pPr>
            <a:lvl7pPr lvl="6" algn="ctr" rtl="0">
              <a:lnSpc>
                <a:spcPct val="100000"/>
              </a:lnSpc>
              <a:spcBef>
                <a:spcPts val="0"/>
              </a:spcBef>
              <a:spcAft>
                <a:spcPts val="0"/>
              </a:spcAft>
              <a:buSzPts val="2400"/>
              <a:buFont typeface="DM Sans"/>
              <a:buNone/>
              <a:defRPr sz="2400" b="1">
                <a:latin typeface="DM Sans"/>
                <a:ea typeface="DM Sans"/>
                <a:cs typeface="DM Sans"/>
                <a:sym typeface="DM Sans"/>
              </a:defRPr>
            </a:lvl7pPr>
            <a:lvl8pPr lvl="7" algn="ctr" rtl="0">
              <a:lnSpc>
                <a:spcPct val="100000"/>
              </a:lnSpc>
              <a:spcBef>
                <a:spcPts val="0"/>
              </a:spcBef>
              <a:spcAft>
                <a:spcPts val="0"/>
              </a:spcAft>
              <a:buSzPts val="2400"/>
              <a:buFont typeface="DM Sans"/>
              <a:buNone/>
              <a:defRPr sz="2400" b="1">
                <a:latin typeface="DM Sans"/>
                <a:ea typeface="DM Sans"/>
                <a:cs typeface="DM Sans"/>
                <a:sym typeface="DM Sans"/>
              </a:defRPr>
            </a:lvl8pPr>
            <a:lvl9pPr lvl="8" algn="ctr" rtl="0">
              <a:lnSpc>
                <a:spcPct val="100000"/>
              </a:lnSpc>
              <a:spcBef>
                <a:spcPts val="0"/>
              </a:spcBef>
              <a:spcAft>
                <a:spcPts val="0"/>
              </a:spcAft>
              <a:buSzPts val="2400"/>
              <a:buFont typeface="DM Sans"/>
              <a:buNone/>
              <a:defRPr sz="2400" b="1">
                <a:latin typeface="DM Sans"/>
                <a:ea typeface="DM Sans"/>
                <a:cs typeface="DM Sans"/>
                <a:sym typeface="DM Sans"/>
              </a:defRPr>
            </a:lvl9pPr>
          </a:lstStyle>
          <a:p>
            <a:endParaRPr/>
          </a:p>
        </p:txBody>
      </p:sp>
      <p:sp>
        <p:nvSpPr>
          <p:cNvPr id="385" name="Google Shape;385;p22"/>
          <p:cNvSpPr/>
          <p:nvPr/>
        </p:nvSpPr>
        <p:spPr>
          <a:xfrm flipH="1">
            <a:off x="784821" y="59063"/>
            <a:ext cx="631284" cy="4244109"/>
          </a:xfrm>
          <a:custGeom>
            <a:avLst/>
            <a:gdLst/>
            <a:ahLst/>
            <a:cxnLst/>
            <a:rect l="l" t="t" r="r" b="b"/>
            <a:pathLst>
              <a:path w="4895" h="32909" extrusionOk="0">
                <a:moveTo>
                  <a:pt x="2395" y="1"/>
                </a:moveTo>
                <a:cubicBezTo>
                  <a:pt x="2526" y="5405"/>
                  <a:pt x="2539" y="10822"/>
                  <a:pt x="1937" y="16121"/>
                </a:cubicBezTo>
                <a:cubicBezTo>
                  <a:pt x="1531" y="19588"/>
                  <a:pt x="851" y="22964"/>
                  <a:pt x="432" y="26432"/>
                </a:cubicBezTo>
                <a:cubicBezTo>
                  <a:pt x="171" y="28551"/>
                  <a:pt x="0" y="30750"/>
                  <a:pt x="53" y="32909"/>
                </a:cubicBezTo>
                <a:lnTo>
                  <a:pt x="3599" y="32909"/>
                </a:lnTo>
                <a:cubicBezTo>
                  <a:pt x="4894" y="22284"/>
                  <a:pt x="3128" y="10953"/>
                  <a:pt x="362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22"/>
          <p:cNvSpPr/>
          <p:nvPr/>
        </p:nvSpPr>
        <p:spPr>
          <a:xfrm flipH="1">
            <a:off x="1468065" y="-848"/>
            <a:ext cx="825247" cy="4244109"/>
          </a:xfrm>
          <a:custGeom>
            <a:avLst/>
            <a:gdLst/>
            <a:ahLst/>
            <a:cxnLst/>
            <a:rect l="l" t="t" r="r" b="b"/>
            <a:pathLst>
              <a:path w="6399" h="32909" extrusionOk="0">
                <a:moveTo>
                  <a:pt x="890" y="1"/>
                </a:moveTo>
                <a:cubicBezTo>
                  <a:pt x="419" y="7171"/>
                  <a:pt x="53" y="14394"/>
                  <a:pt x="602" y="21551"/>
                </a:cubicBezTo>
                <a:cubicBezTo>
                  <a:pt x="798" y="24090"/>
                  <a:pt x="1126" y="26654"/>
                  <a:pt x="903" y="29193"/>
                </a:cubicBezTo>
                <a:cubicBezTo>
                  <a:pt x="772" y="30488"/>
                  <a:pt x="471" y="31757"/>
                  <a:pt x="0" y="32909"/>
                </a:cubicBezTo>
                <a:lnTo>
                  <a:pt x="6294" y="32909"/>
                </a:lnTo>
                <a:cubicBezTo>
                  <a:pt x="6399" y="30252"/>
                  <a:pt x="6006" y="27570"/>
                  <a:pt x="5443" y="25005"/>
                </a:cubicBezTo>
                <a:cubicBezTo>
                  <a:pt x="4698" y="21590"/>
                  <a:pt x="3651" y="18280"/>
                  <a:pt x="3049" y="14813"/>
                </a:cubicBezTo>
                <a:cubicBezTo>
                  <a:pt x="2198" y="9971"/>
                  <a:pt x="2264" y="4973"/>
                  <a:pt x="247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22"/>
          <p:cNvSpPr/>
          <p:nvPr/>
        </p:nvSpPr>
        <p:spPr>
          <a:xfrm flipH="1">
            <a:off x="-5" y="299837"/>
            <a:ext cx="1620058" cy="4843667"/>
          </a:xfrm>
          <a:custGeom>
            <a:avLst/>
            <a:gdLst/>
            <a:ahLst/>
            <a:cxnLst/>
            <a:rect l="l" t="t" r="r" b="b"/>
            <a:pathLst>
              <a:path w="12562" h="37558" extrusionOk="0">
                <a:moveTo>
                  <a:pt x="736" y="1"/>
                </a:moveTo>
                <a:cubicBezTo>
                  <a:pt x="539" y="1"/>
                  <a:pt x="334" y="136"/>
                  <a:pt x="366" y="345"/>
                </a:cubicBezTo>
                <a:cubicBezTo>
                  <a:pt x="366" y="397"/>
                  <a:pt x="380" y="436"/>
                  <a:pt x="380" y="476"/>
                </a:cubicBezTo>
                <a:cubicBezTo>
                  <a:pt x="371" y="475"/>
                  <a:pt x="362" y="474"/>
                  <a:pt x="353" y="474"/>
                </a:cubicBezTo>
                <a:cubicBezTo>
                  <a:pt x="203" y="474"/>
                  <a:pt x="39" y="578"/>
                  <a:pt x="39" y="763"/>
                </a:cubicBezTo>
                <a:cubicBezTo>
                  <a:pt x="0" y="1849"/>
                  <a:pt x="314" y="2857"/>
                  <a:pt x="759" y="3851"/>
                </a:cubicBezTo>
                <a:cubicBezTo>
                  <a:pt x="968" y="4322"/>
                  <a:pt x="1230" y="4793"/>
                  <a:pt x="1492" y="5238"/>
                </a:cubicBezTo>
                <a:cubicBezTo>
                  <a:pt x="1623" y="5448"/>
                  <a:pt x="1740" y="5683"/>
                  <a:pt x="1884" y="5893"/>
                </a:cubicBezTo>
                <a:cubicBezTo>
                  <a:pt x="1989" y="6076"/>
                  <a:pt x="2081" y="6259"/>
                  <a:pt x="2198" y="6429"/>
                </a:cubicBezTo>
                <a:cubicBezTo>
                  <a:pt x="2395" y="6795"/>
                  <a:pt x="2591" y="7136"/>
                  <a:pt x="2787" y="7502"/>
                </a:cubicBezTo>
                <a:cubicBezTo>
                  <a:pt x="2944" y="7803"/>
                  <a:pt x="3088" y="8117"/>
                  <a:pt x="3297" y="8392"/>
                </a:cubicBezTo>
                <a:cubicBezTo>
                  <a:pt x="3114" y="8392"/>
                  <a:pt x="2931" y="8418"/>
                  <a:pt x="2748" y="8418"/>
                </a:cubicBezTo>
                <a:cubicBezTo>
                  <a:pt x="2447" y="8431"/>
                  <a:pt x="2146" y="8457"/>
                  <a:pt x="1832" y="8457"/>
                </a:cubicBezTo>
                <a:cubicBezTo>
                  <a:pt x="2081" y="8680"/>
                  <a:pt x="2329" y="8876"/>
                  <a:pt x="2617" y="8967"/>
                </a:cubicBezTo>
                <a:cubicBezTo>
                  <a:pt x="3036" y="9111"/>
                  <a:pt x="3454" y="9151"/>
                  <a:pt x="3886" y="9229"/>
                </a:cubicBezTo>
                <a:cubicBezTo>
                  <a:pt x="4671" y="9373"/>
                  <a:pt x="5273" y="9739"/>
                  <a:pt x="5561" y="10420"/>
                </a:cubicBezTo>
                <a:cubicBezTo>
                  <a:pt x="5666" y="10511"/>
                  <a:pt x="5757" y="10590"/>
                  <a:pt x="5862" y="10681"/>
                </a:cubicBezTo>
                <a:cubicBezTo>
                  <a:pt x="6333" y="11074"/>
                  <a:pt x="6817" y="11401"/>
                  <a:pt x="7288" y="11833"/>
                </a:cubicBezTo>
                <a:cubicBezTo>
                  <a:pt x="7733" y="12252"/>
                  <a:pt x="7982" y="12697"/>
                  <a:pt x="8165" y="13285"/>
                </a:cubicBezTo>
                <a:cubicBezTo>
                  <a:pt x="8374" y="14005"/>
                  <a:pt x="8701" y="14515"/>
                  <a:pt x="9316" y="14947"/>
                </a:cubicBezTo>
                <a:cubicBezTo>
                  <a:pt x="9395" y="15013"/>
                  <a:pt x="9473" y="15065"/>
                  <a:pt x="9552" y="15130"/>
                </a:cubicBezTo>
                <a:cubicBezTo>
                  <a:pt x="10010" y="16242"/>
                  <a:pt x="10180" y="17433"/>
                  <a:pt x="10180" y="18663"/>
                </a:cubicBezTo>
                <a:cubicBezTo>
                  <a:pt x="10193" y="20469"/>
                  <a:pt x="10049" y="22274"/>
                  <a:pt x="9971" y="24080"/>
                </a:cubicBezTo>
                <a:cubicBezTo>
                  <a:pt x="9879" y="25938"/>
                  <a:pt x="9866" y="27835"/>
                  <a:pt x="9408" y="29641"/>
                </a:cubicBezTo>
                <a:cubicBezTo>
                  <a:pt x="8963" y="31394"/>
                  <a:pt x="8021" y="32938"/>
                  <a:pt x="7615" y="34692"/>
                </a:cubicBezTo>
                <a:cubicBezTo>
                  <a:pt x="7393" y="35608"/>
                  <a:pt x="7236" y="36563"/>
                  <a:pt x="7013" y="37479"/>
                </a:cubicBezTo>
                <a:cubicBezTo>
                  <a:pt x="7013" y="37505"/>
                  <a:pt x="7000" y="37518"/>
                  <a:pt x="7000" y="37557"/>
                </a:cubicBezTo>
                <a:lnTo>
                  <a:pt x="12561" y="37557"/>
                </a:lnTo>
                <a:lnTo>
                  <a:pt x="12561" y="11310"/>
                </a:lnTo>
                <a:cubicBezTo>
                  <a:pt x="12234" y="10996"/>
                  <a:pt x="11959" y="10642"/>
                  <a:pt x="11737" y="10250"/>
                </a:cubicBezTo>
                <a:cubicBezTo>
                  <a:pt x="11410" y="8627"/>
                  <a:pt x="11017" y="7005"/>
                  <a:pt x="10572" y="5421"/>
                </a:cubicBezTo>
                <a:cubicBezTo>
                  <a:pt x="10525" y="5252"/>
                  <a:pt x="10410" y="5184"/>
                  <a:pt x="10286" y="5184"/>
                </a:cubicBezTo>
                <a:cubicBezTo>
                  <a:pt x="10237" y="5184"/>
                  <a:pt x="10188" y="5194"/>
                  <a:pt x="10141" y="5212"/>
                </a:cubicBezTo>
                <a:cubicBezTo>
                  <a:pt x="10122" y="5208"/>
                  <a:pt x="10102" y="5206"/>
                  <a:pt x="10083" y="5206"/>
                </a:cubicBezTo>
                <a:cubicBezTo>
                  <a:pt x="9904" y="5206"/>
                  <a:pt x="9727" y="5366"/>
                  <a:pt x="9774" y="5578"/>
                </a:cubicBezTo>
                <a:cubicBezTo>
                  <a:pt x="9997" y="7070"/>
                  <a:pt x="10167" y="8588"/>
                  <a:pt x="10258" y="10093"/>
                </a:cubicBezTo>
                <a:cubicBezTo>
                  <a:pt x="10298" y="10668"/>
                  <a:pt x="10324" y="11244"/>
                  <a:pt x="10324" y="11820"/>
                </a:cubicBezTo>
                <a:cubicBezTo>
                  <a:pt x="9879" y="11597"/>
                  <a:pt x="9473" y="11336"/>
                  <a:pt x="9081" y="11061"/>
                </a:cubicBezTo>
                <a:cubicBezTo>
                  <a:pt x="8976" y="10878"/>
                  <a:pt x="8898" y="10681"/>
                  <a:pt x="8819" y="10485"/>
                </a:cubicBezTo>
                <a:cubicBezTo>
                  <a:pt x="8623" y="9962"/>
                  <a:pt x="8492" y="9425"/>
                  <a:pt x="8034" y="9072"/>
                </a:cubicBezTo>
                <a:cubicBezTo>
                  <a:pt x="7628" y="8745"/>
                  <a:pt x="7118" y="8640"/>
                  <a:pt x="6608" y="8549"/>
                </a:cubicBezTo>
                <a:cubicBezTo>
                  <a:pt x="5469" y="8352"/>
                  <a:pt x="4514" y="7724"/>
                  <a:pt x="4017" y="6665"/>
                </a:cubicBezTo>
                <a:cubicBezTo>
                  <a:pt x="3991" y="6625"/>
                  <a:pt x="3978" y="6599"/>
                  <a:pt x="3952" y="6586"/>
                </a:cubicBezTo>
                <a:cubicBezTo>
                  <a:pt x="3925" y="6534"/>
                  <a:pt x="3899" y="6494"/>
                  <a:pt x="3886" y="6455"/>
                </a:cubicBezTo>
                <a:cubicBezTo>
                  <a:pt x="4213" y="6220"/>
                  <a:pt x="4501" y="5879"/>
                  <a:pt x="4750" y="5578"/>
                </a:cubicBezTo>
                <a:cubicBezTo>
                  <a:pt x="5077" y="5186"/>
                  <a:pt x="5365" y="4754"/>
                  <a:pt x="5626" y="4309"/>
                </a:cubicBezTo>
                <a:cubicBezTo>
                  <a:pt x="5823" y="3943"/>
                  <a:pt x="6163" y="3406"/>
                  <a:pt x="6058" y="2988"/>
                </a:cubicBezTo>
                <a:cubicBezTo>
                  <a:pt x="6137" y="2791"/>
                  <a:pt x="6176" y="2569"/>
                  <a:pt x="6084" y="2373"/>
                </a:cubicBezTo>
                <a:cubicBezTo>
                  <a:pt x="6028" y="2222"/>
                  <a:pt x="5910" y="2139"/>
                  <a:pt x="5770" y="2139"/>
                </a:cubicBezTo>
                <a:cubicBezTo>
                  <a:pt x="5716" y="2139"/>
                  <a:pt x="5659" y="2151"/>
                  <a:pt x="5600" y="2177"/>
                </a:cubicBezTo>
                <a:cubicBezTo>
                  <a:pt x="5299" y="2334"/>
                  <a:pt x="5195" y="2687"/>
                  <a:pt x="5012" y="2962"/>
                </a:cubicBezTo>
                <a:cubicBezTo>
                  <a:pt x="4815" y="3276"/>
                  <a:pt x="4606" y="3577"/>
                  <a:pt x="4357" y="3838"/>
                </a:cubicBezTo>
                <a:cubicBezTo>
                  <a:pt x="4017" y="4192"/>
                  <a:pt x="3625" y="4466"/>
                  <a:pt x="3206" y="4715"/>
                </a:cubicBezTo>
                <a:cubicBezTo>
                  <a:pt x="3167" y="4663"/>
                  <a:pt x="3114" y="4597"/>
                  <a:pt x="3062" y="4558"/>
                </a:cubicBezTo>
                <a:cubicBezTo>
                  <a:pt x="2735" y="4126"/>
                  <a:pt x="2473" y="3655"/>
                  <a:pt x="2224" y="3158"/>
                </a:cubicBezTo>
                <a:cubicBezTo>
                  <a:pt x="1753" y="2203"/>
                  <a:pt x="1479" y="1156"/>
                  <a:pt x="1034" y="175"/>
                </a:cubicBezTo>
                <a:cubicBezTo>
                  <a:pt x="978" y="54"/>
                  <a:pt x="859" y="1"/>
                  <a:pt x="73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22"/>
          <p:cNvSpPr/>
          <p:nvPr/>
        </p:nvSpPr>
        <p:spPr>
          <a:xfrm flipH="1">
            <a:off x="3325" y="-850"/>
            <a:ext cx="2207722" cy="1367877"/>
          </a:xfrm>
          <a:custGeom>
            <a:avLst/>
            <a:gdLst/>
            <a:ahLst/>
            <a:cxnLst/>
            <a:rect l="l" t="t" r="r" b="b"/>
            <a:pathLst>
              <a:path w="16776" h="10142" extrusionOk="0">
                <a:moveTo>
                  <a:pt x="1" y="1"/>
                </a:moveTo>
                <a:cubicBezTo>
                  <a:pt x="27" y="354"/>
                  <a:pt x="276" y="681"/>
                  <a:pt x="590" y="812"/>
                </a:cubicBezTo>
                <a:cubicBezTo>
                  <a:pt x="706" y="861"/>
                  <a:pt x="829" y="884"/>
                  <a:pt x="953" y="884"/>
                </a:cubicBezTo>
                <a:cubicBezTo>
                  <a:pt x="1193" y="884"/>
                  <a:pt x="1434" y="797"/>
                  <a:pt x="1623" y="642"/>
                </a:cubicBezTo>
                <a:lnTo>
                  <a:pt x="1623" y="642"/>
                </a:lnTo>
                <a:cubicBezTo>
                  <a:pt x="1571" y="982"/>
                  <a:pt x="1558" y="1375"/>
                  <a:pt x="1767" y="1662"/>
                </a:cubicBezTo>
                <a:cubicBezTo>
                  <a:pt x="1858" y="1769"/>
                  <a:pt x="2004" y="1821"/>
                  <a:pt x="2147" y="1821"/>
                </a:cubicBezTo>
                <a:cubicBezTo>
                  <a:pt x="2354" y="1821"/>
                  <a:pt x="2552" y="1710"/>
                  <a:pt x="2552" y="1492"/>
                </a:cubicBezTo>
                <a:cubicBezTo>
                  <a:pt x="2565" y="1872"/>
                  <a:pt x="2644" y="2264"/>
                  <a:pt x="2906" y="2526"/>
                </a:cubicBezTo>
                <a:cubicBezTo>
                  <a:pt x="3056" y="2676"/>
                  <a:pt x="3279" y="2766"/>
                  <a:pt x="3494" y="2766"/>
                </a:cubicBezTo>
                <a:cubicBezTo>
                  <a:pt x="3654" y="2766"/>
                  <a:pt x="3809" y="2716"/>
                  <a:pt x="3926" y="2605"/>
                </a:cubicBezTo>
                <a:cubicBezTo>
                  <a:pt x="3979" y="3076"/>
                  <a:pt x="4253" y="3507"/>
                  <a:pt x="4646" y="3756"/>
                </a:cubicBezTo>
                <a:cubicBezTo>
                  <a:pt x="4874" y="3888"/>
                  <a:pt x="5135" y="3955"/>
                  <a:pt x="5397" y="3955"/>
                </a:cubicBezTo>
                <a:cubicBezTo>
                  <a:pt x="5601" y="3955"/>
                  <a:pt x="5805" y="3915"/>
                  <a:pt x="5994" y="3834"/>
                </a:cubicBezTo>
                <a:cubicBezTo>
                  <a:pt x="6108" y="4247"/>
                  <a:pt x="6539" y="4500"/>
                  <a:pt x="6957" y="4500"/>
                </a:cubicBezTo>
                <a:cubicBezTo>
                  <a:pt x="7163" y="4500"/>
                  <a:pt x="7365" y="4439"/>
                  <a:pt x="7525" y="4306"/>
                </a:cubicBezTo>
                <a:cubicBezTo>
                  <a:pt x="7722" y="4423"/>
                  <a:pt x="7953" y="4483"/>
                  <a:pt x="8185" y="4483"/>
                </a:cubicBezTo>
                <a:cubicBezTo>
                  <a:pt x="8366" y="4483"/>
                  <a:pt x="8548" y="4446"/>
                  <a:pt x="8715" y="4371"/>
                </a:cubicBezTo>
                <a:lnTo>
                  <a:pt x="8715" y="4371"/>
                </a:lnTo>
                <a:cubicBezTo>
                  <a:pt x="8650" y="4934"/>
                  <a:pt x="8323" y="5431"/>
                  <a:pt x="7852" y="5719"/>
                </a:cubicBezTo>
                <a:cubicBezTo>
                  <a:pt x="7965" y="5757"/>
                  <a:pt x="8084" y="5775"/>
                  <a:pt x="8203" y="5775"/>
                </a:cubicBezTo>
                <a:cubicBezTo>
                  <a:pt x="8495" y="5775"/>
                  <a:pt x="8785" y="5665"/>
                  <a:pt x="8990" y="5470"/>
                </a:cubicBezTo>
                <a:lnTo>
                  <a:pt x="8990" y="5470"/>
                </a:lnTo>
                <a:cubicBezTo>
                  <a:pt x="8925" y="5745"/>
                  <a:pt x="8859" y="6072"/>
                  <a:pt x="9003" y="6321"/>
                </a:cubicBezTo>
                <a:cubicBezTo>
                  <a:pt x="9080" y="6442"/>
                  <a:pt x="9231" y="6507"/>
                  <a:pt x="9372" y="6507"/>
                </a:cubicBezTo>
                <a:cubicBezTo>
                  <a:pt x="9520" y="6507"/>
                  <a:pt x="9657" y="6435"/>
                  <a:pt x="9683" y="6281"/>
                </a:cubicBezTo>
                <a:cubicBezTo>
                  <a:pt x="9710" y="6543"/>
                  <a:pt x="9762" y="6831"/>
                  <a:pt x="9958" y="6988"/>
                </a:cubicBezTo>
                <a:cubicBezTo>
                  <a:pt x="10026" y="7047"/>
                  <a:pt x="10118" y="7074"/>
                  <a:pt x="10208" y="7074"/>
                </a:cubicBezTo>
                <a:cubicBezTo>
                  <a:pt x="10379" y="7074"/>
                  <a:pt x="10547" y="6976"/>
                  <a:pt x="10547" y="6805"/>
                </a:cubicBezTo>
                <a:cubicBezTo>
                  <a:pt x="10665" y="7093"/>
                  <a:pt x="10796" y="7380"/>
                  <a:pt x="11044" y="7564"/>
                </a:cubicBezTo>
                <a:cubicBezTo>
                  <a:pt x="11155" y="7650"/>
                  <a:pt x="11301" y="7698"/>
                  <a:pt x="11443" y="7698"/>
                </a:cubicBezTo>
                <a:cubicBezTo>
                  <a:pt x="11603" y="7698"/>
                  <a:pt x="11758" y="7637"/>
                  <a:pt x="11856" y="7498"/>
                </a:cubicBezTo>
                <a:lnTo>
                  <a:pt x="11856" y="7498"/>
                </a:lnTo>
                <a:cubicBezTo>
                  <a:pt x="11960" y="8113"/>
                  <a:pt x="11607" y="8794"/>
                  <a:pt x="11057" y="9068"/>
                </a:cubicBezTo>
                <a:cubicBezTo>
                  <a:pt x="11166" y="9116"/>
                  <a:pt x="11282" y="9138"/>
                  <a:pt x="11400" y="9138"/>
                </a:cubicBezTo>
                <a:cubicBezTo>
                  <a:pt x="11764" y="9138"/>
                  <a:pt x="12132" y="8924"/>
                  <a:pt x="12261" y="8597"/>
                </a:cubicBezTo>
                <a:cubicBezTo>
                  <a:pt x="12538" y="8997"/>
                  <a:pt x="13032" y="9236"/>
                  <a:pt x="13510" y="9236"/>
                </a:cubicBezTo>
                <a:cubicBezTo>
                  <a:pt x="13596" y="9236"/>
                  <a:pt x="13682" y="9228"/>
                  <a:pt x="13766" y="9212"/>
                </a:cubicBezTo>
                <a:cubicBezTo>
                  <a:pt x="13465" y="9068"/>
                  <a:pt x="13242" y="8754"/>
                  <a:pt x="13216" y="8414"/>
                </a:cubicBezTo>
                <a:lnTo>
                  <a:pt x="13216" y="8414"/>
                </a:lnTo>
                <a:cubicBezTo>
                  <a:pt x="13399" y="8558"/>
                  <a:pt x="13570" y="8702"/>
                  <a:pt x="13805" y="8741"/>
                </a:cubicBezTo>
                <a:cubicBezTo>
                  <a:pt x="13836" y="8747"/>
                  <a:pt x="13867" y="8749"/>
                  <a:pt x="13898" y="8749"/>
                </a:cubicBezTo>
                <a:cubicBezTo>
                  <a:pt x="14093" y="8749"/>
                  <a:pt x="14287" y="8643"/>
                  <a:pt x="14355" y="8440"/>
                </a:cubicBezTo>
                <a:cubicBezTo>
                  <a:pt x="14407" y="8780"/>
                  <a:pt x="14381" y="9147"/>
                  <a:pt x="14643" y="9422"/>
                </a:cubicBezTo>
                <a:cubicBezTo>
                  <a:pt x="14767" y="9562"/>
                  <a:pt x="14957" y="9642"/>
                  <a:pt x="15143" y="9642"/>
                </a:cubicBezTo>
                <a:cubicBezTo>
                  <a:pt x="15269" y="9642"/>
                  <a:pt x="15393" y="9605"/>
                  <a:pt x="15493" y="9526"/>
                </a:cubicBezTo>
                <a:cubicBezTo>
                  <a:pt x="15519" y="9762"/>
                  <a:pt x="15794" y="9919"/>
                  <a:pt x="16029" y="9997"/>
                </a:cubicBezTo>
                <a:cubicBezTo>
                  <a:pt x="16304" y="10089"/>
                  <a:pt x="16553" y="10141"/>
                  <a:pt x="16775" y="10141"/>
                </a:cubicBezTo>
                <a:lnTo>
                  <a:pt x="1677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22"/>
          <p:cNvSpPr/>
          <p:nvPr/>
        </p:nvSpPr>
        <p:spPr>
          <a:xfrm flipH="1">
            <a:off x="234914" y="2939566"/>
            <a:ext cx="1407395" cy="1190734"/>
          </a:xfrm>
          <a:custGeom>
            <a:avLst/>
            <a:gdLst/>
            <a:ahLst/>
            <a:cxnLst/>
            <a:rect l="l" t="t" r="r" b="b"/>
            <a:pathLst>
              <a:path w="10913" h="9233" extrusionOk="0">
                <a:moveTo>
                  <a:pt x="4649" y="1"/>
                </a:moveTo>
                <a:cubicBezTo>
                  <a:pt x="4499" y="1"/>
                  <a:pt x="4328" y="47"/>
                  <a:pt x="4135" y="152"/>
                </a:cubicBezTo>
                <a:cubicBezTo>
                  <a:pt x="3232" y="623"/>
                  <a:pt x="3272" y="2350"/>
                  <a:pt x="3363" y="3201"/>
                </a:cubicBezTo>
                <a:cubicBezTo>
                  <a:pt x="3507" y="4535"/>
                  <a:pt x="4135" y="5791"/>
                  <a:pt x="4083" y="7139"/>
                </a:cubicBezTo>
                <a:cubicBezTo>
                  <a:pt x="3559" y="5595"/>
                  <a:pt x="2905" y="4012"/>
                  <a:pt x="1623" y="3031"/>
                </a:cubicBezTo>
                <a:cubicBezTo>
                  <a:pt x="1427" y="2887"/>
                  <a:pt x="1217" y="2743"/>
                  <a:pt x="969" y="2690"/>
                </a:cubicBezTo>
                <a:cubicBezTo>
                  <a:pt x="900" y="2676"/>
                  <a:pt x="830" y="2669"/>
                  <a:pt x="760" y="2669"/>
                </a:cubicBezTo>
                <a:cubicBezTo>
                  <a:pt x="576" y="2669"/>
                  <a:pt x="395" y="2721"/>
                  <a:pt x="262" y="2834"/>
                </a:cubicBezTo>
                <a:cubicBezTo>
                  <a:pt x="53" y="3031"/>
                  <a:pt x="0" y="3345"/>
                  <a:pt x="0" y="3633"/>
                </a:cubicBezTo>
                <a:cubicBezTo>
                  <a:pt x="27" y="4784"/>
                  <a:pt x="707" y="5818"/>
                  <a:pt x="1400" y="6747"/>
                </a:cubicBezTo>
                <a:cubicBezTo>
                  <a:pt x="1989" y="7532"/>
                  <a:pt x="2604" y="8317"/>
                  <a:pt x="2905" y="9233"/>
                </a:cubicBezTo>
                <a:lnTo>
                  <a:pt x="7315" y="9233"/>
                </a:lnTo>
                <a:cubicBezTo>
                  <a:pt x="7485" y="8395"/>
                  <a:pt x="7838" y="7610"/>
                  <a:pt x="8283" y="6891"/>
                </a:cubicBezTo>
                <a:cubicBezTo>
                  <a:pt x="8898" y="5844"/>
                  <a:pt x="9696" y="4876"/>
                  <a:pt x="10324" y="3855"/>
                </a:cubicBezTo>
                <a:cubicBezTo>
                  <a:pt x="10638" y="3345"/>
                  <a:pt x="10913" y="2677"/>
                  <a:pt x="10586" y="2167"/>
                </a:cubicBezTo>
                <a:cubicBezTo>
                  <a:pt x="10416" y="1892"/>
                  <a:pt x="10062" y="1735"/>
                  <a:pt x="9735" y="1722"/>
                </a:cubicBezTo>
                <a:cubicBezTo>
                  <a:pt x="9719" y="1722"/>
                  <a:pt x="9702" y="1721"/>
                  <a:pt x="9685" y="1721"/>
                </a:cubicBezTo>
                <a:cubicBezTo>
                  <a:pt x="9375" y="1721"/>
                  <a:pt x="9065" y="1835"/>
                  <a:pt x="8767" y="1984"/>
                </a:cubicBezTo>
                <a:cubicBezTo>
                  <a:pt x="7877" y="2442"/>
                  <a:pt x="7197" y="3266"/>
                  <a:pt x="6752" y="4143"/>
                </a:cubicBezTo>
                <a:cubicBezTo>
                  <a:pt x="6294" y="5046"/>
                  <a:pt x="6006" y="6014"/>
                  <a:pt x="5744" y="6995"/>
                </a:cubicBezTo>
                <a:cubicBezTo>
                  <a:pt x="5941" y="5543"/>
                  <a:pt x="5993" y="4090"/>
                  <a:pt x="5823" y="2638"/>
                </a:cubicBezTo>
                <a:cubicBezTo>
                  <a:pt x="5744" y="1892"/>
                  <a:pt x="5606" y="1"/>
                  <a:pt x="46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22"/>
          <p:cNvSpPr/>
          <p:nvPr/>
        </p:nvSpPr>
        <p:spPr>
          <a:xfrm flipH="1">
            <a:off x="869294" y="2937889"/>
            <a:ext cx="356201" cy="1190734"/>
          </a:xfrm>
          <a:custGeom>
            <a:avLst/>
            <a:gdLst/>
            <a:ahLst/>
            <a:cxnLst/>
            <a:rect l="l" t="t" r="r" b="b"/>
            <a:pathLst>
              <a:path w="2762" h="9233" extrusionOk="0">
                <a:moveTo>
                  <a:pt x="1417" y="1"/>
                </a:moveTo>
                <a:cubicBezTo>
                  <a:pt x="1267" y="1"/>
                  <a:pt x="1096" y="47"/>
                  <a:pt x="903" y="152"/>
                </a:cubicBezTo>
                <a:cubicBezTo>
                  <a:pt x="0" y="623"/>
                  <a:pt x="40" y="2337"/>
                  <a:pt x="131" y="3188"/>
                </a:cubicBezTo>
                <a:cubicBezTo>
                  <a:pt x="262" y="4326"/>
                  <a:pt x="720" y="5399"/>
                  <a:pt x="825" y="6511"/>
                </a:cubicBezTo>
                <a:cubicBezTo>
                  <a:pt x="877" y="6747"/>
                  <a:pt x="929" y="6982"/>
                  <a:pt x="982" y="7218"/>
                </a:cubicBezTo>
                <a:cubicBezTo>
                  <a:pt x="1112" y="7885"/>
                  <a:pt x="1256" y="8552"/>
                  <a:pt x="1335" y="9233"/>
                </a:cubicBezTo>
                <a:lnTo>
                  <a:pt x="2395" y="9233"/>
                </a:lnTo>
                <a:cubicBezTo>
                  <a:pt x="2408" y="8461"/>
                  <a:pt x="2434" y="7676"/>
                  <a:pt x="2552" y="6891"/>
                </a:cubicBezTo>
                <a:lnTo>
                  <a:pt x="2552" y="6891"/>
                </a:lnTo>
                <a:cubicBezTo>
                  <a:pt x="2539" y="6917"/>
                  <a:pt x="2539" y="6956"/>
                  <a:pt x="2512" y="6982"/>
                </a:cubicBezTo>
                <a:cubicBezTo>
                  <a:pt x="2709" y="5543"/>
                  <a:pt x="2761" y="4090"/>
                  <a:pt x="2591" y="2638"/>
                </a:cubicBezTo>
                <a:cubicBezTo>
                  <a:pt x="2512" y="1891"/>
                  <a:pt x="2374" y="1"/>
                  <a:pt x="14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22"/>
          <p:cNvSpPr/>
          <p:nvPr/>
        </p:nvSpPr>
        <p:spPr>
          <a:xfrm flipH="1">
            <a:off x="-5" y="3587107"/>
            <a:ext cx="3490876" cy="938352"/>
          </a:xfrm>
          <a:custGeom>
            <a:avLst/>
            <a:gdLst/>
            <a:ahLst/>
            <a:cxnLst/>
            <a:rect l="l" t="t" r="r" b="b"/>
            <a:pathLst>
              <a:path w="26262" h="5636" extrusionOk="0">
                <a:moveTo>
                  <a:pt x="11513" y="0"/>
                </a:moveTo>
                <a:cubicBezTo>
                  <a:pt x="11070" y="0"/>
                  <a:pt x="10628" y="97"/>
                  <a:pt x="10233" y="297"/>
                </a:cubicBezTo>
                <a:cubicBezTo>
                  <a:pt x="9212" y="821"/>
                  <a:pt x="8558" y="2011"/>
                  <a:pt x="8650" y="3163"/>
                </a:cubicBezTo>
                <a:cubicBezTo>
                  <a:pt x="8182" y="2831"/>
                  <a:pt x="7610" y="2668"/>
                  <a:pt x="7036" y="2668"/>
                </a:cubicBezTo>
                <a:cubicBezTo>
                  <a:pt x="6342" y="2668"/>
                  <a:pt x="5646" y="2907"/>
                  <a:pt x="5130" y="3372"/>
                </a:cubicBezTo>
                <a:cubicBezTo>
                  <a:pt x="4764" y="3712"/>
                  <a:pt x="4463" y="4197"/>
                  <a:pt x="3992" y="4419"/>
                </a:cubicBezTo>
                <a:cubicBezTo>
                  <a:pt x="3674" y="4571"/>
                  <a:pt x="3329" y="4595"/>
                  <a:pt x="2975" y="4595"/>
                </a:cubicBezTo>
                <a:cubicBezTo>
                  <a:pt x="2810" y="4595"/>
                  <a:pt x="2642" y="4589"/>
                  <a:pt x="2474" y="4589"/>
                </a:cubicBezTo>
                <a:cubicBezTo>
                  <a:pt x="2352" y="4589"/>
                  <a:pt x="2229" y="4592"/>
                  <a:pt x="2107" y="4602"/>
                </a:cubicBezTo>
                <a:cubicBezTo>
                  <a:pt x="1309" y="4655"/>
                  <a:pt x="537" y="5047"/>
                  <a:pt x="1" y="5636"/>
                </a:cubicBezTo>
                <a:lnTo>
                  <a:pt x="26262" y="5636"/>
                </a:lnTo>
                <a:lnTo>
                  <a:pt x="26262" y="101"/>
                </a:lnTo>
                <a:cubicBezTo>
                  <a:pt x="25529" y="415"/>
                  <a:pt x="24875" y="952"/>
                  <a:pt x="24430" y="1645"/>
                </a:cubicBezTo>
                <a:cubicBezTo>
                  <a:pt x="24273" y="1985"/>
                  <a:pt x="24142" y="2312"/>
                  <a:pt x="24011" y="2574"/>
                </a:cubicBezTo>
                <a:cubicBezTo>
                  <a:pt x="23946" y="2703"/>
                  <a:pt x="23815" y="2765"/>
                  <a:pt x="23683" y="2765"/>
                </a:cubicBezTo>
                <a:cubicBezTo>
                  <a:pt x="23547" y="2765"/>
                  <a:pt x="23410" y="2700"/>
                  <a:pt x="23344" y="2574"/>
                </a:cubicBezTo>
                <a:cubicBezTo>
                  <a:pt x="23215" y="2340"/>
                  <a:pt x="23101" y="2236"/>
                  <a:pt x="22946" y="2236"/>
                </a:cubicBezTo>
                <a:cubicBezTo>
                  <a:pt x="22850" y="2236"/>
                  <a:pt x="22739" y="2276"/>
                  <a:pt x="22598" y="2352"/>
                </a:cubicBezTo>
                <a:cubicBezTo>
                  <a:pt x="22310" y="2509"/>
                  <a:pt x="22048" y="2757"/>
                  <a:pt x="21761" y="2954"/>
                </a:cubicBezTo>
                <a:cubicBezTo>
                  <a:pt x="21710" y="2993"/>
                  <a:pt x="21652" y="3009"/>
                  <a:pt x="21593" y="3009"/>
                </a:cubicBezTo>
                <a:cubicBezTo>
                  <a:pt x="21454" y="3009"/>
                  <a:pt x="21307" y="2916"/>
                  <a:pt x="21224" y="2796"/>
                </a:cubicBezTo>
                <a:cubicBezTo>
                  <a:pt x="21017" y="2508"/>
                  <a:pt x="20797" y="2382"/>
                  <a:pt x="20553" y="2382"/>
                </a:cubicBezTo>
                <a:cubicBezTo>
                  <a:pt x="20365" y="2382"/>
                  <a:pt x="20163" y="2456"/>
                  <a:pt x="19942" y="2587"/>
                </a:cubicBezTo>
                <a:cubicBezTo>
                  <a:pt x="19882" y="2625"/>
                  <a:pt x="19816" y="2643"/>
                  <a:pt x="19749" y="2643"/>
                </a:cubicBezTo>
                <a:cubicBezTo>
                  <a:pt x="19611" y="2643"/>
                  <a:pt x="19472" y="2567"/>
                  <a:pt x="19392" y="2443"/>
                </a:cubicBezTo>
                <a:cubicBezTo>
                  <a:pt x="19154" y="2046"/>
                  <a:pt x="18552" y="1684"/>
                  <a:pt x="18021" y="1684"/>
                </a:cubicBezTo>
                <a:cubicBezTo>
                  <a:pt x="17765" y="1684"/>
                  <a:pt x="17525" y="1768"/>
                  <a:pt x="17351" y="1972"/>
                </a:cubicBezTo>
                <a:cubicBezTo>
                  <a:pt x="17287" y="2052"/>
                  <a:pt x="17194" y="2089"/>
                  <a:pt x="17099" y="2089"/>
                </a:cubicBezTo>
                <a:cubicBezTo>
                  <a:pt x="16962" y="2089"/>
                  <a:pt x="16819" y="2012"/>
                  <a:pt x="16749" y="1881"/>
                </a:cubicBezTo>
                <a:cubicBezTo>
                  <a:pt x="16501" y="1449"/>
                  <a:pt x="16291" y="965"/>
                  <a:pt x="15951" y="572"/>
                </a:cubicBezTo>
                <a:cubicBezTo>
                  <a:pt x="15742" y="350"/>
                  <a:pt x="15519" y="232"/>
                  <a:pt x="15271" y="166"/>
                </a:cubicBezTo>
                <a:cubicBezTo>
                  <a:pt x="15160" y="157"/>
                  <a:pt x="15042" y="148"/>
                  <a:pt x="14932" y="148"/>
                </a:cubicBezTo>
                <a:cubicBezTo>
                  <a:pt x="14886" y="148"/>
                  <a:pt x="14842" y="150"/>
                  <a:pt x="14800" y="153"/>
                </a:cubicBezTo>
                <a:cubicBezTo>
                  <a:pt x="14734" y="153"/>
                  <a:pt x="14682" y="166"/>
                  <a:pt x="14616" y="180"/>
                </a:cubicBezTo>
                <a:cubicBezTo>
                  <a:pt x="14590" y="180"/>
                  <a:pt x="14551" y="206"/>
                  <a:pt x="14525" y="206"/>
                </a:cubicBezTo>
                <a:cubicBezTo>
                  <a:pt x="14132" y="284"/>
                  <a:pt x="13766" y="467"/>
                  <a:pt x="13478" y="729"/>
                </a:cubicBezTo>
                <a:cubicBezTo>
                  <a:pt x="12945" y="252"/>
                  <a:pt x="12227" y="0"/>
                  <a:pt x="1151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22"/>
          <p:cNvSpPr/>
          <p:nvPr/>
        </p:nvSpPr>
        <p:spPr>
          <a:xfrm flipH="1">
            <a:off x="39151" y="4342500"/>
            <a:ext cx="9143970" cy="801003"/>
          </a:xfrm>
          <a:custGeom>
            <a:avLst/>
            <a:gdLst/>
            <a:ahLst/>
            <a:cxnLst/>
            <a:rect l="l" t="t" r="r" b="b"/>
            <a:pathLst>
              <a:path w="39595" h="8476" extrusionOk="0">
                <a:moveTo>
                  <a:pt x="6100" y="1"/>
                </a:moveTo>
                <a:cubicBezTo>
                  <a:pt x="4054" y="1"/>
                  <a:pt x="2015" y="149"/>
                  <a:pt x="1" y="507"/>
                </a:cubicBezTo>
                <a:lnTo>
                  <a:pt x="1" y="8476"/>
                </a:lnTo>
                <a:lnTo>
                  <a:pt x="39569" y="8476"/>
                </a:lnTo>
                <a:lnTo>
                  <a:pt x="39569" y="429"/>
                </a:lnTo>
                <a:lnTo>
                  <a:pt x="39595" y="429"/>
                </a:lnTo>
                <a:cubicBezTo>
                  <a:pt x="39460" y="411"/>
                  <a:pt x="39320" y="405"/>
                  <a:pt x="39177" y="405"/>
                </a:cubicBezTo>
                <a:cubicBezTo>
                  <a:pt x="38891" y="405"/>
                  <a:pt x="38592" y="429"/>
                  <a:pt x="38286" y="429"/>
                </a:cubicBezTo>
                <a:cubicBezTo>
                  <a:pt x="36742" y="442"/>
                  <a:pt x="35185" y="455"/>
                  <a:pt x="33615" y="481"/>
                </a:cubicBezTo>
                <a:cubicBezTo>
                  <a:pt x="32398" y="494"/>
                  <a:pt x="31181" y="494"/>
                  <a:pt x="29964" y="651"/>
                </a:cubicBezTo>
                <a:cubicBezTo>
                  <a:pt x="27492" y="965"/>
                  <a:pt x="25110" y="1829"/>
                  <a:pt x="22624" y="1829"/>
                </a:cubicBezTo>
                <a:cubicBezTo>
                  <a:pt x="21329" y="1829"/>
                  <a:pt x="20073" y="1606"/>
                  <a:pt x="18790" y="1371"/>
                </a:cubicBezTo>
                <a:cubicBezTo>
                  <a:pt x="14616" y="638"/>
                  <a:pt x="10340" y="1"/>
                  <a:pt x="610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22"/>
          <p:cNvSpPr/>
          <p:nvPr/>
        </p:nvSpPr>
        <p:spPr>
          <a:xfrm flipH="1">
            <a:off x="1807402" y="4759523"/>
            <a:ext cx="470980" cy="423650"/>
          </a:xfrm>
          <a:custGeom>
            <a:avLst/>
            <a:gdLst/>
            <a:ahLst/>
            <a:cxnLst/>
            <a:rect l="l" t="t" r="r" b="b"/>
            <a:pathLst>
              <a:path w="3652" h="3285" extrusionOk="0">
                <a:moveTo>
                  <a:pt x="2578" y="0"/>
                </a:moveTo>
                <a:cubicBezTo>
                  <a:pt x="2155" y="256"/>
                  <a:pt x="1858" y="764"/>
                  <a:pt x="1858" y="1276"/>
                </a:cubicBezTo>
                <a:lnTo>
                  <a:pt x="1858" y="1276"/>
                </a:lnTo>
                <a:cubicBezTo>
                  <a:pt x="1845" y="764"/>
                  <a:pt x="1522" y="271"/>
                  <a:pt x="1061" y="79"/>
                </a:cubicBezTo>
                <a:lnTo>
                  <a:pt x="1061" y="79"/>
                </a:lnTo>
                <a:cubicBezTo>
                  <a:pt x="995" y="497"/>
                  <a:pt x="1074" y="916"/>
                  <a:pt x="1296" y="1256"/>
                </a:cubicBezTo>
                <a:cubicBezTo>
                  <a:pt x="1015" y="1105"/>
                  <a:pt x="687" y="1024"/>
                  <a:pt x="367" y="1024"/>
                </a:cubicBezTo>
                <a:cubicBezTo>
                  <a:pt x="270" y="1024"/>
                  <a:pt x="173" y="1032"/>
                  <a:pt x="79" y="1047"/>
                </a:cubicBezTo>
                <a:cubicBezTo>
                  <a:pt x="324" y="1426"/>
                  <a:pt x="753" y="1680"/>
                  <a:pt x="1214" y="1711"/>
                </a:cubicBezTo>
                <a:lnTo>
                  <a:pt x="1214" y="1711"/>
                </a:lnTo>
                <a:cubicBezTo>
                  <a:pt x="1207" y="1711"/>
                  <a:pt x="1200" y="1711"/>
                  <a:pt x="1194" y="1711"/>
                </a:cubicBezTo>
                <a:cubicBezTo>
                  <a:pt x="773" y="1711"/>
                  <a:pt x="348" y="1841"/>
                  <a:pt x="1" y="2080"/>
                </a:cubicBezTo>
                <a:cubicBezTo>
                  <a:pt x="230" y="2211"/>
                  <a:pt x="495" y="2277"/>
                  <a:pt x="760" y="2277"/>
                </a:cubicBezTo>
                <a:cubicBezTo>
                  <a:pt x="1025" y="2277"/>
                  <a:pt x="1290" y="2211"/>
                  <a:pt x="1519" y="2080"/>
                </a:cubicBezTo>
                <a:lnTo>
                  <a:pt x="1519" y="2080"/>
                </a:lnTo>
                <a:cubicBezTo>
                  <a:pt x="1257" y="2421"/>
                  <a:pt x="1113" y="2852"/>
                  <a:pt x="1113" y="3284"/>
                </a:cubicBezTo>
                <a:cubicBezTo>
                  <a:pt x="1558" y="3127"/>
                  <a:pt x="1859" y="2682"/>
                  <a:pt x="1885" y="2211"/>
                </a:cubicBezTo>
                <a:cubicBezTo>
                  <a:pt x="1963" y="2630"/>
                  <a:pt x="2225" y="3023"/>
                  <a:pt x="2605" y="3245"/>
                </a:cubicBezTo>
                <a:cubicBezTo>
                  <a:pt x="2709" y="3049"/>
                  <a:pt x="2683" y="2800"/>
                  <a:pt x="2578" y="2604"/>
                </a:cubicBezTo>
                <a:cubicBezTo>
                  <a:pt x="2487" y="2408"/>
                  <a:pt x="2304" y="2237"/>
                  <a:pt x="2147" y="2094"/>
                </a:cubicBezTo>
                <a:lnTo>
                  <a:pt x="2147" y="2094"/>
                </a:lnTo>
                <a:cubicBezTo>
                  <a:pt x="2545" y="2335"/>
                  <a:pt x="3043" y="2476"/>
                  <a:pt x="3529" y="2476"/>
                </a:cubicBezTo>
                <a:cubicBezTo>
                  <a:pt x="3570" y="2476"/>
                  <a:pt x="3611" y="2475"/>
                  <a:pt x="3651" y="2473"/>
                </a:cubicBezTo>
                <a:cubicBezTo>
                  <a:pt x="3437" y="2045"/>
                  <a:pt x="2975" y="1758"/>
                  <a:pt x="2510" y="1758"/>
                </a:cubicBezTo>
                <a:cubicBezTo>
                  <a:pt x="2463" y="1758"/>
                  <a:pt x="2416" y="1760"/>
                  <a:pt x="2369" y="1766"/>
                </a:cubicBezTo>
                <a:cubicBezTo>
                  <a:pt x="2801" y="1583"/>
                  <a:pt x="3206" y="1413"/>
                  <a:pt x="3625" y="1230"/>
                </a:cubicBezTo>
                <a:cubicBezTo>
                  <a:pt x="3449" y="1095"/>
                  <a:pt x="3240" y="1034"/>
                  <a:pt x="3018" y="1034"/>
                </a:cubicBezTo>
                <a:cubicBezTo>
                  <a:pt x="2959" y="1034"/>
                  <a:pt x="2900" y="1039"/>
                  <a:pt x="2840" y="1047"/>
                </a:cubicBezTo>
                <a:cubicBezTo>
                  <a:pt x="2565" y="1086"/>
                  <a:pt x="2317" y="1230"/>
                  <a:pt x="2160" y="1439"/>
                </a:cubicBezTo>
                <a:cubicBezTo>
                  <a:pt x="2317" y="1230"/>
                  <a:pt x="2500" y="1021"/>
                  <a:pt x="2605" y="772"/>
                </a:cubicBezTo>
                <a:cubicBezTo>
                  <a:pt x="2696" y="523"/>
                  <a:pt x="2709" y="236"/>
                  <a:pt x="257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22"/>
          <p:cNvSpPr/>
          <p:nvPr/>
        </p:nvSpPr>
        <p:spPr>
          <a:xfrm flipH="1">
            <a:off x="928353" y="4782273"/>
            <a:ext cx="234716" cy="221175"/>
          </a:xfrm>
          <a:custGeom>
            <a:avLst/>
            <a:gdLst/>
            <a:ahLst/>
            <a:cxnLst/>
            <a:rect l="l" t="t" r="r" b="b"/>
            <a:pathLst>
              <a:path w="1820" h="1715" extrusionOk="0">
                <a:moveTo>
                  <a:pt x="799" y="1"/>
                </a:moveTo>
                <a:cubicBezTo>
                  <a:pt x="681" y="210"/>
                  <a:pt x="681" y="511"/>
                  <a:pt x="812" y="720"/>
                </a:cubicBezTo>
                <a:cubicBezTo>
                  <a:pt x="692" y="529"/>
                  <a:pt x="485" y="403"/>
                  <a:pt x="250" y="403"/>
                </a:cubicBezTo>
                <a:cubicBezTo>
                  <a:pt x="228" y="403"/>
                  <a:pt x="206" y="404"/>
                  <a:pt x="184" y="406"/>
                </a:cubicBezTo>
                <a:cubicBezTo>
                  <a:pt x="249" y="589"/>
                  <a:pt x="393" y="759"/>
                  <a:pt x="550" y="851"/>
                </a:cubicBezTo>
                <a:cubicBezTo>
                  <a:pt x="354" y="851"/>
                  <a:pt x="157" y="930"/>
                  <a:pt x="0" y="1047"/>
                </a:cubicBezTo>
                <a:cubicBezTo>
                  <a:pt x="102" y="1098"/>
                  <a:pt x="213" y="1124"/>
                  <a:pt x="324" y="1124"/>
                </a:cubicBezTo>
                <a:cubicBezTo>
                  <a:pt x="423" y="1124"/>
                  <a:pt x="523" y="1103"/>
                  <a:pt x="617" y="1060"/>
                </a:cubicBezTo>
                <a:lnTo>
                  <a:pt x="617" y="1060"/>
                </a:lnTo>
                <a:cubicBezTo>
                  <a:pt x="444" y="1156"/>
                  <a:pt x="305" y="1313"/>
                  <a:pt x="210" y="1492"/>
                </a:cubicBezTo>
                <a:cubicBezTo>
                  <a:pt x="471" y="1492"/>
                  <a:pt x="720" y="1335"/>
                  <a:pt x="851" y="1113"/>
                </a:cubicBezTo>
                <a:lnTo>
                  <a:pt x="851" y="1113"/>
                </a:lnTo>
                <a:cubicBezTo>
                  <a:pt x="812" y="1322"/>
                  <a:pt x="864" y="1531"/>
                  <a:pt x="969" y="1715"/>
                </a:cubicBezTo>
                <a:cubicBezTo>
                  <a:pt x="1113" y="1531"/>
                  <a:pt x="1126" y="1270"/>
                  <a:pt x="1034" y="1073"/>
                </a:cubicBezTo>
                <a:lnTo>
                  <a:pt x="1034" y="1073"/>
                </a:lnTo>
                <a:cubicBezTo>
                  <a:pt x="1165" y="1244"/>
                  <a:pt x="1374" y="1322"/>
                  <a:pt x="1571" y="1322"/>
                </a:cubicBezTo>
                <a:cubicBezTo>
                  <a:pt x="1571" y="1204"/>
                  <a:pt x="1505" y="1126"/>
                  <a:pt x="1400" y="1060"/>
                </a:cubicBezTo>
                <a:cubicBezTo>
                  <a:pt x="1309" y="1008"/>
                  <a:pt x="1204" y="982"/>
                  <a:pt x="1100" y="969"/>
                </a:cubicBezTo>
                <a:cubicBezTo>
                  <a:pt x="1335" y="969"/>
                  <a:pt x="1597" y="903"/>
                  <a:pt x="1819" y="773"/>
                </a:cubicBezTo>
                <a:cubicBezTo>
                  <a:pt x="1721" y="701"/>
                  <a:pt x="1597" y="665"/>
                  <a:pt x="1474" y="665"/>
                </a:cubicBezTo>
                <a:cubicBezTo>
                  <a:pt x="1351" y="665"/>
                  <a:pt x="1230" y="701"/>
                  <a:pt x="1139" y="773"/>
                </a:cubicBezTo>
                <a:cubicBezTo>
                  <a:pt x="1270" y="589"/>
                  <a:pt x="1414" y="406"/>
                  <a:pt x="1531" y="249"/>
                </a:cubicBezTo>
                <a:cubicBezTo>
                  <a:pt x="1510" y="244"/>
                  <a:pt x="1489" y="242"/>
                  <a:pt x="1467" y="242"/>
                </a:cubicBezTo>
                <a:cubicBezTo>
                  <a:pt x="1364" y="242"/>
                  <a:pt x="1253" y="289"/>
                  <a:pt x="1178" y="354"/>
                </a:cubicBezTo>
                <a:cubicBezTo>
                  <a:pt x="1073" y="445"/>
                  <a:pt x="995" y="550"/>
                  <a:pt x="982" y="681"/>
                </a:cubicBezTo>
                <a:cubicBezTo>
                  <a:pt x="995" y="550"/>
                  <a:pt x="1008" y="419"/>
                  <a:pt x="995" y="315"/>
                </a:cubicBezTo>
                <a:cubicBezTo>
                  <a:pt x="982" y="197"/>
                  <a:pt x="916" y="66"/>
                  <a:pt x="79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22"/>
          <p:cNvSpPr/>
          <p:nvPr/>
        </p:nvSpPr>
        <p:spPr>
          <a:xfrm flipH="1">
            <a:off x="12" y="4130306"/>
            <a:ext cx="626125" cy="1022692"/>
          </a:xfrm>
          <a:custGeom>
            <a:avLst/>
            <a:gdLst/>
            <a:ahLst/>
            <a:cxnLst/>
            <a:rect l="l" t="t" r="r" b="b"/>
            <a:pathLst>
              <a:path w="4855" h="7930" extrusionOk="0">
                <a:moveTo>
                  <a:pt x="4855" y="1"/>
                </a:moveTo>
                <a:cubicBezTo>
                  <a:pt x="4842" y="27"/>
                  <a:pt x="4842" y="66"/>
                  <a:pt x="4829" y="105"/>
                </a:cubicBezTo>
                <a:cubicBezTo>
                  <a:pt x="4541" y="1597"/>
                  <a:pt x="4449" y="3115"/>
                  <a:pt x="4528" y="4619"/>
                </a:cubicBezTo>
                <a:lnTo>
                  <a:pt x="4384" y="3638"/>
                </a:lnTo>
                <a:cubicBezTo>
                  <a:pt x="4305" y="3115"/>
                  <a:pt x="4214" y="2578"/>
                  <a:pt x="4004" y="2094"/>
                </a:cubicBezTo>
                <a:cubicBezTo>
                  <a:pt x="3782" y="1597"/>
                  <a:pt x="3402" y="1152"/>
                  <a:pt x="2879" y="1008"/>
                </a:cubicBezTo>
                <a:cubicBezTo>
                  <a:pt x="2801" y="1361"/>
                  <a:pt x="2814" y="1741"/>
                  <a:pt x="2840" y="2107"/>
                </a:cubicBezTo>
                <a:cubicBezTo>
                  <a:pt x="2892" y="2827"/>
                  <a:pt x="3010" y="3560"/>
                  <a:pt x="3167" y="4266"/>
                </a:cubicBezTo>
                <a:cubicBezTo>
                  <a:pt x="2735" y="3677"/>
                  <a:pt x="2238" y="3115"/>
                  <a:pt x="1767" y="2657"/>
                </a:cubicBezTo>
                <a:lnTo>
                  <a:pt x="1767" y="2657"/>
                </a:lnTo>
                <a:cubicBezTo>
                  <a:pt x="2120" y="3363"/>
                  <a:pt x="2486" y="4070"/>
                  <a:pt x="2866" y="4750"/>
                </a:cubicBezTo>
                <a:cubicBezTo>
                  <a:pt x="2958" y="4946"/>
                  <a:pt x="3324" y="5640"/>
                  <a:pt x="3677" y="6229"/>
                </a:cubicBezTo>
                <a:cubicBezTo>
                  <a:pt x="3625" y="6176"/>
                  <a:pt x="3586" y="6111"/>
                  <a:pt x="3520" y="6059"/>
                </a:cubicBezTo>
                <a:cubicBezTo>
                  <a:pt x="2905" y="5509"/>
                  <a:pt x="2055" y="5274"/>
                  <a:pt x="1243" y="5221"/>
                </a:cubicBezTo>
                <a:cubicBezTo>
                  <a:pt x="1212" y="5220"/>
                  <a:pt x="1179" y="5219"/>
                  <a:pt x="1146" y="5219"/>
                </a:cubicBezTo>
                <a:cubicBezTo>
                  <a:pt x="868" y="5219"/>
                  <a:pt x="562" y="5276"/>
                  <a:pt x="445" y="5522"/>
                </a:cubicBezTo>
                <a:cubicBezTo>
                  <a:pt x="1215" y="6407"/>
                  <a:pt x="2324" y="6802"/>
                  <a:pt x="3403" y="7261"/>
                </a:cubicBezTo>
                <a:lnTo>
                  <a:pt x="3403" y="7261"/>
                </a:lnTo>
                <a:cubicBezTo>
                  <a:pt x="2680" y="6957"/>
                  <a:pt x="1902" y="6792"/>
                  <a:pt x="1121" y="6792"/>
                </a:cubicBezTo>
                <a:cubicBezTo>
                  <a:pt x="746" y="6792"/>
                  <a:pt x="371" y="6830"/>
                  <a:pt x="0" y="6909"/>
                </a:cubicBezTo>
                <a:cubicBezTo>
                  <a:pt x="27" y="7145"/>
                  <a:pt x="262" y="7249"/>
                  <a:pt x="485" y="7341"/>
                </a:cubicBezTo>
                <a:cubicBezTo>
                  <a:pt x="1427" y="7681"/>
                  <a:pt x="2421" y="7877"/>
                  <a:pt x="3416" y="7930"/>
                </a:cubicBezTo>
                <a:lnTo>
                  <a:pt x="4318" y="7930"/>
                </a:lnTo>
                <a:cubicBezTo>
                  <a:pt x="4384" y="7930"/>
                  <a:pt x="4449" y="7930"/>
                  <a:pt x="4515" y="7904"/>
                </a:cubicBezTo>
                <a:lnTo>
                  <a:pt x="4515" y="7930"/>
                </a:lnTo>
                <a:lnTo>
                  <a:pt x="4541" y="7930"/>
                </a:lnTo>
                <a:lnTo>
                  <a:pt x="4541" y="7904"/>
                </a:lnTo>
                <a:lnTo>
                  <a:pt x="4580" y="7904"/>
                </a:lnTo>
                <a:cubicBezTo>
                  <a:pt x="4593" y="7904"/>
                  <a:pt x="4593" y="7930"/>
                  <a:pt x="4606" y="7930"/>
                </a:cubicBezTo>
                <a:lnTo>
                  <a:pt x="4724" y="7930"/>
                </a:lnTo>
                <a:cubicBezTo>
                  <a:pt x="4711" y="7930"/>
                  <a:pt x="4698" y="7904"/>
                  <a:pt x="4698" y="7904"/>
                </a:cubicBezTo>
                <a:lnTo>
                  <a:pt x="4698" y="7904"/>
                </a:lnTo>
                <a:cubicBezTo>
                  <a:pt x="4720" y="7912"/>
                  <a:pt x="4738" y="7915"/>
                  <a:pt x="4756" y="7915"/>
                </a:cubicBezTo>
                <a:cubicBezTo>
                  <a:pt x="4791" y="7915"/>
                  <a:pt x="4820" y="7904"/>
                  <a:pt x="4855" y="7904"/>
                </a:cubicBezTo>
                <a:lnTo>
                  <a:pt x="485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22"/>
          <p:cNvSpPr/>
          <p:nvPr/>
        </p:nvSpPr>
        <p:spPr>
          <a:xfrm flipH="1">
            <a:off x="1296289" y="1997923"/>
            <a:ext cx="108073" cy="104849"/>
          </a:xfrm>
          <a:custGeom>
            <a:avLst/>
            <a:gdLst/>
            <a:ahLst/>
            <a:cxnLst/>
            <a:rect l="l" t="t" r="r" b="b"/>
            <a:pathLst>
              <a:path w="838" h="813" extrusionOk="0">
                <a:moveTo>
                  <a:pt x="393" y="1"/>
                </a:moveTo>
                <a:cubicBezTo>
                  <a:pt x="301" y="1"/>
                  <a:pt x="183" y="53"/>
                  <a:pt x="118" y="119"/>
                </a:cubicBezTo>
                <a:cubicBezTo>
                  <a:pt x="53" y="197"/>
                  <a:pt x="0" y="276"/>
                  <a:pt x="0" y="393"/>
                </a:cubicBezTo>
                <a:cubicBezTo>
                  <a:pt x="0" y="485"/>
                  <a:pt x="40" y="603"/>
                  <a:pt x="118" y="668"/>
                </a:cubicBezTo>
                <a:cubicBezTo>
                  <a:pt x="131" y="681"/>
                  <a:pt x="157" y="707"/>
                  <a:pt x="170" y="707"/>
                </a:cubicBezTo>
                <a:cubicBezTo>
                  <a:pt x="223" y="734"/>
                  <a:pt x="249" y="773"/>
                  <a:pt x="301" y="786"/>
                </a:cubicBezTo>
                <a:cubicBezTo>
                  <a:pt x="354" y="799"/>
                  <a:pt x="393" y="812"/>
                  <a:pt x="458" y="812"/>
                </a:cubicBezTo>
                <a:cubicBezTo>
                  <a:pt x="655" y="812"/>
                  <a:pt x="838" y="642"/>
                  <a:pt x="838" y="446"/>
                </a:cubicBezTo>
                <a:cubicBezTo>
                  <a:pt x="825" y="407"/>
                  <a:pt x="812" y="380"/>
                  <a:pt x="812" y="341"/>
                </a:cubicBezTo>
                <a:cubicBezTo>
                  <a:pt x="785" y="276"/>
                  <a:pt x="746" y="236"/>
                  <a:pt x="707" y="171"/>
                </a:cubicBezTo>
                <a:cubicBezTo>
                  <a:pt x="694" y="145"/>
                  <a:pt x="681" y="132"/>
                  <a:pt x="681" y="119"/>
                </a:cubicBezTo>
                <a:cubicBezTo>
                  <a:pt x="615" y="53"/>
                  <a:pt x="498" y="1"/>
                  <a:pt x="39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22"/>
          <p:cNvSpPr/>
          <p:nvPr/>
        </p:nvSpPr>
        <p:spPr>
          <a:xfrm flipH="1">
            <a:off x="1807402" y="4759523"/>
            <a:ext cx="470980" cy="423650"/>
          </a:xfrm>
          <a:custGeom>
            <a:avLst/>
            <a:gdLst/>
            <a:ahLst/>
            <a:cxnLst/>
            <a:rect l="l" t="t" r="r" b="b"/>
            <a:pathLst>
              <a:path w="3652" h="3285" extrusionOk="0">
                <a:moveTo>
                  <a:pt x="2578" y="0"/>
                </a:moveTo>
                <a:cubicBezTo>
                  <a:pt x="2155" y="256"/>
                  <a:pt x="1858" y="764"/>
                  <a:pt x="1858" y="1276"/>
                </a:cubicBezTo>
                <a:lnTo>
                  <a:pt x="1858" y="1276"/>
                </a:lnTo>
                <a:cubicBezTo>
                  <a:pt x="1845" y="764"/>
                  <a:pt x="1522" y="271"/>
                  <a:pt x="1061" y="79"/>
                </a:cubicBezTo>
                <a:lnTo>
                  <a:pt x="1061" y="79"/>
                </a:lnTo>
                <a:cubicBezTo>
                  <a:pt x="995" y="497"/>
                  <a:pt x="1074" y="916"/>
                  <a:pt x="1296" y="1256"/>
                </a:cubicBezTo>
                <a:cubicBezTo>
                  <a:pt x="1015" y="1105"/>
                  <a:pt x="687" y="1024"/>
                  <a:pt x="367" y="1024"/>
                </a:cubicBezTo>
                <a:cubicBezTo>
                  <a:pt x="270" y="1024"/>
                  <a:pt x="173" y="1032"/>
                  <a:pt x="79" y="1047"/>
                </a:cubicBezTo>
                <a:cubicBezTo>
                  <a:pt x="324" y="1426"/>
                  <a:pt x="753" y="1680"/>
                  <a:pt x="1214" y="1711"/>
                </a:cubicBezTo>
                <a:lnTo>
                  <a:pt x="1214" y="1711"/>
                </a:lnTo>
                <a:cubicBezTo>
                  <a:pt x="1207" y="1711"/>
                  <a:pt x="1200" y="1711"/>
                  <a:pt x="1194" y="1711"/>
                </a:cubicBezTo>
                <a:cubicBezTo>
                  <a:pt x="773" y="1711"/>
                  <a:pt x="348" y="1841"/>
                  <a:pt x="1" y="2080"/>
                </a:cubicBezTo>
                <a:cubicBezTo>
                  <a:pt x="230" y="2211"/>
                  <a:pt x="495" y="2277"/>
                  <a:pt x="760" y="2277"/>
                </a:cubicBezTo>
                <a:cubicBezTo>
                  <a:pt x="1025" y="2277"/>
                  <a:pt x="1290" y="2211"/>
                  <a:pt x="1519" y="2080"/>
                </a:cubicBezTo>
                <a:lnTo>
                  <a:pt x="1519" y="2080"/>
                </a:lnTo>
                <a:cubicBezTo>
                  <a:pt x="1257" y="2421"/>
                  <a:pt x="1113" y="2852"/>
                  <a:pt x="1113" y="3284"/>
                </a:cubicBezTo>
                <a:cubicBezTo>
                  <a:pt x="1558" y="3127"/>
                  <a:pt x="1859" y="2682"/>
                  <a:pt x="1885" y="2211"/>
                </a:cubicBezTo>
                <a:cubicBezTo>
                  <a:pt x="1963" y="2630"/>
                  <a:pt x="2225" y="3023"/>
                  <a:pt x="2605" y="3245"/>
                </a:cubicBezTo>
                <a:cubicBezTo>
                  <a:pt x="2709" y="3049"/>
                  <a:pt x="2683" y="2800"/>
                  <a:pt x="2578" y="2604"/>
                </a:cubicBezTo>
                <a:cubicBezTo>
                  <a:pt x="2487" y="2408"/>
                  <a:pt x="2304" y="2237"/>
                  <a:pt x="2147" y="2094"/>
                </a:cubicBezTo>
                <a:lnTo>
                  <a:pt x="2147" y="2094"/>
                </a:lnTo>
                <a:cubicBezTo>
                  <a:pt x="2545" y="2335"/>
                  <a:pt x="3043" y="2476"/>
                  <a:pt x="3529" y="2476"/>
                </a:cubicBezTo>
                <a:cubicBezTo>
                  <a:pt x="3570" y="2476"/>
                  <a:pt x="3611" y="2475"/>
                  <a:pt x="3651" y="2473"/>
                </a:cubicBezTo>
                <a:cubicBezTo>
                  <a:pt x="3437" y="2045"/>
                  <a:pt x="2975" y="1758"/>
                  <a:pt x="2510" y="1758"/>
                </a:cubicBezTo>
                <a:cubicBezTo>
                  <a:pt x="2463" y="1758"/>
                  <a:pt x="2416" y="1760"/>
                  <a:pt x="2369" y="1766"/>
                </a:cubicBezTo>
                <a:cubicBezTo>
                  <a:pt x="2801" y="1583"/>
                  <a:pt x="3206" y="1413"/>
                  <a:pt x="3625" y="1230"/>
                </a:cubicBezTo>
                <a:cubicBezTo>
                  <a:pt x="3449" y="1095"/>
                  <a:pt x="3240" y="1034"/>
                  <a:pt x="3018" y="1034"/>
                </a:cubicBezTo>
                <a:cubicBezTo>
                  <a:pt x="2959" y="1034"/>
                  <a:pt x="2900" y="1039"/>
                  <a:pt x="2840" y="1047"/>
                </a:cubicBezTo>
                <a:cubicBezTo>
                  <a:pt x="2565" y="1086"/>
                  <a:pt x="2317" y="1230"/>
                  <a:pt x="2160" y="1439"/>
                </a:cubicBezTo>
                <a:cubicBezTo>
                  <a:pt x="2317" y="1230"/>
                  <a:pt x="2500" y="1021"/>
                  <a:pt x="2605" y="772"/>
                </a:cubicBezTo>
                <a:cubicBezTo>
                  <a:pt x="2696" y="523"/>
                  <a:pt x="2709" y="236"/>
                  <a:pt x="257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22"/>
          <p:cNvSpPr/>
          <p:nvPr/>
        </p:nvSpPr>
        <p:spPr>
          <a:xfrm flipH="1">
            <a:off x="8364601" y="4797237"/>
            <a:ext cx="294497" cy="264902"/>
          </a:xfrm>
          <a:custGeom>
            <a:avLst/>
            <a:gdLst/>
            <a:ahLst/>
            <a:cxnLst/>
            <a:rect l="l" t="t" r="r" b="b"/>
            <a:pathLst>
              <a:path w="3652" h="3285" extrusionOk="0">
                <a:moveTo>
                  <a:pt x="2578" y="0"/>
                </a:moveTo>
                <a:cubicBezTo>
                  <a:pt x="2155" y="256"/>
                  <a:pt x="1858" y="764"/>
                  <a:pt x="1858" y="1276"/>
                </a:cubicBezTo>
                <a:lnTo>
                  <a:pt x="1858" y="1276"/>
                </a:lnTo>
                <a:cubicBezTo>
                  <a:pt x="1845" y="764"/>
                  <a:pt x="1522" y="271"/>
                  <a:pt x="1061" y="79"/>
                </a:cubicBezTo>
                <a:lnTo>
                  <a:pt x="1061" y="79"/>
                </a:lnTo>
                <a:cubicBezTo>
                  <a:pt x="995" y="497"/>
                  <a:pt x="1074" y="916"/>
                  <a:pt x="1296" y="1256"/>
                </a:cubicBezTo>
                <a:cubicBezTo>
                  <a:pt x="1015" y="1105"/>
                  <a:pt x="687" y="1024"/>
                  <a:pt x="367" y="1024"/>
                </a:cubicBezTo>
                <a:cubicBezTo>
                  <a:pt x="270" y="1024"/>
                  <a:pt x="173" y="1032"/>
                  <a:pt x="79" y="1047"/>
                </a:cubicBezTo>
                <a:cubicBezTo>
                  <a:pt x="324" y="1426"/>
                  <a:pt x="753" y="1680"/>
                  <a:pt x="1214" y="1711"/>
                </a:cubicBezTo>
                <a:lnTo>
                  <a:pt x="1214" y="1711"/>
                </a:lnTo>
                <a:cubicBezTo>
                  <a:pt x="1207" y="1711"/>
                  <a:pt x="1200" y="1711"/>
                  <a:pt x="1194" y="1711"/>
                </a:cubicBezTo>
                <a:cubicBezTo>
                  <a:pt x="773" y="1711"/>
                  <a:pt x="348" y="1841"/>
                  <a:pt x="1" y="2080"/>
                </a:cubicBezTo>
                <a:cubicBezTo>
                  <a:pt x="230" y="2211"/>
                  <a:pt x="495" y="2277"/>
                  <a:pt x="760" y="2277"/>
                </a:cubicBezTo>
                <a:cubicBezTo>
                  <a:pt x="1025" y="2277"/>
                  <a:pt x="1290" y="2211"/>
                  <a:pt x="1519" y="2080"/>
                </a:cubicBezTo>
                <a:lnTo>
                  <a:pt x="1519" y="2080"/>
                </a:lnTo>
                <a:cubicBezTo>
                  <a:pt x="1257" y="2421"/>
                  <a:pt x="1113" y="2852"/>
                  <a:pt x="1113" y="3284"/>
                </a:cubicBezTo>
                <a:cubicBezTo>
                  <a:pt x="1558" y="3127"/>
                  <a:pt x="1859" y="2682"/>
                  <a:pt x="1885" y="2211"/>
                </a:cubicBezTo>
                <a:cubicBezTo>
                  <a:pt x="1963" y="2630"/>
                  <a:pt x="2225" y="3023"/>
                  <a:pt x="2605" y="3245"/>
                </a:cubicBezTo>
                <a:cubicBezTo>
                  <a:pt x="2709" y="3049"/>
                  <a:pt x="2683" y="2800"/>
                  <a:pt x="2578" y="2604"/>
                </a:cubicBezTo>
                <a:cubicBezTo>
                  <a:pt x="2487" y="2408"/>
                  <a:pt x="2304" y="2237"/>
                  <a:pt x="2147" y="2094"/>
                </a:cubicBezTo>
                <a:lnTo>
                  <a:pt x="2147" y="2094"/>
                </a:lnTo>
                <a:cubicBezTo>
                  <a:pt x="2545" y="2335"/>
                  <a:pt x="3043" y="2476"/>
                  <a:pt x="3529" y="2476"/>
                </a:cubicBezTo>
                <a:cubicBezTo>
                  <a:pt x="3570" y="2476"/>
                  <a:pt x="3611" y="2475"/>
                  <a:pt x="3651" y="2473"/>
                </a:cubicBezTo>
                <a:cubicBezTo>
                  <a:pt x="3437" y="2045"/>
                  <a:pt x="2975" y="1758"/>
                  <a:pt x="2510" y="1758"/>
                </a:cubicBezTo>
                <a:cubicBezTo>
                  <a:pt x="2463" y="1758"/>
                  <a:pt x="2416" y="1760"/>
                  <a:pt x="2369" y="1766"/>
                </a:cubicBezTo>
                <a:cubicBezTo>
                  <a:pt x="2801" y="1583"/>
                  <a:pt x="3206" y="1413"/>
                  <a:pt x="3625" y="1230"/>
                </a:cubicBezTo>
                <a:cubicBezTo>
                  <a:pt x="3449" y="1095"/>
                  <a:pt x="3240" y="1034"/>
                  <a:pt x="3018" y="1034"/>
                </a:cubicBezTo>
                <a:cubicBezTo>
                  <a:pt x="2959" y="1034"/>
                  <a:pt x="2900" y="1039"/>
                  <a:pt x="2840" y="1047"/>
                </a:cubicBezTo>
                <a:cubicBezTo>
                  <a:pt x="2565" y="1086"/>
                  <a:pt x="2317" y="1230"/>
                  <a:pt x="2160" y="1439"/>
                </a:cubicBezTo>
                <a:cubicBezTo>
                  <a:pt x="2317" y="1230"/>
                  <a:pt x="2500" y="1021"/>
                  <a:pt x="2605" y="772"/>
                </a:cubicBezTo>
                <a:cubicBezTo>
                  <a:pt x="2696" y="523"/>
                  <a:pt x="2709" y="236"/>
                  <a:pt x="257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22"/>
          <p:cNvSpPr/>
          <p:nvPr/>
        </p:nvSpPr>
        <p:spPr>
          <a:xfrm flipH="1">
            <a:off x="7040565" y="4749453"/>
            <a:ext cx="470975" cy="443786"/>
          </a:xfrm>
          <a:custGeom>
            <a:avLst/>
            <a:gdLst/>
            <a:ahLst/>
            <a:cxnLst/>
            <a:rect l="l" t="t" r="r" b="b"/>
            <a:pathLst>
              <a:path w="1820" h="1715" extrusionOk="0">
                <a:moveTo>
                  <a:pt x="799" y="1"/>
                </a:moveTo>
                <a:cubicBezTo>
                  <a:pt x="681" y="210"/>
                  <a:pt x="681" y="511"/>
                  <a:pt x="812" y="720"/>
                </a:cubicBezTo>
                <a:cubicBezTo>
                  <a:pt x="692" y="529"/>
                  <a:pt x="485" y="403"/>
                  <a:pt x="250" y="403"/>
                </a:cubicBezTo>
                <a:cubicBezTo>
                  <a:pt x="228" y="403"/>
                  <a:pt x="206" y="404"/>
                  <a:pt x="184" y="406"/>
                </a:cubicBezTo>
                <a:cubicBezTo>
                  <a:pt x="249" y="589"/>
                  <a:pt x="393" y="759"/>
                  <a:pt x="550" y="851"/>
                </a:cubicBezTo>
                <a:cubicBezTo>
                  <a:pt x="354" y="851"/>
                  <a:pt x="157" y="930"/>
                  <a:pt x="0" y="1047"/>
                </a:cubicBezTo>
                <a:cubicBezTo>
                  <a:pt x="102" y="1098"/>
                  <a:pt x="213" y="1124"/>
                  <a:pt x="324" y="1124"/>
                </a:cubicBezTo>
                <a:cubicBezTo>
                  <a:pt x="423" y="1124"/>
                  <a:pt x="523" y="1103"/>
                  <a:pt x="617" y="1060"/>
                </a:cubicBezTo>
                <a:lnTo>
                  <a:pt x="617" y="1060"/>
                </a:lnTo>
                <a:cubicBezTo>
                  <a:pt x="444" y="1156"/>
                  <a:pt x="305" y="1313"/>
                  <a:pt x="210" y="1492"/>
                </a:cubicBezTo>
                <a:cubicBezTo>
                  <a:pt x="471" y="1492"/>
                  <a:pt x="720" y="1335"/>
                  <a:pt x="851" y="1113"/>
                </a:cubicBezTo>
                <a:lnTo>
                  <a:pt x="851" y="1113"/>
                </a:lnTo>
                <a:cubicBezTo>
                  <a:pt x="812" y="1322"/>
                  <a:pt x="864" y="1531"/>
                  <a:pt x="969" y="1715"/>
                </a:cubicBezTo>
                <a:cubicBezTo>
                  <a:pt x="1113" y="1531"/>
                  <a:pt x="1126" y="1270"/>
                  <a:pt x="1034" y="1073"/>
                </a:cubicBezTo>
                <a:lnTo>
                  <a:pt x="1034" y="1073"/>
                </a:lnTo>
                <a:cubicBezTo>
                  <a:pt x="1165" y="1244"/>
                  <a:pt x="1374" y="1322"/>
                  <a:pt x="1571" y="1322"/>
                </a:cubicBezTo>
                <a:cubicBezTo>
                  <a:pt x="1571" y="1204"/>
                  <a:pt x="1505" y="1126"/>
                  <a:pt x="1400" y="1060"/>
                </a:cubicBezTo>
                <a:cubicBezTo>
                  <a:pt x="1309" y="1008"/>
                  <a:pt x="1204" y="982"/>
                  <a:pt x="1100" y="969"/>
                </a:cubicBezTo>
                <a:cubicBezTo>
                  <a:pt x="1335" y="969"/>
                  <a:pt x="1597" y="903"/>
                  <a:pt x="1819" y="773"/>
                </a:cubicBezTo>
                <a:cubicBezTo>
                  <a:pt x="1721" y="701"/>
                  <a:pt x="1597" y="665"/>
                  <a:pt x="1474" y="665"/>
                </a:cubicBezTo>
                <a:cubicBezTo>
                  <a:pt x="1351" y="665"/>
                  <a:pt x="1230" y="701"/>
                  <a:pt x="1139" y="773"/>
                </a:cubicBezTo>
                <a:cubicBezTo>
                  <a:pt x="1270" y="589"/>
                  <a:pt x="1414" y="406"/>
                  <a:pt x="1531" y="249"/>
                </a:cubicBezTo>
                <a:cubicBezTo>
                  <a:pt x="1510" y="244"/>
                  <a:pt x="1489" y="242"/>
                  <a:pt x="1467" y="242"/>
                </a:cubicBezTo>
                <a:cubicBezTo>
                  <a:pt x="1364" y="242"/>
                  <a:pt x="1253" y="289"/>
                  <a:pt x="1178" y="354"/>
                </a:cubicBezTo>
                <a:cubicBezTo>
                  <a:pt x="1073" y="445"/>
                  <a:pt x="995" y="550"/>
                  <a:pt x="982" y="681"/>
                </a:cubicBezTo>
                <a:cubicBezTo>
                  <a:pt x="995" y="550"/>
                  <a:pt x="1008" y="419"/>
                  <a:pt x="995" y="315"/>
                </a:cubicBezTo>
                <a:cubicBezTo>
                  <a:pt x="982" y="197"/>
                  <a:pt x="916" y="66"/>
                  <a:pt x="79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22"/>
          <p:cNvSpPr/>
          <p:nvPr/>
        </p:nvSpPr>
        <p:spPr>
          <a:xfrm flipH="1">
            <a:off x="5218447" y="4707799"/>
            <a:ext cx="470975" cy="443786"/>
          </a:xfrm>
          <a:custGeom>
            <a:avLst/>
            <a:gdLst/>
            <a:ahLst/>
            <a:cxnLst/>
            <a:rect l="l" t="t" r="r" b="b"/>
            <a:pathLst>
              <a:path w="1820" h="1715" extrusionOk="0">
                <a:moveTo>
                  <a:pt x="799" y="1"/>
                </a:moveTo>
                <a:cubicBezTo>
                  <a:pt x="681" y="210"/>
                  <a:pt x="681" y="511"/>
                  <a:pt x="812" y="720"/>
                </a:cubicBezTo>
                <a:cubicBezTo>
                  <a:pt x="692" y="529"/>
                  <a:pt x="485" y="403"/>
                  <a:pt x="250" y="403"/>
                </a:cubicBezTo>
                <a:cubicBezTo>
                  <a:pt x="228" y="403"/>
                  <a:pt x="206" y="404"/>
                  <a:pt x="184" y="406"/>
                </a:cubicBezTo>
                <a:cubicBezTo>
                  <a:pt x="249" y="589"/>
                  <a:pt x="393" y="759"/>
                  <a:pt x="550" y="851"/>
                </a:cubicBezTo>
                <a:cubicBezTo>
                  <a:pt x="354" y="851"/>
                  <a:pt x="157" y="930"/>
                  <a:pt x="0" y="1047"/>
                </a:cubicBezTo>
                <a:cubicBezTo>
                  <a:pt x="102" y="1098"/>
                  <a:pt x="213" y="1124"/>
                  <a:pt x="324" y="1124"/>
                </a:cubicBezTo>
                <a:cubicBezTo>
                  <a:pt x="423" y="1124"/>
                  <a:pt x="523" y="1103"/>
                  <a:pt x="617" y="1060"/>
                </a:cubicBezTo>
                <a:lnTo>
                  <a:pt x="617" y="1060"/>
                </a:lnTo>
                <a:cubicBezTo>
                  <a:pt x="444" y="1156"/>
                  <a:pt x="305" y="1313"/>
                  <a:pt x="210" y="1492"/>
                </a:cubicBezTo>
                <a:cubicBezTo>
                  <a:pt x="471" y="1492"/>
                  <a:pt x="720" y="1335"/>
                  <a:pt x="851" y="1113"/>
                </a:cubicBezTo>
                <a:lnTo>
                  <a:pt x="851" y="1113"/>
                </a:lnTo>
                <a:cubicBezTo>
                  <a:pt x="812" y="1322"/>
                  <a:pt x="864" y="1531"/>
                  <a:pt x="969" y="1715"/>
                </a:cubicBezTo>
                <a:cubicBezTo>
                  <a:pt x="1113" y="1531"/>
                  <a:pt x="1126" y="1270"/>
                  <a:pt x="1034" y="1073"/>
                </a:cubicBezTo>
                <a:lnTo>
                  <a:pt x="1034" y="1073"/>
                </a:lnTo>
                <a:cubicBezTo>
                  <a:pt x="1165" y="1244"/>
                  <a:pt x="1374" y="1322"/>
                  <a:pt x="1571" y="1322"/>
                </a:cubicBezTo>
                <a:cubicBezTo>
                  <a:pt x="1571" y="1204"/>
                  <a:pt x="1505" y="1126"/>
                  <a:pt x="1400" y="1060"/>
                </a:cubicBezTo>
                <a:cubicBezTo>
                  <a:pt x="1309" y="1008"/>
                  <a:pt x="1204" y="982"/>
                  <a:pt x="1100" y="969"/>
                </a:cubicBezTo>
                <a:cubicBezTo>
                  <a:pt x="1335" y="969"/>
                  <a:pt x="1597" y="903"/>
                  <a:pt x="1819" y="773"/>
                </a:cubicBezTo>
                <a:cubicBezTo>
                  <a:pt x="1721" y="701"/>
                  <a:pt x="1597" y="665"/>
                  <a:pt x="1474" y="665"/>
                </a:cubicBezTo>
                <a:cubicBezTo>
                  <a:pt x="1351" y="665"/>
                  <a:pt x="1230" y="701"/>
                  <a:pt x="1139" y="773"/>
                </a:cubicBezTo>
                <a:cubicBezTo>
                  <a:pt x="1270" y="589"/>
                  <a:pt x="1414" y="406"/>
                  <a:pt x="1531" y="249"/>
                </a:cubicBezTo>
                <a:cubicBezTo>
                  <a:pt x="1510" y="244"/>
                  <a:pt x="1489" y="242"/>
                  <a:pt x="1467" y="242"/>
                </a:cubicBezTo>
                <a:cubicBezTo>
                  <a:pt x="1364" y="242"/>
                  <a:pt x="1253" y="289"/>
                  <a:pt x="1178" y="354"/>
                </a:cubicBezTo>
                <a:cubicBezTo>
                  <a:pt x="1073" y="445"/>
                  <a:pt x="995" y="550"/>
                  <a:pt x="982" y="681"/>
                </a:cubicBezTo>
                <a:cubicBezTo>
                  <a:pt x="995" y="550"/>
                  <a:pt x="1008" y="419"/>
                  <a:pt x="995" y="315"/>
                </a:cubicBezTo>
                <a:cubicBezTo>
                  <a:pt x="982" y="197"/>
                  <a:pt x="916" y="66"/>
                  <a:pt x="79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22"/>
          <p:cNvSpPr/>
          <p:nvPr/>
        </p:nvSpPr>
        <p:spPr>
          <a:xfrm flipH="1">
            <a:off x="3207515" y="4862390"/>
            <a:ext cx="470975" cy="443786"/>
          </a:xfrm>
          <a:custGeom>
            <a:avLst/>
            <a:gdLst/>
            <a:ahLst/>
            <a:cxnLst/>
            <a:rect l="l" t="t" r="r" b="b"/>
            <a:pathLst>
              <a:path w="1820" h="1715" extrusionOk="0">
                <a:moveTo>
                  <a:pt x="799" y="1"/>
                </a:moveTo>
                <a:cubicBezTo>
                  <a:pt x="681" y="210"/>
                  <a:pt x="681" y="511"/>
                  <a:pt x="812" y="720"/>
                </a:cubicBezTo>
                <a:cubicBezTo>
                  <a:pt x="692" y="529"/>
                  <a:pt x="485" y="403"/>
                  <a:pt x="250" y="403"/>
                </a:cubicBezTo>
                <a:cubicBezTo>
                  <a:pt x="228" y="403"/>
                  <a:pt x="206" y="404"/>
                  <a:pt x="184" y="406"/>
                </a:cubicBezTo>
                <a:cubicBezTo>
                  <a:pt x="249" y="589"/>
                  <a:pt x="393" y="759"/>
                  <a:pt x="550" y="851"/>
                </a:cubicBezTo>
                <a:cubicBezTo>
                  <a:pt x="354" y="851"/>
                  <a:pt x="157" y="930"/>
                  <a:pt x="0" y="1047"/>
                </a:cubicBezTo>
                <a:cubicBezTo>
                  <a:pt x="102" y="1098"/>
                  <a:pt x="213" y="1124"/>
                  <a:pt x="324" y="1124"/>
                </a:cubicBezTo>
                <a:cubicBezTo>
                  <a:pt x="423" y="1124"/>
                  <a:pt x="523" y="1103"/>
                  <a:pt x="617" y="1060"/>
                </a:cubicBezTo>
                <a:lnTo>
                  <a:pt x="617" y="1060"/>
                </a:lnTo>
                <a:cubicBezTo>
                  <a:pt x="444" y="1156"/>
                  <a:pt x="305" y="1313"/>
                  <a:pt x="210" y="1492"/>
                </a:cubicBezTo>
                <a:cubicBezTo>
                  <a:pt x="471" y="1492"/>
                  <a:pt x="720" y="1335"/>
                  <a:pt x="851" y="1113"/>
                </a:cubicBezTo>
                <a:lnTo>
                  <a:pt x="851" y="1113"/>
                </a:lnTo>
                <a:cubicBezTo>
                  <a:pt x="812" y="1322"/>
                  <a:pt x="864" y="1531"/>
                  <a:pt x="969" y="1715"/>
                </a:cubicBezTo>
                <a:cubicBezTo>
                  <a:pt x="1113" y="1531"/>
                  <a:pt x="1126" y="1270"/>
                  <a:pt x="1034" y="1073"/>
                </a:cubicBezTo>
                <a:lnTo>
                  <a:pt x="1034" y="1073"/>
                </a:lnTo>
                <a:cubicBezTo>
                  <a:pt x="1165" y="1244"/>
                  <a:pt x="1374" y="1322"/>
                  <a:pt x="1571" y="1322"/>
                </a:cubicBezTo>
                <a:cubicBezTo>
                  <a:pt x="1571" y="1204"/>
                  <a:pt x="1505" y="1126"/>
                  <a:pt x="1400" y="1060"/>
                </a:cubicBezTo>
                <a:cubicBezTo>
                  <a:pt x="1309" y="1008"/>
                  <a:pt x="1204" y="982"/>
                  <a:pt x="1100" y="969"/>
                </a:cubicBezTo>
                <a:cubicBezTo>
                  <a:pt x="1335" y="969"/>
                  <a:pt x="1597" y="903"/>
                  <a:pt x="1819" y="773"/>
                </a:cubicBezTo>
                <a:cubicBezTo>
                  <a:pt x="1721" y="701"/>
                  <a:pt x="1597" y="665"/>
                  <a:pt x="1474" y="665"/>
                </a:cubicBezTo>
                <a:cubicBezTo>
                  <a:pt x="1351" y="665"/>
                  <a:pt x="1230" y="701"/>
                  <a:pt x="1139" y="773"/>
                </a:cubicBezTo>
                <a:cubicBezTo>
                  <a:pt x="1270" y="589"/>
                  <a:pt x="1414" y="406"/>
                  <a:pt x="1531" y="249"/>
                </a:cubicBezTo>
                <a:cubicBezTo>
                  <a:pt x="1510" y="244"/>
                  <a:pt x="1489" y="242"/>
                  <a:pt x="1467" y="242"/>
                </a:cubicBezTo>
                <a:cubicBezTo>
                  <a:pt x="1364" y="242"/>
                  <a:pt x="1253" y="289"/>
                  <a:pt x="1178" y="354"/>
                </a:cubicBezTo>
                <a:cubicBezTo>
                  <a:pt x="1073" y="445"/>
                  <a:pt x="995" y="550"/>
                  <a:pt x="982" y="681"/>
                </a:cubicBezTo>
                <a:cubicBezTo>
                  <a:pt x="995" y="550"/>
                  <a:pt x="1008" y="419"/>
                  <a:pt x="995" y="315"/>
                </a:cubicBezTo>
                <a:cubicBezTo>
                  <a:pt x="982" y="197"/>
                  <a:pt x="916" y="66"/>
                  <a:pt x="79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22"/>
          <p:cNvSpPr/>
          <p:nvPr/>
        </p:nvSpPr>
        <p:spPr>
          <a:xfrm flipH="1">
            <a:off x="4173578" y="4641223"/>
            <a:ext cx="234716" cy="221175"/>
          </a:xfrm>
          <a:custGeom>
            <a:avLst/>
            <a:gdLst/>
            <a:ahLst/>
            <a:cxnLst/>
            <a:rect l="l" t="t" r="r" b="b"/>
            <a:pathLst>
              <a:path w="1820" h="1715" extrusionOk="0">
                <a:moveTo>
                  <a:pt x="799" y="1"/>
                </a:moveTo>
                <a:cubicBezTo>
                  <a:pt x="681" y="210"/>
                  <a:pt x="681" y="511"/>
                  <a:pt x="812" y="720"/>
                </a:cubicBezTo>
                <a:cubicBezTo>
                  <a:pt x="692" y="529"/>
                  <a:pt x="485" y="403"/>
                  <a:pt x="250" y="403"/>
                </a:cubicBezTo>
                <a:cubicBezTo>
                  <a:pt x="228" y="403"/>
                  <a:pt x="206" y="404"/>
                  <a:pt x="184" y="406"/>
                </a:cubicBezTo>
                <a:cubicBezTo>
                  <a:pt x="249" y="589"/>
                  <a:pt x="393" y="759"/>
                  <a:pt x="550" y="851"/>
                </a:cubicBezTo>
                <a:cubicBezTo>
                  <a:pt x="354" y="851"/>
                  <a:pt x="157" y="930"/>
                  <a:pt x="0" y="1047"/>
                </a:cubicBezTo>
                <a:cubicBezTo>
                  <a:pt x="102" y="1098"/>
                  <a:pt x="213" y="1124"/>
                  <a:pt x="324" y="1124"/>
                </a:cubicBezTo>
                <a:cubicBezTo>
                  <a:pt x="423" y="1124"/>
                  <a:pt x="523" y="1103"/>
                  <a:pt x="617" y="1060"/>
                </a:cubicBezTo>
                <a:lnTo>
                  <a:pt x="617" y="1060"/>
                </a:lnTo>
                <a:cubicBezTo>
                  <a:pt x="444" y="1156"/>
                  <a:pt x="305" y="1313"/>
                  <a:pt x="210" y="1492"/>
                </a:cubicBezTo>
                <a:cubicBezTo>
                  <a:pt x="471" y="1492"/>
                  <a:pt x="720" y="1335"/>
                  <a:pt x="851" y="1113"/>
                </a:cubicBezTo>
                <a:lnTo>
                  <a:pt x="851" y="1113"/>
                </a:lnTo>
                <a:cubicBezTo>
                  <a:pt x="812" y="1322"/>
                  <a:pt x="864" y="1531"/>
                  <a:pt x="969" y="1715"/>
                </a:cubicBezTo>
                <a:cubicBezTo>
                  <a:pt x="1113" y="1531"/>
                  <a:pt x="1126" y="1270"/>
                  <a:pt x="1034" y="1073"/>
                </a:cubicBezTo>
                <a:lnTo>
                  <a:pt x="1034" y="1073"/>
                </a:lnTo>
                <a:cubicBezTo>
                  <a:pt x="1165" y="1244"/>
                  <a:pt x="1374" y="1322"/>
                  <a:pt x="1571" y="1322"/>
                </a:cubicBezTo>
                <a:cubicBezTo>
                  <a:pt x="1571" y="1204"/>
                  <a:pt x="1505" y="1126"/>
                  <a:pt x="1400" y="1060"/>
                </a:cubicBezTo>
                <a:cubicBezTo>
                  <a:pt x="1309" y="1008"/>
                  <a:pt x="1204" y="982"/>
                  <a:pt x="1100" y="969"/>
                </a:cubicBezTo>
                <a:cubicBezTo>
                  <a:pt x="1335" y="969"/>
                  <a:pt x="1597" y="903"/>
                  <a:pt x="1819" y="773"/>
                </a:cubicBezTo>
                <a:cubicBezTo>
                  <a:pt x="1721" y="701"/>
                  <a:pt x="1597" y="665"/>
                  <a:pt x="1474" y="665"/>
                </a:cubicBezTo>
                <a:cubicBezTo>
                  <a:pt x="1351" y="665"/>
                  <a:pt x="1230" y="701"/>
                  <a:pt x="1139" y="773"/>
                </a:cubicBezTo>
                <a:cubicBezTo>
                  <a:pt x="1270" y="589"/>
                  <a:pt x="1414" y="406"/>
                  <a:pt x="1531" y="249"/>
                </a:cubicBezTo>
                <a:cubicBezTo>
                  <a:pt x="1510" y="244"/>
                  <a:pt x="1489" y="242"/>
                  <a:pt x="1467" y="242"/>
                </a:cubicBezTo>
                <a:cubicBezTo>
                  <a:pt x="1364" y="242"/>
                  <a:pt x="1253" y="289"/>
                  <a:pt x="1178" y="354"/>
                </a:cubicBezTo>
                <a:cubicBezTo>
                  <a:pt x="1073" y="445"/>
                  <a:pt x="995" y="550"/>
                  <a:pt x="982" y="681"/>
                </a:cubicBezTo>
                <a:cubicBezTo>
                  <a:pt x="995" y="550"/>
                  <a:pt x="1008" y="419"/>
                  <a:pt x="995" y="315"/>
                </a:cubicBezTo>
                <a:cubicBezTo>
                  <a:pt x="982" y="197"/>
                  <a:pt x="916" y="66"/>
                  <a:pt x="79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Numbers and text 1">
  <p:cSld name="CUSTOM_8_1">
    <p:spTree>
      <p:nvGrpSpPr>
        <p:cNvPr id="1" name="Shape 456"/>
        <p:cNvGrpSpPr/>
        <p:nvPr/>
      </p:nvGrpSpPr>
      <p:grpSpPr>
        <a:xfrm>
          <a:off x="0" y="0"/>
          <a:ext cx="0" cy="0"/>
          <a:chOff x="0" y="0"/>
          <a:chExt cx="0" cy="0"/>
        </a:xfrm>
      </p:grpSpPr>
      <p:sp>
        <p:nvSpPr>
          <p:cNvPr id="457" name="Google Shape;457;p25"/>
          <p:cNvSpPr txBox="1">
            <a:spLocks noGrp="1"/>
          </p:cNvSpPr>
          <p:nvPr>
            <p:ph type="title" hasCustomPrompt="1"/>
          </p:nvPr>
        </p:nvSpPr>
        <p:spPr>
          <a:xfrm>
            <a:off x="1514950" y="1791000"/>
            <a:ext cx="1018500" cy="4068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Clr>
                <a:schemeClr val="lt1"/>
              </a:buClr>
              <a:buSzPts val="6000"/>
              <a:buNone/>
              <a:defRPr sz="3000"/>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r>
              <a:t>xx%</a:t>
            </a:r>
          </a:p>
        </p:txBody>
      </p:sp>
      <p:sp>
        <p:nvSpPr>
          <p:cNvPr id="458" name="Google Shape;458;p25"/>
          <p:cNvSpPr txBox="1">
            <a:spLocks noGrp="1"/>
          </p:cNvSpPr>
          <p:nvPr>
            <p:ph type="subTitle" idx="1"/>
          </p:nvPr>
        </p:nvSpPr>
        <p:spPr>
          <a:xfrm>
            <a:off x="800388" y="3356750"/>
            <a:ext cx="2252100" cy="881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459" name="Google Shape;459;p25"/>
          <p:cNvSpPr txBox="1">
            <a:spLocks noGrp="1"/>
          </p:cNvSpPr>
          <p:nvPr>
            <p:ph type="subTitle" idx="2"/>
          </p:nvPr>
        </p:nvSpPr>
        <p:spPr>
          <a:xfrm>
            <a:off x="806463" y="2970975"/>
            <a:ext cx="2252100" cy="5055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dk1"/>
              </a:buClr>
              <a:buSzPts val="2400"/>
              <a:buFont typeface="DM Sans"/>
              <a:buNone/>
              <a:defRPr sz="2400" b="1">
                <a:solidFill>
                  <a:schemeClr val="dk1"/>
                </a:solidFill>
                <a:latin typeface="Quicksand"/>
                <a:ea typeface="Quicksand"/>
                <a:cs typeface="Quicksand"/>
                <a:sym typeface="Quicksand"/>
              </a:defRPr>
            </a:lvl1pPr>
            <a:lvl2pPr lvl="1" algn="ctr" rtl="0">
              <a:lnSpc>
                <a:spcPct val="100000"/>
              </a:lnSpc>
              <a:spcBef>
                <a:spcPts val="0"/>
              </a:spcBef>
              <a:spcAft>
                <a:spcPts val="0"/>
              </a:spcAft>
              <a:buClr>
                <a:schemeClr val="dk1"/>
              </a:buClr>
              <a:buSzPts val="2400"/>
              <a:buFont typeface="DM Sans"/>
              <a:buNone/>
              <a:defRPr sz="2400" b="1">
                <a:solidFill>
                  <a:schemeClr val="dk1"/>
                </a:solidFill>
                <a:latin typeface="DM Sans"/>
                <a:ea typeface="DM Sans"/>
                <a:cs typeface="DM Sans"/>
                <a:sym typeface="DM Sans"/>
              </a:defRPr>
            </a:lvl2pPr>
            <a:lvl3pPr lvl="2" algn="ctr" rtl="0">
              <a:lnSpc>
                <a:spcPct val="100000"/>
              </a:lnSpc>
              <a:spcBef>
                <a:spcPts val="0"/>
              </a:spcBef>
              <a:spcAft>
                <a:spcPts val="0"/>
              </a:spcAft>
              <a:buClr>
                <a:schemeClr val="dk1"/>
              </a:buClr>
              <a:buSzPts val="2400"/>
              <a:buFont typeface="DM Sans"/>
              <a:buNone/>
              <a:defRPr sz="2400" b="1">
                <a:solidFill>
                  <a:schemeClr val="dk1"/>
                </a:solidFill>
                <a:latin typeface="DM Sans"/>
                <a:ea typeface="DM Sans"/>
                <a:cs typeface="DM Sans"/>
                <a:sym typeface="DM Sans"/>
              </a:defRPr>
            </a:lvl3pPr>
            <a:lvl4pPr lvl="3" algn="ctr" rtl="0">
              <a:lnSpc>
                <a:spcPct val="100000"/>
              </a:lnSpc>
              <a:spcBef>
                <a:spcPts val="0"/>
              </a:spcBef>
              <a:spcAft>
                <a:spcPts val="0"/>
              </a:spcAft>
              <a:buClr>
                <a:schemeClr val="dk1"/>
              </a:buClr>
              <a:buSzPts val="2400"/>
              <a:buFont typeface="DM Sans"/>
              <a:buNone/>
              <a:defRPr sz="2400" b="1">
                <a:solidFill>
                  <a:schemeClr val="dk1"/>
                </a:solidFill>
                <a:latin typeface="DM Sans"/>
                <a:ea typeface="DM Sans"/>
                <a:cs typeface="DM Sans"/>
                <a:sym typeface="DM Sans"/>
              </a:defRPr>
            </a:lvl4pPr>
            <a:lvl5pPr lvl="4" algn="ctr" rtl="0">
              <a:lnSpc>
                <a:spcPct val="100000"/>
              </a:lnSpc>
              <a:spcBef>
                <a:spcPts val="0"/>
              </a:spcBef>
              <a:spcAft>
                <a:spcPts val="0"/>
              </a:spcAft>
              <a:buClr>
                <a:schemeClr val="dk1"/>
              </a:buClr>
              <a:buSzPts val="2400"/>
              <a:buFont typeface="DM Sans"/>
              <a:buNone/>
              <a:defRPr sz="2400" b="1">
                <a:solidFill>
                  <a:schemeClr val="dk1"/>
                </a:solidFill>
                <a:latin typeface="DM Sans"/>
                <a:ea typeface="DM Sans"/>
                <a:cs typeface="DM Sans"/>
                <a:sym typeface="DM Sans"/>
              </a:defRPr>
            </a:lvl5pPr>
            <a:lvl6pPr lvl="5" algn="ctr" rtl="0">
              <a:lnSpc>
                <a:spcPct val="100000"/>
              </a:lnSpc>
              <a:spcBef>
                <a:spcPts val="0"/>
              </a:spcBef>
              <a:spcAft>
                <a:spcPts val="0"/>
              </a:spcAft>
              <a:buClr>
                <a:schemeClr val="dk1"/>
              </a:buClr>
              <a:buSzPts val="2400"/>
              <a:buFont typeface="DM Sans"/>
              <a:buNone/>
              <a:defRPr sz="2400" b="1">
                <a:solidFill>
                  <a:schemeClr val="dk1"/>
                </a:solidFill>
                <a:latin typeface="DM Sans"/>
                <a:ea typeface="DM Sans"/>
                <a:cs typeface="DM Sans"/>
                <a:sym typeface="DM Sans"/>
              </a:defRPr>
            </a:lvl6pPr>
            <a:lvl7pPr lvl="6" algn="ctr" rtl="0">
              <a:lnSpc>
                <a:spcPct val="100000"/>
              </a:lnSpc>
              <a:spcBef>
                <a:spcPts val="0"/>
              </a:spcBef>
              <a:spcAft>
                <a:spcPts val="0"/>
              </a:spcAft>
              <a:buClr>
                <a:schemeClr val="dk1"/>
              </a:buClr>
              <a:buSzPts val="2400"/>
              <a:buFont typeface="DM Sans"/>
              <a:buNone/>
              <a:defRPr sz="2400" b="1">
                <a:solidFill>
                  <a:schemeClr val="dk1"/>
                </a:solidFill>
                <a:latin typeface="DM Sans"/>
                <a:ea typeface="DM Sans"/>
                <a:cs typeface="DM Sans"/>
                <a:sym typeface="DM Sans"/>
              </a:defRPr>
            </a:lvl7pPr>
            <a:lvl8pPr lvl="7" algn="ctr" rtl="0">
              <a:lnSpc>
                <a:spcPct val="100000"/>
              </a:lnSpc>
              <a:spcBef>
                <a:spcPts val="0"/>
              </a:spcBef>
              <a:spcAft>
                <a:spcPts val="0"/>
              </a:spcAft>
              <a:buClr>
                <a:schemeClr val="dk1"/>
              </a:buClr>
              <a:buSzPts val="2400"/>
              <a:buFont typeface="DM Sans"/>
              <a:buNone/>
              <a:defRPr sz="2400" b="1">
                <a:solidFill>
                  <a:schemeClr val="dk1"/>
                </a:solidFill>
                <a:latin typeface="DM Sans"/>
                <a:ea typeface="DM Sans"/>
                <a:cs typeface="DM Sans"/>
                <a:sym typeface="DM Sans"/>
              </a:defRPr>
            </a:lvl8pPr>
            <a:lvl9pPr lvl="8" algn="ctr" rtl="0">
              <a:lnSpc>
                <a:spcPct val="100000"/>
              </a:lnSpc>
              <a:spcBef>
                <a:spcPts val="0"/>
              </a:spcBef>
              <a:spcAft>
                <a:spcPts val="0"/>
              </a:spcAft>
              <a:buClr>
                <a:schemeClr val="dk1"/>
              </a:buClr>
              <a:buSzPts val="2400"/>
              <a:buFont typeface="DM Sans"/>
              <a:buNone/>
              <a:defRPr sz="2400" b="1">
                <a:solidFill>
                  <a:schemeClr val="dk1"/>
                </a:solidFill>
                <a:latin typeface="DM Sans"/>
                <a:ea typeface="DM Sans"/>
                <a:cs typeface="DM Sans"/>
                <a:sym typeface="DM Sans"/>
              </a:defRPr>
            </a:lvl9pPr>
          </a:lstStyle>
          <a:p>
            <a:endParaRPr/>
          </a:p>
        </p:txBody>
      </p:sp>
      <p:sp>
        <p:nvSpPr>
          <p:cNvPr id="460" name="Google Shape;460;p25"/>
          <p:cNvSpPr txBox="1">
            <a:spLocks noGrp="1"/>
          </p:cNvSpPr>
          <p:nvPr>
            <p:ph type="title" idx="3" hasCustomPrompt="1"/>
          </p:nvPr>
        </p:nvSpPr>
        <p:spPr>
          <a:xfrm>
            <a:off x="4056750" y="1791000"/>
            <a:ext cx="1018500" cy="4068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Clr>
                <a:schemeClr val="lt1"/>
              </a:buClr>
              <a:buSzPts val="6000"/>
              <a:buNone/>
              <a:defRPr sz="3000"/>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r>
              <a:t>xx%</a:t>
            </a:r>
          </a:p>
        </p:txBody>
      </p:sp>
      <p:sp>
        <p:nvSpPr>
          <p:cNvPr id="461" name="Google Shape;461;p25"/>
          <p:cNvSpPr txBox="1">
            <a:spLocks noGrp="1"/>
          </p:cNvSpPr>
          <p:nvPr>
            <p:ph type="subTitle" idx="4"/>
          </p:nvPr>
        </p:nvSpPr>
        <p:spPr>
          <a:xfrm>
            <a:off x="3439944" y="3356750"/>
            <a:ext cx="2252100" cy="881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462" name="Google Shape;462;p25"/>
          <p:cNvSpPr txBox="1">
            <a:spLocks noGrp="1"/>
          </p:cNvSpPr>
          <p:nvPr>
            <p:ph type="subTitle" idx="5"/>
          </p:nvPr>
        </p:nvSpPr>
        <p:spPr>
          <a:xfrm>
            <a:off x="3446019" y="2970975"/>
            <a:ext cx="2252100" cy="5055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dk1"/>
              </a:buClr>
              <a:buSzPts val="2400"/>
              <a:buFont typeface="DM Sans"/>
              <a:buNone/>
              <a:defRPr sz="2400" b="1">
                <a:solidFill>
                  <a:schemeClr val="dk1"/>
                </a:solidFill>
                <a:latin typeface="Quicksand"/>
                <a:ea typeface="Quicksand"/>
                <a:cs typeface="Quicksand"/>
                <a:sym typeface="Quicksand"/>
              </a:defRPr>
            </a:lvl1pPr>
            <a:lvl2pPr lvl="1" algn="ctr" rtl="0">
              <a:lnSpc>
                <a:spcPct val="100000"/>
              </a:lnSpc>
              <a:spcBef>
                <a:spcPts val="0"/>
              </a:spcBef>
              <a:spcAft>
                <a:spcPts val="0"/>
              </a:spcAft>
              <a:buClr>
                <a:schemeClr val="dk1"/>
              </a:buClr>
              <a:buSzPts val="2400"/>
              <a:buFont typeface="DM Sans"/>
              <a:buNone/>
              <a:defRPr sz="2400" b="1">
                <a:solidFill>
                  <a:schemeClr val="dk1"/>
                </a:solidFill>
                <a:latin typeface="DM Sans"/>
                <a:ea typeface="DM Sans"/>
                <a:cs typeface="DM Sans"/>
                <a:sym typeface="DM Sans"/>
              </a:defRPr>
            </a:lvl2pPr>
            <a:lvl3pPr lvl="2" algn="ctr" rtl="0">
              <a:lnSpc>
                <a:spcPct val="100000"/>
              </a:lnSpc>
              <a:spcBef>
                <a:spcPts val="0"/>
              </a:spcBef>
              <a:spcAft>
                <a:spcPts val="0"/>
              </a:spcAft>
              <a:buClr>
                <a:schemeClr val="dk1"/>
              </a:buClr>
              <a:buSzPts val="2400"/>
              <a:buFont typeface="DM Sans"/>
              <a:buNone/>
              <a:defRPr sz="2400" b="1">
                <a:solidFill>
                  <a:schemeClr val="dk1"/>
                </a:solidFill>
                <a:latin typeface="DM Sans"/>
                <a:ea typeface="DM Sans"/>
                <a:cs typeface="DM Sans"/>
                <a:sym typeface="DM Sans"/>
              </a:defRPr>
            </a:lvl3pPr>
            <a:lvl4pPr lvl="3" algn="ctr" rtl="0">
              <a:lnSpc>
                <a:spcPct val="100000"/>
              </a:lnSpc>
              <a:spcBef>
                <a:spcPts val="0"/>
              </a:spcBef>
              <a:spcAft>
                <a:spcPts val="0"/>
              </a:spcAft>
              <a:buClr>
                <a:schemeClr val="dk1"/>
              </a:buClr>
              <a:buSzPts val="2400"/>
              <a:buFont typeface="DM Sans"/>
              <a:buNone/>
              <a:defRPr sz="2400" b="1">
                <a:solidFill>
                  <a:schemeClr val="dk1"/>
                </a:solidFill>
                <a:latin typeface="DM Sans"/>
                <a:ea typeface="DM Sans"/>
                <a:cs typeface="DM Sans"/>
                <a:sym typeface="DM Sans"/>
              </a:defRPr>
            </a:lvl4pPr>
            <a:lvl5pPr lvl="4" algn="ctr" rtl="0">
              <a:lnSpc>
                <a:spcPct val="100000"/>
              </a:lnSpc>
              <a:spcBef>
                <a:spcPts val="0"/>
              </a:spcBef>
              <a:spcAft>
                <a:spcPts val="0"/>
              </a:spcAft>
              <a:buClr>
                <a:schemeClr val="dk1"/>
              </a:buClr>
              <a:buSzPts val="2400"/>
              <a:buFont typeface="DM Sans"/>
              <a:buNone/>
              <a:defRPr sz="2400" b="1">
                <a:solidFill>
                  <a:schemeClr val="dk1"/>
                </a:solidFill>
                <a:latin typeface="DM Sans"/>
                <a:ea typeface="DM Sans"/>
                <a:cs typeface="DM Sans"/>
                <a:sym typeface="DM Sans"/>
              </a:defRPr>
            </a:lvl5pPr>
            <a:lvl6pPr lvl="5" algn="ctr" rtl="0">
              <a:lnSpc>
                <a:spcPct val="100000"/>
              </a:lnSpc>
              <a:spcBef>
                <a:spcPts val="0"/>
              </a:spcBef>
              <a:spcAft>
                <a:spcPts val="0"/>
              </a:spcAft>
              <a:buClr>
                <a:schemeClr val="dk1"/>
              </a:buClr>
              <a:buSzPts val="2400"/>
              <a:buFont typeface="DM Sans"/>
              <a:buNone/>
              <a:defRPr sz="2400" b="1">
                <a:solidFill>
                  <a:schemeClr val="dk1"/>
                </a:solidFill>
                <a:latin typeface="DM Sans"/>
                <a:ea typeface="DM Sans"/>
                <a:cs typeface="DM Sans"/>
                <a:sym typeface="DM Sans"/>
              </a:defRPr>
            </a:lvl6pPr>
            <a:lvl7pPr lvl="6" algn="ctr" rtl="0">
              <a:lnSpc>
                <a:spcPct val="100000"/>
              </a:lnSpc>
              <a:spcBef>
                <a:spcPts val="0"/>
              </a:spcBef>
              <a:spcAft>
                <a:spcPts val="0"/>
              </a:spcAft>
              <a:buClr>
                <a:schemeClr val="dk1"/>
              </a:buClr>
              <a:buSzPts val="2400"/>
              <a:buFont typeface="DM Sans"/>
              <a:buNone/>
              <a:defRPr sz="2400" b="1">
                <a:solidFill>
                  <a:schemeClr val="dk1"/>
                </a:solidFill>
                <a:latin typeface="DM Sans"/>
                <a:ea typeface="DM Sans"/>
                <a:cs typeface="DM Sans"/>
                <a:sym typeface="DM Sans"/>
              </a:defRPr>
            </a:lvl7pPr>
            <a:lvl8pPr lvl="7" algn="ctr" rtl="0">
              <a:lnSpc>
                <a:spcPct val="100000"/>
              </a:lnSpc>
              <a:spcBef>
                <a:spcPts val="0"/>
              </a:spcBef>
              <a:spcAft>
                <a:spcPts val="0"/>
              </a:spcAft>
              <a:buClr>
                <a:schemeClr val="dk1"/>
              </a:buClr>
              <a:buSzPts val="2400"/>
              <a:buFont typeface="DM Sans"/>
              <a:buNone/>
              <a:defRPr sz="2400" b="1">
                <a:solidFill>
                  <a:schemeClr val="dk1"/>
                </a:solidFill>
                <a:latin typeface="DM Sans"/>
                <a:ea typeface="DM Sans"/>
                <a:cs typeface="DM Sans"/>
                <a:sym typeface="DM Sans"/>
              </a:defRPr>
            </a:lvl8pPr>
            <a:lvl9pPr lvl="8" algn="ctr" rtl="0">
              <a:lnSpc>
                <a:spcPct val="100000"/>
              </a:lnSpc>
              <a:spcBef>
                <a:spcPts val="0"/>
              </a:spcBef>
              <a:spcAft>
                <a:spcPts val="0"/>
              </a:spcAft>
              <a:buClr>
                <a:schemeClr val="dk1"/>
              </a:buClr>
              <a:buSzPts val="2400"/>
              <a:buFont typeface="DM Sans"/>
              <a:buNone/>
              <a:defRPr sz="2400" b="1">
                <a:solidFill>
                  <a:schemeClr val="dk1"/>
                </a:solidFill>
                <a:latin typeface="DM Sans"/>
                <a:ea typeface="DM Sans"/>
                <a:cs typeface="DM Sans"/>
                <a:sym typeface="DM Sans"/>
              </a:defRPr>
            </a:lvl9pPr>
          </a:lstStyle>
          <a:p>
            <a:endParaRPr/>
          </a:p>
        </p:txBody>
      </p:sp>
      <p:sp>
        <p:nvSpPr>
          <p:cNvPr id="463" name="Google Shape;463;p25"/>
          <p:cNvSpPr txBox="1">
            <a:spLocks noGrp="1"/>
          </p:cNvSpPr>
          <p:nvPr>
            <p:ph type="title" idx="6" hasCustomPrompt="1"/>
          </p:nvPr>
        </p:nvSpPr>
        <p:spPr>
          <a:xfrm>
            <a:off x="6610550" y="1791000"/>
            <a:ext cx="1018500" cy="4068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Clr>
                <a:schemeClr val="lt1"/>
              </a:buClr>
              <a:buSzPts val="6000"/>
              <a:buNone/>
              <a:defRPr sz="3000"/>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r>
              <a:t>xx%</a:t>
            </a:r>
          </a:p>
        </p:txBody>
      </p:sp>
      <p:sp>
        <p:nvSpPr>
          <p:cNvPr id="464" name="Google Shape;464;p25"/>
          <p:cNvSpPr txBox="1">
            <a:spLocks noGrp="1"/>
          </p:cNvSpPr>
          <p:nvPr>
            <p:ph type="subTitle" idx="7"/>
          </p:nvPr>
        </p:nvSpPr>
        <p:spPr>
          <a:xfrm>
            <a:off x="6079500" y="3356750"/>
            <a:ext cx="2252100" cy="881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465" name="Google Shape;465;p25"/>
          <p:cNvSpPr txBox="1">
            <a:spLocks noGrp="1"/>
          </p:cNvSpPr>
          <p:nvPr>
            <p:ph type="subTitle" idx="8"/>
          </p:nvPr>
        </p:nvSpPr>
        <p:spPr>
          <a:xfrm>
            <a:off x="6085575" y="2970975"/>
            <a:ext cx="2252100" cy="5055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dk1"/>
              </a:buClr>
              <a:buSzPts val="2400"/>
              <a:buFont typeface="DM Sans"/>
              <a:buNone/>
              <a:defRPr sz="2400" b="1">
                <a:solidFill>
                  <a:schemeClr val="dk1"/>
                </a:solidFill>
                <a:latin typeface="Quicksand"/>
                <a:ea typeface="Quicksand"/>
                <a:cs typeface="Quicksand"/>
                <a:sym typeface="Quicksand"/>
              </a:defRPr>
            </a:lvl1pPr>
            <a:lvl2pPr lvl="1" algn="ctr" rtl="0">
              <a:lnSpc>
                <a:spcPct val="100000"/>
              </a:lnSpc>
              <a:spcBef>
                <a:spcPts val="0"/>
              </a:spcBef>
              <a:spcAft>
                <a:spcPts val="0"/>
              </a:spcAft>
              <a:buClr>
                <a:schemeClr val="dk1"/>
              </a:buClr>
              <a:buSzPts val="2400"/>
              <a:buFont typeface="DM Sans"/>
              <a:buNone/>
              <a:defRPr sz="2400" b="1">
                <a:solidFill>
                  <a:schemeClr val="dk1"/>
                </a:solidFill>
                <a:latin typeface="DM Sans"/>
                <a:ea typeface="DM Sans"/>
                <a:cs typeface="DM Sans"/>
                <a:sym typeface="DM Sans"/>
              </a:defRPr>
            </a:lvl2pPr>
            <a:lvl3pPr lvl="2" algn="ctr" rtl="0">
              <a:lnSpc>
                <a:spcPct val="100000"/>
              </a:lnSpc>
              <a:spcBef>
                <a:spcPts val="0"/>
              </a:spcBef>
              <a:spcAft>
                <a:spcPts val="0"/>
              </a:spcAft>
              <a:buClr>
                <a:schemeClr val="dk1"/>
              </a:buClr>
              <a:buSzPts val="2400"/>
              <a:buFont typeface="DM Sans"/>
              <a:buNone/>
              <a:defRPr sz="2400" b="1">
                <a:solidFill>
                  <a:schemeClr val="dk1"/>
                </a:solidFill>
                <a:latin typeface="DM Sans"/>
                <a:ea typeface="DM Sans"/>
                <a:cs typeface="DM Sans"/>
                <a:sym typeface="DM Sans"/>
              </a:defRPr>
            </a:lvl3pPr>
            <a:lvl4pPr lvl="3" algn="ctr" rtl="0">
              <a:lnSpc>
                <a:spcPct val="100000"/>
              </a:lnSpc>
              <a:spcBef>
                <a:spcPts val="0"/>
              </a:spcBef>
              <a:spcAft>
                <a:spcPts val="0"/>
              </a:spcAft>
              <a:buClr>
                <a:schemeClr val="dk1"/>
              </a:buClr>
              <a:buSzPts val="2400"/>
              <a:buFont typeface="DM Sans"/>
              <a:buNone/>
              <a:defRPr sz="2400" b="1">
                <a:solidFill>
                  <a:schemeClr val="dk1"/>
                </a:solidFill>
                <a:latin typeface="DM Sans"/>
                <a:ea typeface="DM Sans"/>
                <a:cs typeface="DM Sans"/>
                <a:sym typeface="DM Sans"/>
              </a:defRPr>
            </a:lvl4pPr>
            <a:lvl5pPr lvl="4" algn="ctr" rtl="0">
              <a:lnSpc>
                <a:spcPct val="100000"/>
              </a:lnSpc>
              <a:spcBef>
                <a:spcPts val="0"/>
              </a:spcBef>
              <a:spcAft>
                <a:spcPts val="0"/>
              </a:spcAft>
              <a:buClr>
                <a:schemeClr val="dk1"/>
              </a:buClr>
              <a:buSzPts val="2400"/>
              <a:buFont typeface="DM Sans"/>
              <a:buNone/>
              <a:defRPr sz="2400" b="1">
                <a:solidFill>
                  <a:schemeClr val="dk1"/>
                </a:solidFill>
                <a:latin typeface="DM Sans"/>
                <a:ea typeface="DM Sans"/>
                <a:cs typeface="DM Sans"/>
                <a:sym typeface="DM Sans"/>
              </a:defRPr>
            </a:lvl5pPr>
            <a:lvl6pPr lvl="5" algn="ctr" rtl="0">
              <a:lnSpc>
                <a:spcPct val="100000"/>
              </a:lnSpc>
              <a:spcBef>
                <a:spcPts val="0"/>
              </a:spcBef>
              <a:spcAft>
                <a:spcPts val="0"/>
              </a:spcAft>
              <a:buClr>
                <a:schemeClr val="dk1"/>
              </a:buClr>
              <a:buSzPts val="2400"/>
              <a:buFont typeface="DM Sans"/>
              <a:buNone/>
              <a:defRPr sz="2400" b="1">
                <a:solidFill>
                  <a:schemeClr val="dk1"/>
                </a:solidFill>
                <a:latin typeface="DM Sans"/>
                <a:ea typeface="DM Sans"/>
                <a:cs typeface="DM Sans"/>
                <a:sym typeface="DM Sans"/>
              </a:defRPr>
            </a:lvl6pPr>
            <a:lvl7pPr lvl="6" algn="ctr" rtl="0">
              <a:lnSpc>
                <a:spcPct val="100000"/>
              </a:lnSpc>
              <a:spcBef>
                <a:spcPts val="0"/>
              </a:spcBef>
              <a:spcAft>
                <a:spcPts val="0"/>
              </a:spcAft>
              <a:buClr>
                <a:schemeClr val="dk1"/>
              </a:buClr>
              <a:buSzPts val="2400"/>
              <a:buFont typeface="DM Sans"/>
              <a:buNone/>
              <a:defRPr sz="2400" b="1">
                <a:solidFill>
                  <a:schemeClr val="dk1"/>
                </a:solidFill>
                <a:latin typeface="DM Sans"/>
                <a:ea typeface="DM Sans"/>
                <a:cs typeface="DM Sans"/>
                <a:sym typeface="DM Sans"/>
              </a:defRPr>
            </a:lvl7pPr>
            <a:lvl8pPr lvl="7" algn="ctr" rtl="0">
              <a:lnSpc>
                <a:spcPct val="100000"/>
              </a:lnSpc>
              <a:spcBef>
                <a:spcPts val="0"/>
              </a:spcBef>
              <a:spcAft>
                <a:spcPts val="0"/>
              </a:spcAft>
              <a:buClr>
                <a:schemeClr val="dk1"/>
              </a:buClr>
              <a:buSzPts val="2400"/>
              <a:buFont typeface="DM Sans"/>
              <a:buNone/>
              <a:defRPr sz="2400" b="1">
                <a:solidFill>
                  <a:schemeClr val="dk1"/>
                </a:solidFill>
                <a:latin typeface="DM Sans"/>
                <a:ea typeface="DM Sans"/>
                <a:cs typeface="DM Sans"/>
                <a:sym typeface="DM Sans"/>
              </a:defRPr>
            </a:lvl8pPr>
            <a:lvl9pPr lvl="8" algn="ctr" rtl="0">
              <a:lnSpc>
                <a:spcPct val="100000"/>
              </a:lnSpc>
              <a:spcBef>
                <a:spcPts val="0"/>
              </a:spcBef>
              <a:spcAft>
                <a:spcPts val="0"/>
              </a:spcAft>
              <a:buClr>
                <a:schemeClr val="dk1"/>
              </a:buClr>
              <a:buSzPts val="2400"/>
              <a:buFont typeface="DM Sans"/>
              <a:buNone/>
              <a:defRPr sz="2400" b="1">
                <a:solidFill>
                  <a:schemeClr val="dk1"/>
                </a:solidFill>
                <a:latin typeface="DM Sans"/>
                <a:ea typeface="DM Sans"/>
                <a:cs typeface="DM Sans"/>
                <a:sym typeface="DM Sans"/>
              </a:defRPr>
            </a:lvl9pPr>
          </a:lstStyle>
          <a:p>
            <a:endParaRPr/>
          </a:p>
        </p:txBody>
      </p:sp>
      <p:sp>
        <p:nvSpPr>
          <p:cNvPr id="466" name="Google Shape;466;p25"/>
          <p:cNvSpPr txBox="1">
            <a:spLocks noGrp="1"/>
          </p:cNvSpPr>
          <p:nvPr>
            <p:ph type="title" idx="9"/>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467" name="Google Shape;467;p25"/>
          <p:cNvSpPr/>
          <p:nvPr/>
        </p:nvSpPr>
        <p:spPr>
          <a:xfrm>
            <a:off x="-377926" y="0"/>
            <a:ext cx="1562047" cy="4772134"/>
          </a:xfrm>
          <a:custGeom>
            <a:avLst/>
            <a:gdLst/>
            <a:ahLst/>
            <a:cxnLst/>
            <a:rect l="l" t="t" r="r" b="b"/>
            <a:pathLst>
              <a:path w="6583" h="32909" extrusionOk="0">
                <a:moveTo>
                  <a:pt x="1715" y="1"/>
                </a:moveTo>
                <a:cubicBezTo>
                  <a:pt x="2369" y="10953"/>
                  <a:pt x="1" y="22284"/>
                  <a:pt x="1741" y="32909"/>
                </a:cubicBezTo>
                <a:lnTo>
                  <a:pt x="6517" y="32909"/>
                </a:lnTo>
                <a:cubicBezTo>
                  <a:pt x="6583" y="30750"/>
                  <a:pt x="6360" y="28551"/>
                  <a:pt x="6020" y="26432"/>
                </a:cubicBezTo>
                <a:cubicBezTo>
                  <a:pt x="5444" y="22964"/>
                  <a:pt x="4528" y="19588"/>
                  <a:pt x="3992" y="16121"/>
                </a:cubicBezTo>
                <a:cubicBezTo>
                  <a:pt x="3154" y="10822"/>
                  <a:pt x="3181" y="5405"/>
                  <a:pt x="336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25"/>
          <p:cNvSpPr/>
          <p:nvPr/>
        </p:nvSpPr>
        <p:spPr>
          <a:xfrm>
            <a:off x="8195043" y="-66563"/>
            <a:ext cx="1027919" cy="4770249"/>
          </a:xfrm>
          <a:custGeom>
            <a:avLst/>
            <a:gdLst/>
            <a:ahLst/>
            <a:cxnLst/>
            <a:rect l="l" t="t" r="r" b="b"/>
            <a:pathLst>
              <a:path w="4332" h="32896" extrusionOk="0">
                <a:moveTo>
                  <a:pt x="2604" y="1"/>
                </a:moveTo>
                <a:cubicBezTo>
                  <a:pt x="3140" y="5378"/>
                  <a:pt x="2643" y="10926"/>
                  <a:pt x="1950" y="16304"/>
                </a:cubicBezTo>
                <a:cubicBezTo>
                  <a:pt x="1230" y="21813"/>
                  <a:pt x="275" y="27334"/>
                  <a:pt x="0" y="32895"/>
                </a:cubicBezTo>
                <a:lnTo>
                  <a:pt x="3428" y="32895"/>
                </a:lnTo>
                <a:cubicBezTo>
                  <a:pt x="4331" y="27321"/>
                  <a:pt x="4253" y="21538"/>
                  <a:pt x="4148" y="15833"/>
                </a:cubicBezTo>
                <a:cubicBezTo>
                  <a:pt x="4069" y="10547"/>
                  <a:pt x="3991" y="5274"/>
                  <a:pt x="391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25"/>
          <p:cNvSpPr/>
          <p:nvPr/>
        </p:nvSpPr>
        <p:spPr>
          <a:xfrm>
            <a:off x="-269875" y="4512500"/>
            <a:ext cx="10034733" cy="2480883"/>
          </a:xfrm>
          <a:custGeom>
            <a:avLst/>
            <a:gdLst/>
            <a:ahLst/>
            <a:cxnLst/>
            <a:rect l="l" t="t" r="r" b="b"/>
            <a:pathLst>
              <a:path w="69624" h="19948" extrusionOk="0">
                <a:moveTo>
                  <a:pt x="1913" y="1"/>
                </a:moveTo>
                <a:cubicBezTo>
                  <a:pt x="1488" y="1"/>
                  <a:pt x="1068" y="14"/>
                  <a:pt x="654" y="44"/>
                </a:cubicBezTo>
                <a:cubicBezTo>
                  <a:pt x="0" y="3655"/>
                  <a:pt x="1086" y="8326"/>
                  <a:pt x="1348" y="12042"/>
                </a:cubicBezTo>
                <a:cubicBezTo>
                  <a:pt x="1505" y="13979"/>
                  <a:pt x="1727" y="16099"/>
                  <a:pt x="3114" y="17459"/>
                </a:cubicBezTo>
                <a:cubicBezTo>
                  <a:pt x="4541" y="18846"/>
                  <a:pt x="6752" y="18964"/>
                  <a:pt x="8741" y="19016"/>
                </a:cubicBezTo>
                <a:cubicBezTo>
                  <a:pt x="22636" y="19304"/>
                  <a:pt x="36532" y="19618"/>
                  <a:pt x="50441" y="19906"/>
                </a:cubicBezTo>
                <a:cubicBezTo>
                  <a:pt x="51307" y="19928"/>
                  <a:pt x="52176" y="19947"/>
                  <a:pt x="53045" y="19947"/>
                </a:cubicBezTo>
                <a:cubicBezTo>
                  <a:pt x="55279" y="19947"/>
                  <a:pt x="57513" y="19822"/>
                  <a:pt x="59679" y="19304"/>
                </a:cubicBezTo>
                <a:cubicBezTo>
                  <a:pt x="62688" y="18585"/>
                  <a:pt x="65619" y="16975"/>
                  <a:pt x="67255" y="14332"/>
                </a:cubicBezTo>
                <a:cubicBezTo>
                  <a:pt x="69623" y="10538"/>
                  <a:pt x="68511" y="4911"/>
                  <a:pt x="64769" y="2464"/>
                </a:cubicBezTo>
                <a:cubicBezTo>
                  <a:pt x="62783" y="1154"/>
                  <a:pt x="60436" y="788"/>
                  <a:pt x="58022" y="788"/>
                </a:cubicBezTo>
                <a:cubicBezTo>
                  <a:pt x="56460" y="788"/>
                  <a:pt x="54870" y="941"/>
                  <a:pt x="53333" y="1091"/>
                </a:cubicBezTo>
                <a:cubicBezTo>
                  <a:pt x="46159" y="1786"/>
                  <a:pt x="38950" y="2122"/>
                  <a:pt x="31749" y="2122"/>
                </a:cubicBezTo>
                <a:cubicBezTo>
                  <a:pt x="30137" y="2122"/>
                  <a:pt x="28526" y="2105"/>
                  <a:pt x="26915" y="2072"/>
                </a:cubicBezTo>
                <a:cubicBezTo>
                  <a:pt x="22375" y="1967"/>
                  <a:pt x="17834" y="1719"/>
                  <a:pt x="13307" y="1326"/>
                </a:cubicBezTo>
                <a:cubicBezTo>
                  <a:pt x="9670" y="1021"/>
                  <a:pt x="5601" y="1"/>
                  <a:pt x="191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25"/>
          <p:cNvSpPr/>
          <p:nvPr/>
        </p:nvSpPr>
        <p:spPr>
          <a:xfrm>
            <a:off x="6018568" y="3804607"/>
            <a:ext cx="6412786" cy="1376227"/>
          </a:xfrm>
          <a:custGeom>
            <a:avLst/>
            <a:gdLst/>
            <a:ahLst/>
            <a:cxnLst/>
            <a:rect l="l" t="t" r="r" b="b"/>
            <a:pathLst>
              <a:path w="26262" h="5636" extrusionOk="0">
                <a:moveTo>
                  <a:pt x="11513" y="0"/>
                </a:moveTo>
                <a:cubicBezTo>
                  <a:pt x="11070" y="0"/>
                  <a:pt x="10628" y="97"/>
                  <a:pt x="10233" y="297"/>
                </a:cubicBezTo>
                <a:cubicBezTo>
                  <a:pt x="9212" y="821"/>
                  <a:pt x="8558" y="2011"/>
                  <a:pt x="8650" y="3163"/>
                </a:cubicBezTo>
                <a:cubicBezTo>
                  <a:pt x="8182" y="2831"/>
                  <a:pt x="7610" y="2668"/>
                  <a:pt x="7036" y="2668"/>
                </a:cubicBezTo>
                <a:cubicBezTo>
                  <a:pt x="6342" y="2668"/>
                  <a:pt x="5646" y="2907"/>
                  <a:pt x="5130" y="3372"/>
                </a:cubicBezTo>
                <a:cubicBezTo>
                  <a:pt x="4764" y="3712"/>
                  <a:pt x="4463" y="4197"/>
                  <a:pt x="3992" y="4419"/>
                </a:cubicBezTo>
                <a:cubicBezTo>
                  <a:pt x="3674" y="4571"/>
                  <a:pt x="3329" y="4595"/>
                  <a:pt x="2975" y="4595"/>
                </a:cubicBezTo>
                <a:cubicBezTo>
                  <a:pt x="2810" y="4595"/>
                  <a:pt x="2642" y="4589"/>
                  <a:pt x="2474" y="4589"/>
                </a:cubicBezTo>
                <a:cubicBezTo>
                  <a:pt x="2352" y="4589"/>
                  <a:pt x="2229" y="4592"/>
                  <a:pt x="2107" y="4602"/>
                </a:cubicBezTo>
                <a:cubicBezTo>
                  <a:pt x="1309" y="4655"/>
                  <a:pt x="537" y="5047"/>
                  <a:pt x="1" y="5636"/>
                </a:cubicBezTo>
                <a:lnTo>
                  <a:pt x="26262" y="5636"/>
                </a:lnTo>
                <a:lnTo>
                  <a:pt x="26262" y="101"/>
                </a:lnTo>
                <a:cubicBezTo>
                  <a:pt x="25529" y="415"/>
                  <a:pt x="24875" y="952"/>
                  <a:pt x="24430" y="1645"/>
                </a:cubicBezTo>
                <a:cubicBezTo>
                  <a:pt x="24273" y="1985"/>
                  <a:pt x="24142" y="2312"/>
                  <a:pt x="24011" y="2574"/>
                </a:cubicBezTo>
                <a:cubicBezTo>
                  <a:pt x="23946" y="2703"/>
                  <a:pt x="23815" y="2765"/>
                  <a:pt x="23683" y="2765"/>
                </a:cubicBezTo>
                <a:cubicBezTo>
                  <a:pt x="23547" y="2765"/>
                  <a:pt x="23410" y="2700"/>
                  <a:pt x="23344" y="2574"/>
                </a:cubicBezTo>
                <a:cubicBezTo>
                  <a:pt x="23215" y="2340"/>
                  <a:pt x="23101" y="2236"/>
                  <a:pt x="22946" y="2236"/>
                </a:cubicBezTo>
                <a:cubicBezTo>
                  <a:pt x="22850" y="2236"/>
                  <a:pt x="22739" y="2276"/>
                  <a:pt x="22598" y="2352"/>
                </a:cubicBezTo>
                <a:cubicBezTo>
                  <a:pt x="22310" y="2509"/>
                  <a:pt x="22048" y="2757"/>
                  <a:pt x="21761" y="2954"/>
                </a:cubicBezTo>
                <a:cubicBezTo>
                  <a:pt x="21710" y="2993"/>
                  <a:pt x="21652" y="3009"/>
                  <a:pt x="21593" y="3009"/>
                </a:cubicBezTo>
                <a:cubicBezTo>
                  <a:pt x="21454" y="3009"/>
                  <a:pt x="21307" y="2916"/>
                  <a:pt x="21224" y="2796"/>
                </a:cubicBezTo>
                <a:cubicBezTo>
                  <a:pt x="21017" y="2508"/>
                  <a:pt x="20797" y="2382"/>
                  <a:pt x="20553" y="2382"/>
                </a:cubicBezTo>
                <a:cubicBezTo>
                  <a:pt x="20365" y="2382"/>
                  <a:pt x="20163" y="2456"/>
                  <a:pt x="19942" y="2587"/>
                </a:cubicBezTo>
                <a:cubicBezTo>
                  <a:pt x="19882" y="2625"/>
                  <a:pt x="19816" y="2643"/>
                  <a:pt x="19749" y="2643"/>
                </a:cubicBezTo>
                <a:cubicBezTo>
                  <a:pt x="19611" y="2643"/>
                  <a:pt x="19472" y="2567"/>
                  <a:pt x="19392" y="2443"/>
                </a:cubicBezTo>
                <a:cubicBezTo>
                  <a:pt x="19154" y="2046"/>
                  <a:pt x="18552" y="1684"/>
                  <a:pt x="18021" y="1684"/>
                </a:cubicBezTo>
                <a:cubicBezTo>
                  <a:pt x="17765" y="1684"/>
                  <a:pt x="17525" y="1768"/>
                  <a:pt x="17351" y="1972"/>
                </a:cubicBezTo>
                <a:cubicBezTo>
                  <a:pt x="17287" y="2052"/>
                  <a:pt x="17194" y="2089"/>
                  <a:pt x="17099" y="2089"/>
                </a:cubicBezTo>
                <a:cubicBezTo>
                  <a:pt x="16962" y="2089"/>
                  <a:pt x="16819" y="2012"/>
                  <a:pt x="16749" y="1881"/>
                </a:cubicBezTo>
                <a:cubicBezTo>
                  <a:pt x="16501" y="1449"/>
                  <a:pt x="16291" y="965"/>
                  <a:pt x="15951" y="572"/>
                </a:cubicBezTo>
                <a:cubicBezTo>
                  <a:pt x="15742" y="350"/>
                  <a:pt x="15519" y="232"/>
                  <a:pt x="15271" y="166"/>
                </a:cubicBezTo>
                <a:cubicBezTo>
                  <a:pt x="15160" y="157"/>
                  <a:pt x="15042" y="148"/>
                  <a:pt x="14932" y="148"/>
                </a:cubicBezTo>
                <a:cubicBezTo>
                  <a:pt x="14886" y="148"/>
                  <a:pt x="14842" y="150"/>
                  <a:pt x="14800" y="153"/>
                </a:cubicBezTo>
                <a:cubicBezTo>
                  <a:pt x="14734" y="153"/>
                  <a:pt x="14682" y="166"/>
                  <a:pt x="14616" y="180"/>
                </a:cubicBezTo>
                <a:cubicBezTo>
                  <a:pt x="14590" y="180"/>
                  <a:pt x="14551" y="206"/>
                  <a:pt x="14525" y="206"/>
                </a:cubicBezTo>
                <a:cubicBezTo>
                  <a:pt x="14132" y="284"/>
                  <a:pt x="13766" y="467"/>
                  <a:pt x="13478" y="729"/>
                </a:cubicBezTo>
                <a:cubicBezTo>
                  <a:pt x="12945" y="252"/>
                  <a:pt x="12227" y="0"/>
                  <a:pt x="1151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25"/>
          <p:cNvSpPr/>
          <p:nvPr/>
        </p:nvSpPr>
        <p:spPr>
          <a:xfrm>
            <a:off x="-3526950" y="3769466"/>
            <a:ext cx="6418891" cy="1374029"/>
          </a:xfrm>
          <a:custGeom>
            <a:avLst/>
            <a:gdLst/>
            <a:ahLst/>
            <a:cxnLst/>
            <a:rect l="l" t="t" r="r" b="b"/>
            <a:pathLst>
              <a:path w="26287" h="5627" extrusionOk="0">
                <a:moveTo>
                  <a:pt x="14759" y="0"/>
                </a:moveTo>
                <a:cubicBezTo>
                  <a:pt x="14050" y="0"/>
                  <a:pt x="13339" y="247"/>
                  <a:pt x="12810" y="720"/>
                </a:cubicBezTo>
                <a:cubicBezTo>
                  <a:pt x="12409" y="348"/>
                  <a:pt x="11869" y="157"/>
                  <a:pt x="11326" y="157"/>
                </a:cubicBezTo>
                <a:cubicBezTo>
                  <a:pt x="11125" y="157"/>
                  <a:pt x="10924" y="183"/>
                  <a:pt x="10729" y="236"/>
                </a:cubicBezTo>
                <a:cubicBezTo>
                  <a:pt x="10036" y="432"/>
                  <a:pt x="9421" y="1021"/>
                  <a:pt x="9212" y="1715"/>
                </a:cubicBezTo>
                <a:cubicBezTo>
                  <a:pt x="8691" y="1347"/>
                  <a:pt x="8055" y="1171"/>
                  <a:pt x="7413" y="1171"/>
                </a:cubicBezTo>
                <a:cubicBezTo>
                  <a:pt x="6409" y="1171"/>
                  <a:pt x="5390" y="1602"/>
                  <a:pt x="4776" y="2408"/>
                </a:cubicBezTo>
                <a:cubicBezTo>
                  <a:pt x="4416" y="1915"/>
                  <a:pt x="3808" y="1656"/>
                  <a:pt x="3204" y="1656"/>
                </a:cubicBezTo>
                <a:cubicBezTo>
                  <a:pt x="2798" y="1656"/>
                  <a:pt x="2394" y="1774"/>
                  <a:pt x="2067" y="2016"/>
                </a:cubicBezTo>
                <a:cubicBezTo>
                  <a:pt x="1662" y="1152"/>
                  <a:pt x="903" y="445"/>
                  <a:pt x="0" y="105"/>
                </a:cubicBezTo>
                <a:lnTo>
                  <a:pt x="0" y="5627"/>
                </a:lnTo>
                <a:lnTo>
                  <a:pt x="26287" y="5627"/>
                </a:lnTo>
                <a:cubicBezTo>
                  <a:pt x="25750" y="5038"/>
                  <a:pt x="24978" y="4646"/>
                  <a:pt x="24180" y="4593"/>
                </a:cubicBezTo>
                <a:cubicBezTo>
                  <a:pt x="24091" y="4588"/>
                  <a:pt x="24002" y="4586"/>
                  <a:pt x="23912" y="4586"/>
                </a:cubicBezTo>
                <a:cubicBezTo>
                  <a:pt x="23698" y="4586"/>
                  <a:pt x="23483" y="4597"/>
                  <a:pt x="23271" y="4597"/>
                </a:cubicBezTo>
                <a:cubicBezTo>
                  <a:pt x="22932" y="4597"/>
                  <a:pt x="22601" y="4569"/>
                  <a:pt x="22296" y="4423"/>
                </a:cubicBezTo>
                <a:cubicBezTo>
                  <a:pt x="21825" y="4188"/>
                  <a:pt x="21524" y="3717"/>
                  <a:pt x="21158" y="3376"/>
                </a:cubicBezTo>
                <a:cubicBezTo>
                  <a:pt x="20638" y="2907"/>
                  <a:pt x="19936" y="2665"/>
                  <a:pt x="19236" y="2665"/>
                </a:cubicBezTo>
                <a:cubicBezTo>
                  <a:pt x="18668" y="2665"/>
                  <a:pt x="18102" y="2825"/>
                  <a:pt x="17638" y="3154"/>
                </a:cubicBezTo>
                <a:cubicBezTo>
                  <a:pt x="17730" y="2016"/>
                  <a:pt x="17075" y="825"/>
                  <a:pt x="16055" y="302"/>
                </a:cubicBezTo>
                <a:cubicBezTo>
                  <a:pt x="15654" y="99"/>
                  <a:pt x="15207" y="0"/>
                  <a:pt x="1475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p:cSld name="CUSTOM_9">
    <p:spTree>
      <p:nvGrpSpPr>
        <p:cNvPr id="1" name="Shape 494"/>
        <p:cNvGrpSpPr/>
        <p:nvPr/>
      </p:nvGrpSpPr>
      <p:grpSpPr>
        <a:xfrm>
          <a:off x="0" y="0"/>
          <a:ext cx="0" cy="0"/>
          <a:chOff x="0" y="0"/>
          <a:chExt cx="0" cy="0"/>
        </a:xfrm>
      </p:grpSpPr>
      <p:sp>
        <p:nvSpPr>
          <p:cNvPr id="495" name="Google Shape;495;p27"/>
          <p:cNvSpPr/>
          <p:nvPr/>
        </p:nvSpPr>
        <p:spPr>
          <a:xfrm>
            <a:off x="-114000" y="-61563"/>
            <a:ext cx="641355" cy="4482206"/>
          </a:xfrm>
          <a:custGeom>
            <a:avLst/>
            <a:gdLst/>
            <a:ahLst/>
            <a:cxnLst/>
            <a:rect l="l" t="t" r="r" b="b"/>
            <a:pathLst>
              <a:path w="4973" h="32909" extrusionOk="0">
                <a:moveTo>
                  <a:pt x="1819" y="1"/>
                </a:moveTo>
                <a:cubicBezTo>
                  <a:pt x="1963" y="10966"/>
                  <a:pt x="0" y="22114"/>
                  <a:pt x="942" y="32908"/>
                </a:cubicBezTo>
                <a:lnTo>
                  <a:pt x="4972" y="32908"/>
                </a:lnTo>
                <a:cubicBezTo>
                  <a:pt x="3781" y="27910"/>
                  <a:pt x="3624" y="22166"/>
                  <a:pt x="3664" y="16670"/>
                </a:cubicBezTo>
                <a:cubicBezTo>
                  <a:pt x="3716" y="11109"/>
                  <a:pt x="3925" y="5405"/>
                  <a:pt x="329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27"/>
          <p:cNvSpPr/>
          <p:nvPr/>
        </p:nvSpPr>
        <p:spPr>
          <a:xfrm>
            <a:off x="7770342" y="59063"/>
            <a:ext cx="631284" cy="4244109"/>
          </a:xfrm>
          <a:custGeom>
            <a:avLst/>
            <a:gdLst/>
            <a:ahLst/>
            <a:cxnLst/>
            <a:rect l="l" t="t" r="r" b="b"/>
            <a:pathLst>
              <a:path w="4895" h="32909" extrusionOk="0">
                <a:moveTo>
                  <a:pt x="2395" y="1"/>
                </a:moveTo>
                <a:cubicBezTo>
                  <a:pt x="2526" y="5405"/>
                  <a:pt x="2539" y="10822"/>
                  <a:pt x="1937" y="16121"/>
                </a:cubicBezTo>
                <a:cubicBezTo>
                  <a:pt x="1531" y="19588"/>
                  <a:pt x="851" y="22964"/>
                  <a:pt x="432" y="26432"/>
                </a:cubicBezTo>
                <a:cubicBezTo>
                  <a:pt x="171" y="28551"/>
                  <a:pt x="0" y="30750"/>
                  <a:pt x="53" y="32909"/>
                </a:cubicBezTo>
                <a:lnTo>
                  <a:pt x="3599" y="32909"/>
                </a:lnTo>
                <a:cubicBezTo>
                  <a:pt x="4894" y="22284"/>
                  <a:pt x="3128" y="10953"/>
                  <a:pt x="362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27"/>
          <p:cNvSpPr/>
          <p:nvPr/>
        </p:nvSpPr>
        <p:spPr>
          <a:xfrm>
            <a:off x="6893134" y="-848"/>
            <a:ext cx="825247" cy="4244109"/>
          </a:xfrm>
          <a:custGeom>
            <a:avLst/>
            <a:gdLst/>
            <a:ahLst/>
            <a:cxnLst/>
            <a:rect l="l" t="t" r="r" b="b"/>
            <a:pathLst>
              <a:path w="6399" h="32909" extrusionOk="0">
                <a:moveTo>
                  <a:pt x="890" y="1"/>
                </a:moveTo>
                <a:cubicBezTo>
                  <a:pt x="419" y="7171"/>
                  <a:pt x="53" y="14394"/>
                  <a:pt x="602" y="21551"/>
                </a:cubicBezTo>
                <a:cubicBezTo>
                  <a:pt x="798" y="24090"/>
                  <a:pt x="1126" y="26654"/>
                  <a:pt x="903" y="29193"/>
                </a:cubicBezTo>
                <a:cubicBezTo>
                  <a:pt x="772" y="30488"/>
                  <a:pt x="471" y="31757"/>
                  <a:pt x="0" y="32909"/>
                </a:cubicBezTo>
                <a:lnTo>
                  <a:pt x="6294" y="32909"/>
                </a:lnTo>
                <a:cubicBezTo>
                  <a:pt x="6399" y="30252"/>
                  <a:pt x="6006" y="27570"/>
                  <a:pt x="5443" y="25005"/>
                </a:cubicBezTo>
                <a:cubicBezTo>
                  <a:pt x="4698" y="21590"/>
                  <a:pt x="3651" y="18280"/>
                  <a:pt x="3049" y="14813"/>
                </a:cubicBezTo>
                <a:cubicBezTo>
                  <a:pt x="2198" y="9971"/>
                  <a:pt x="2264" y="4973"/>
                  <a:pt x="247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27"/>
          <p:cNvSpPr/>
          <p:nvPr/>
        </p:nvSpPr>
        <p:spPr>
          <a:xfrm>
            <a:off x="5978925" y="1"/>
            <a:ext cx="590246" cy="4482162"/>
          </a:xfrm>
          <a:custGeom>
            <a:avLst/>
            <a:gdLst/>
            <a:ahLst/>
            <a:cxnLst/>
            <a:rect l="l" t="t" r="r" b="b"/>
            <a:pathLst>
              <a:path w="4332" h="32896" extrusionOk="0">
                <a:moveTo>
                  <a:pt x="2604" y="1"/>
                </a:moveTo>
                <a:cubicBezTo>
                  <a:pt x="3140" y="5378"/>
                  <a:pt x="2643" y="10926"/>
                  <a:pt x="1950" y="16304"/>
                </a:cubicBezTo>
                <a:cubicBezTo>
                  <a:pt x="1230" y="21813"/>
                  <a:pt x="275" y="27334"/>
                  <a:pt x="0" y="32895"/>
                </a:cubicBezTo>
                <a:lnTo>
                  <a:pt x="3428" y="32895"/>
                </a:lnTo>
                <a:cubicBezTo>
                  <a:pt x="4331" y="27321"/>
                  <a:pt x="4253" y="21538"/>
                  <a:pt x="4148" y="15833"/>
                </a:cubicBezTo>
                <a:cubicBezTo>
                  <a:pt x="4069" y="10547"/>
                  <a:pt x="3991" y="5274"/>
                  <a:pt x="391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27"/>
          <p:cNvSpPr/>
          <p:nvPr/>
        </p:nvSpPr>
        <p:spPr>
          <a:xfrm>
            <a:off x="7518868" y="293137"/>
            <a:ext cx="1620058" cy="4843667"/>
          </a:xfrm>
          <a:custGeom>
            <a:avLst/>
            <a:gdLst/>
            <a:ahLst/>
            <a:cxnLst/>
            <a:rect l="l" t="t" r="r" b="b"/>
            <a:pathLst>
              <a:path w="12562" h="37558" extrusionOk="0">
                <a:moveTo>
                  <a:pt x="736" y="1"/>
                </a:moveTo>
                <a:cubicBezTo>
                  <a:pt x="539" y="1"/>
                  <a:pt x="334" y="136"/>
                  <a:pt x="366" y="345"/>
                </a:cubicBezTo>
                <a:cubicBezTo>
                  <a:pt x="366" y="397"/>
                  <a:pt x="380" y="436"/>
                  <a:pt x="380" y="476"/>
                </a:cubicBezTo>
                <a:cubicBezTo>
                  <a:pt x="371" y="475"/>
                  <a:pt x="362" y="474"/>
                  <a:pt x="353" y="474"/>
                </a:cubicBezTo>
                <a:cubicBezTo>
                  <a:pt x="203" y="474"/>
                  <a:pt x="39" y="578"/>
                  <a:pt x="39" y="763"/>
                </a:cubicBezTo>
                <a:cubicBezTo>
                  <a:pt x="0" y="1849"/>
                  <a:pt x="314" y="2857"/>
                  <a:pt x="759" y="3851"/>
                </a:cubicBezTo>
                <a:cubicBezTo>
                  <a:pt x="968" y="4322"/>
                  <a:pt x="1230" y="4793"/>
                  <a:pt x="1492" y="5238"/>
                </a:cubicBezTo>
                <a:cubicBezTo>
                  <a:pt x="1623" y="5448"/>
                  <a:pt x="1740" y="5683"/>
                  <a:pt x="1884" y="5893"/>
                </a:cubicBezTo>
                <a:cubicBezTo>
                  <a:pt x="1989" y="6076"/>
                  <a:pt x="2081" y="6259"/>
                  <a:pt x="2198" y="6429"/>
                </a:cubicBezTo>
                <a:cubicBezTo>
                  <a:pt x="2395" y="6795"/>
                  <a:pt x="2591" y="7136"/>
                  <a:pt x="2787" y="7502"/>
                </a:cubicBezTo>
                <a:cubicBezTo>
                  <a:pt x="2944" y="7803"/>
                  <a:pt x="3088" y="8117"/>
                  <a:pt x="3297" y="8392"/>
                </a:cubicBezTo>
                <a:cubicBezTo>
                  <a:pt x="3114" y="8392"/>
                  <a:pt x="2931" y="8418"/>
                  <a:pt x="2748" y="8418"/>
                </a:cubicBezTo>
                <a:cubicBezTo>
                  <a:pt x="2447" y="8431"/>
                  <a:pt x="2146" y="8457"/>
                  <a:pt x="1832" y="8457"/>
                </a:cubicBezTo>
                <a:cubicBezTo>
                  <a:pt x="2081" y="8680"/>
                  <a:pt x="2329" y="8876"/>
                  <a:pt x="2617" y="8967"/>
                </a:cubicBezTo>
                <a:cubicBezTo>
                  <a:pt x="3036" y="9111"/>
                  <a:pt x="3454" y="9151"/>
                  <a:pt x="3886" y="9229"/>
                </a:cubicBezTo>
                <a:cubicBezTo>
                  <a:pt x="4671" y="9373"/>
                  <a:pt x="5273" y="9739"/>
                  <a:pt x="5561" y="10420"/>
                </a:cubicBezTo>
                <a:cubicBezTo>
                  <a:pt x="5666" y="10511"/>
                  <a:pt x="5757" y="10590"/>
                  <a:pt x="5862" y="10681"/>
                </a:cubicBezTo>
                <a:cubicBezTo>
                  <a:pt x="6333" y="11074"/>
                  <a:pt x="6817" y="11401"/>
                  <a:pt x="7288" y="11833"/>
                </a:cubicBezTo>
                <a:cubicBezTo>
                  <a:pt x="7733" y="12252"/>
                  <a:pt x="7982" y="12697"/>
                  <a:pt x="8165" y="13285"/>
                </a:cubicBezTo>
                <a:cubicBezTo>
                  <a:pt x="8374" y="14005"/>
                  <a:pt x="8701" y="14515"/>
                  <a:pt x="9316" y="14947"/>
                </a:cubicBezTo>
                <a:cubicBezTo>
                  <a:pt x="9395" y="15013"/>
                  <a:pt x="9473" y="15065"/>
                  <a:pt x="9552" y="15130"/>
                </a:cubicBezTo>
                <a:cubicBezTo>
                  <a:pt x="10010" y="16242"/>
                  <a:pt x="10180" y="17433"/>
                  <a:pt x="10180" y="18663"/>
                </a:cubicBezTo>
                <a:cubicBezTo>
                  <a:pt x="10193" y="20469"/>
                  <a:pt x="10049" y="22274"/>
                  <a:pt x="9971" y="24080"/>
                </a:cubicBezTo>
                <a:cubicBezTo>
                  <a:pt x="9879" y="25938"/>
                  <a:pt x="9866" y="27835"/>
                  <a:pt x="9408" y="29641"/>
                </a:cubicBezTo>
                <a:cubicBezTo>
                  <a:pt x="8963" y="31394"/>
                  <a:pt x="8021" y="32938"/>
                  <a:pt x="7615" y="34692"/>
                </a:cubicBezTo>
                <a:cubicBezTo>
                  <a:pt x="7393" y="35608"/>
                  <a:pt x="7236" y="36563"/>
                  <a:pt x="7013" y="37479"/>
                </a:cubicBezTo>
                <a:cubicBezTo>
                  <a:pt x="7013" y="37505"/>
                  <a:pt x="7000" y="37518"/>
                  <a:pt x="7000" y="37557"/>
                </a:cubicBezTo>
                <a:lnTo>
                  <a:pt x="12561" y="37557"/>
                </a:lnTo>
                <a:lnTo>
                  <a:pt x="12561" y="11310"/>
                </a:lnTo>
                <a:cubicBezTo>
                  <a:pt x="12234" y="10996"/>
                  <a:pt x="11959" y="10642"/>
                  <a:pt x="11737" y="10250"/>
                </a:cubicBezTo>
                <a:cubicBezTo>
                  <a:pt x="11410" y="8627"/>
                  <a:pt x="11017" y="7005"/>
                  <a:pt x="10572" y="5421"/>
                </a:cubicBezTo>
                <a:cubicBezTo>
                  <a:pt x="10525" y="5252"/>
                  <a:pt x="10410" y="5184"/>
                  <a:pt x="10286" y="5184"/>
                </a:cubicBezTo>
                <a:cubicBezTo>
                  <a:pt x="10237" y="5184"/>
                  <a:pt x="10188" y="5194"/>
                  <a:pt x="10141" y="5212"/>
                </a:cubicBezTo>
                <a:cubicBezTo>
                  <a:pt x="10122" y="5208"/>
                  <a:pt x="10102" y="5206"/>
                  <a:pt x="10083" y="5206"/>
                </a:cubicBezTo>
                <a:cubicBezTo>
                  <a:pt x="9904" y="5206"/>
                  <a:pt x="9727" y="5366"/>
                  <a:pt x="9774" y="5578"/>
                </a:cubicBezTo>
                <a:cubicBezTo>
                  <a:pt x="9997" y="7070"/>
                  <a:pt x="10167" y="8588"/>
                  <a:pt x="10258" y="10093"/>
                </a:cubicBezTo>
                <a:cubicBezTo>
                  <a:pt x="10298" y="10668"/>
                  <a:pt x="10324" y="11244"/>
                  <a:pt x="10324" y="11820"/>
                </a:cubicBezTo>
                <a:cubicBezTo>
                  <a:pt x="9879" y="11597"/>
                  <a:pt x="9473" y="11336"/>
                  <a:pt x="9081" y="11061"/>
                </a:cubicBezTo>
                <a:cubicBezTo>
                  <a:pt x="8976" y="10878"/>
                  <a:pt x="8898" y="10681"/>
                  <a:pt x="8819" y="10485"/>
                </a:cubicBezTo>
                <a:cubicBezTo>
                  <a:pt x="8623" y="9962"/>
                  <a:pt x="8492" y="9425"/>
                  <a:pt x="8034" y="9072"/>
                </a:cubicBezTo>
                <a:cubicBezTo>
                  <a:pt x="7628" y="8745"/>
                  <a:pt x="7118" y="8640"/>
                  <a:pt x="6608" y="8549"/>
                </a:cubicBezTo>
                <a:cubicBezTo>
                  <a:pt x="5469" y="8352"/>
                  <a:pt x="4514" y="7724"/>
                  <a:pt x="4017" y="6665"/>
                </a:cubicBezTo>
                <a:cubicBezTo>
                  <a:pt x="3991" y="6625"/>
                  <a:pt x="3978" y="6599"/>
                  <a:pt x="3952" y="6586"/>
                </a:cubicBezTo>
                <a:cubicBezTo>
                  <a:pt x="3925" y="6534"/>
                  <a:pt x="3899" y="6494"/>
                  <a:pt x="3886" y="6455"/>
                </a:cubicBezTo>
                <a:cubicBezTo>
                  <a:pt x="4213" y="6220"/>
                  <a:pt x="4501" y="5879"/>
                  <a:pt x="4750" y="5578"/>
                </a:cubicBezTo>
                <a:cubicBezTo>
                  <a:pt x="5077" y="5186"/>
                  <a:pt x="5365" y="4754"/>
                  <a:pt x="5626" y="4309"/>
                </a:cubicBezTo>
                <a:cubicBezTo>
                  <a:pt x="5823" y="3943"/>
                  <a:pt x="6163" y="3406"/>
                  <a:pt x="6058" y="2988"/>
                </a:cubicBezTo>
                <a:cubicBezTo>
                  <a:pt x="6137" y="2791"/>
                  <a:pt x="6176" y="2569"/>
                  <a:pt x="6084" y="2373"/>
                </a:cubicBezTo>
                <a:cubicBezTo>
                  <a:pt x="6028" y="2222"/>
                  <a:pt x="5910" y="2139"/>
                  <a:pt x="5770" y="2139"/>
                </a:cubicBezTo>
                <a:cubicBezTo>
                  <a:pt x="5716" y="2139"/>
                  <a:pt x="5659" y="2151"/>
                  <a:pt x="5600" y="2177"/>
                </a:cubicBezTo>
                <a:cubicBezTo>
                  <a:pt x="5299" y="2334"/>
                  <a:pt x="5195" y="2687"/>
                  <a:pt x="5012" y="2962"/>
                </a:cubicBezTo>
                <a:cubicBezTo>
                  <a:pt x="4815" y="3276"/>
                  <a:pt x="4606" y="3577"/>
                  <a:pt x="4357" y="3838"/>
                </a:cubicBezTo>
                <a:cubicBezTo>
                  <a:pt x="4017" y="4192"/>
                  <a:pt x="3625" y="4466"/>
                  <a:pt x="3206" y="4715"/>
                </a:cubicBezTo>
                <a:cubicBezTo>
                  <a:pt x="3167" y="4663"/>
                  <a:pt x="3114" y="4597"/>
                  <a:pt x="3062" y="4558"/>
                </a:cubicBezTo>
                <a:cubicBezTo>
                  <a:pt x="2735" y="4126"/>
                  <a:pt x="2473" y="3655"/>
                  <a:pt x="2224" y="3158"/>
                </a:cubicBezTo>
                <a:cubicBezTo>
                  <a:pt x="1753" y="2203"/>
                  <a:pt x="1479" y="1156"/>
                  <a:pt x="1034" y="175"/>
                </a:cubicBezTo>
                <a:cubicBezTo>
                  <a:pt x="978" y="54"/>
                  <a:pt x="859" y="1"/>
                  <a:pt x="73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27"/>
          <p:cNvSpPr/>
          <p:nvPr/>
        </p:nvSpPr>
        <p:spPr>
          <a:xfrm>
            <a:off x="6975400" y="-850"/>
            <a:ext cx="2207722" cy="1367877"/>
          </a:xfrm>
          <a:custGeom>
            <a:avLst/>
            <a:gdLst/>
            <a:ahLst/>
            <a:cxnLst/>
            <a:rect l="l" t="t" r="r" b="b"/>
            <a:pathLst>
              <a:path w="16776" h="10142" extrusionOk="0">
                <a:moveTo>
                  <a:pt x="1" y="1"/>
                </a:moveTo>
                <a:cubicBezTo>
                  <a:pt x="27" y="354"/>
                  <a:pt x="276" y="681"/>
                  <a:pt x="590" y="812"/>
                </a:cubicBezTo>
                <a:cubicBezTo>
                  <a:pt x="706" y="861"/>
                  <a:pt x="829" y="884"/>
                  <a:pt x="953" y="884"/>
                </a:cubicBezTo>
                <a:cubicBezTo>
                  <a:pt x="1193" y="884"/>
                  <a:pt x="1434" y="797"/>
                  <a:pt x="1623" y="642"/>
                </a:cubicBezTo>
                <a:lnTo>
                  <a:pt x="1623" y="642"/>
                </a:lnTo>
                <a:cubicBezTo>
                  <a:pt x="1571" y="982"/>
                  <a:pt x="1558" y="1375"/>
                  <a:pt x="1767" y="1662"/>
                </a:cubicBezTo>
                <a:cubicBezTo>
                  <a:pt x="1858" y="1769"/>
                  <a:pt x="2004" y="1821"/>
                  <a:pt x="2147" y="1821"/>
                </a:cubicBezTo>
                <a:cubicBezTo>
                  <a:pt x="2354" y="1821"/>
                  <a:pt x="2552" y="1710"/>
                  <a:pt x="2552" y="1492"/>
                </a:cubicBezTo>
                <a:cubicBezTo>
                  <a:pt x="2565" y="1872"/>
                  <a:pt x="2644" y="2264"/>
                  <a:pt x="2906" y="2526"/>
                </a:cubicBezTo>
                <a:cubicBezTo>
                  <a:pt x="3056" y="2676"/>
                  <a:pt x="3279" y="2766"/>
                  <a:pt x="3494" y="2766"/>
                </a:cubicBezTo>
                <a:cubicBezTo>
                  <a:pt x="3654" y="2766"/>
                  <a:pt x="3809" y="2716"/>
                  <a:pt x="3926" y="2605"/>
                </a:cubicBezTo>
                <a:cubicBezTo>
                  <a:pt x="3979" y="3076"/>
                  <a:pt x="4253" y="3507"/>
                  <a:pt x="4646" y="3756"/>
                </a:cubicBezTo>
                <a:cubicBezTo>
                  <a:pt x="4874" y="3888"/>
                  <a:pt x="5135" y="3955"/>
                  <a:pt x="5397" y="3955"/>
                </a:cubicBezTo>
                <a:cubicBezTo>
                  <a:pt x="5601" y="3955"/>
                  <a:pt x="5805" y="3915"/>
                  <a:pt x="5994" y="3834"/>
                </a:cubicBezTo>
                <a:cubicBezTo>
                  <a:pt x="6108" y="4247"/>
                  <a:pt x="6539" y="4500"/>
                  <a:pt x="6957" y="4500"/>
                </a:cubicBezTo>
                <a:cubicBezTo>
                  <a:pt x="7163" y="4500"/>
                  <a:pt x="7365" y="4439"/>
                  <a:pt x="7525" y="4306"/>
                </a:cubicBezTo>
                <a:cubicBezTo>
                  <a:pt x="7722" y="4423"/>
                  <a:pt x="7953" y="4483"/>
                  <a:pt x="8185" y="4483"/>
                </a:cubicBezTo>
                <a:cubicBezTo>
                  <a:pt x="8366" y="4483"/>
                  <a:pt x="8548" y="4446"/>
                  <a:pt x="8715" y="4371"/>
                </a:cubicBezTo>
                <a:lnTo>
                  <a:pt x="8715" y="4371"/>
                </a:lnTo>
                <a:cubicBezTo>
                  <a:pt x="8650" y="4934"/>
                  <a:pt x="8323" y="5431"/>
                  <a:pt x="7852" y="5719"/>
                </a:cubicBezTo>
                <a:cubicBezTo>
                  <a:pt x="7965" y="5757"/>
                  <a:pt x="8084" y="5775"/>
                  <a:pt x="8203" y="5775"/>
                </a:cubicBezTo>
                <a:cubicBezTo>
                  <a:pt x="8495" y="5775"/>
                  <a:pt x="8785" y="5665"/>
                  <a:pt x="8990" y="5470"/>
                </a:cubicBezTo>
                <a:lnTo>
                  <a:pt x="8990" y="5470"/>
                </a:lnTo>
                <a:cubicBezTo>
                  <a:pt x="8925" y="5745"/>
                  <a:pt x="8859" y="6072"/>
                  <a:pt x="9003" y="6321"/>
                </a:cubicBezTo>
                <a:cubicBezTo>
                  <a:pt x="9080" y="6442"/>
                  <a:pt x="9231" y="6507"/>
                  <a:pt x="9372" y="6507"/>
                </a:cubicBezTo>
                <a:cubicBezTo>
                  <a:pt x="9520" y="6507"/>
                  <a:pt x="9657" y="6435"/>
                  <a:pt x="9683" y="6281"/>
                </a:cubicBezTo>
                <a:cubicBezTo>
                  <a:pt x="9710" y="6543"/>
                  <a:pt x="9762" y="6831"/>
                  <a:pt x="9958" y="6988"/>
                </a:cubicBezTo>
                <a:cubicBezTo>
                  <a:pt x="10026" y="7047"/>
                  <a:pt x="10118" y="7074"/>
                  <a:pt x="10208" y="7074"/>
                </a:cubicBezTo>
                <a:cubicBezTo>
                  <a:pt x="10379" y="7074"/>
                  <a:pt x="10547" y="6976"/>
                  <a:pt x="10547" y="6805"/>
                </a:cubicBezTo>
                <a:cubicBezTo>
                  <a:pt x="10665" y="7093"/>
                  <a:pt x="10796" y="7380"/>
                  <a:pt x="11044" y="7564"/>
                </a:cubicBezTo>
                <a:cubicBezTo>
                  <a:pt x="11155" y="7650"/>
                  <a:pt x="11301" y="7698"/>
                  <a:pt x="11443" y="7698"/>
                </a:cubicBezTo>
                <a:cubicBezTo>
                  <a:pt x="11603" y="7698"/>
                  <a:pt x="11758" y="7637"/>
                  <a:pt x="11856" y="7498"/>
                </a:cubicBezTo>
                <a:lnTo>
                  <a:pt x="11856" y="7498"/>
                </a:lnTo>
                <a:cubicBezTo>
                  <a:pt x="11960" y="8113"/>
                  <a:pt x="11607" y="8794"/>
                  <a:pt x="11057" y="9068"/>
                </a:cubicBezTo>
                <a:cubicBezTo>
                  <a:pt x="11166" y="9116"/>
                  <a:pt x="11282" y="9138"/>
                  <a:pt x="11400" y="9138"/>
                </a:cubicBezTo>
                <a:cubicBezTo>
                  <a:pt x="11764" y="9138"/>
                  <a:pt x="12132" y="8924"/>
                  <a:pt x="12261" y="8597"/>
                </a:cubicBezTo>
                <a:cubicBezTo>
                  <a:pt x="12538" y="8997"/>
                  <a:pt x="13032" y="9236"/>
                  <a:pt x="13510" y="9236"/>
                </a:cubicBezTo>
                <a:cubicBezTo>
                  <a:pt x="13596" y="9236"/>
                  <a:pt x="13682" y="9228"/>
                  <a:pt x="13766" y="9212"/>
                </a:cubicBezTo>
                <a:cubicBezTo>
                  <a:pt x="13465" y="9068"/>
                  <a:pt x="13242" y="8754"/>
                  <a:pt x="13216" y="8414"/>
                </a:cubicBezTo>
                <a:lnTo>
                  <a:pt x="13216" y="8414"/>
                </a:lnTo>
                <a:cubicBezTo>
                  <a:pt x="13399" y="8558"/>
                  <a:pt x="13570" y="8702"/>
                  <a:pt x="13805" y="8741"/>
                </a:cubicBezTo>
                <a:cubicBezTo>
                  <a:pt x="13836" y="8747"/>
                  <a:pt x="13867" y="8749"/>
                  <a:pt x="13898" y="8749"/>
                </a:cubicBezTo>
                <a:cubicBezTo>
                  <a:pt x="14093" y="8749"/>
                  <a:pt x="14287" y="8643"/>
                  <a:pt x="14355" y="8440"/>
                </a:cubicBezTo>
                <a:cubicBezTo>
                  <a:pt x="14407" y="8780"/>
                  <a:pt x="14381" y="9147"/>
                  <a:pt x="14643" y="9422"/>
                </a:cubicBezTo>
                <a:cubicBezTo>
                  <a:pt x="14767" y="9562"/>
                  <a:pt x="14957" y="9642"/>
                  <a:pt x="15143" y="9642"/>
                </a:cubicBezTo>
                <a:cubicBezTo>
                  <a:pt x="15269" y="9642"/>
                  <a:pt x="15393" y="9605"/>
                  <a:pt x="15493" y="9526"/>
                </a:cubicBezTo>
                <a:cubicBezTo>
                  <a:pt x="15519" y="9762"/>
                  <a:pt x="15794" y="9919"/>
                  <a:pt x="16029" y="9997"/>
                </a:cubicBezTo>
                <a:cubicBezTo>
                  <a:pt x="16304" y="10089"/>
                  <a:pt x="16553" y="10141"/>
                  <a:pt x="16775" y="10141"/>
                </a:cubicBezTo>
                <a:lnTo>
                  <a:pt x="1677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27"/>
          <p:cNvSpPr/>
          <p:nvPr/>
        </p:nvSpPr>
        <p:spPr>
          <a:xfrm>
            <a:off x="7544138" y="2939566"/>
            <a:ext cx="1407395" cy="1190734"/>
          </a:xfrm>
          <a:custGeom>
            <a:avLst/>
            <a:gdLst/>
            <a:ahLst/>
            <a:cxnLst/>
            <a:rect l="l" t="t" r="r" b="b"/>
            <a:pathLst>
              <a:path w="10913" h="9233" extrusionOk="0">
                <a:moveTo>
                  <a:pt x="4649" y="1"/>
                </a:moveTo>
                <a:cubicBezTo>
                  <a:pt x="4499" y="1"/>
                  <a:pt x="4328" y="47"/>
                  <a:pt x="4135" y="152"/>
                </a:cubicBezTo>
                <a:cubicBezTo>
                  <a:pt x="3232" y="623"/>
                  <a:pt x="3272" y="2350"/>
                  <a:pt x="3363" y="3201"/>
                </a:cubicBezTo>
                <a:cubicBezTo>
                  <a:pt x="3507" y="4535"/>
                  <a:pt x="4135" y="5791"/>
                  <a:pt x="4083" y="7139"/>
                </a:cubicBezTo>
                <a:cubicBezTo>
                  <a:pt x="3559" y="5595"/>
                  <a:pt x="2905" y="4012"/>
                  <a:pt x="1623" y="3031"/>
                </a:cubicBezTo>
                <a:cubicBezTo>
                  <a:pt x="1427" y="2887"/>
                  <a:pt x="1217" y="2743"/>
                  <a:pt x="969" y="2690"/>
                </a:cubicBezTo>
                <a:cubicBezTo>
                  <a:pt x="900" y="2676"/>
                  <a:pt x="830" y="2669"/>
                  <a:pt x="760" y="2669"/>
                </a:cubicBezTo>
                <a:cubicBezTo>
                  <a:pt x="576" y="2669"/>
                  <a:pt x="395" y="2721"/>
                  <a:pt x="262" y="2834"/>
                </a:cubicBezTo>
                <a:cubicBezTo>
                  <a:pt x="53" y="3031"/>
                  <a:pt x="0" y="3345"/>
                  <a:pt x="0" y="3633"/>
                </a:cubicBezTo>
                <a:cubicBezTo>
                  <a:pt x="27" y="4784"/>
                  <a:pt x="707" y="5818"/>
                  <a:pt x="1400" y="6747"/>
                </a:cubicBezTo>
                <a:cubicBezTo>
                  <a:pt x="1989" y="7532"/>
                  <a:pt x="2604" y="8317"/>
                  <a:pt x="2905" y="9233"/>
                </a:cubicBezTo>
                <a:lnTo>
                  <a:pt x="7315" y="9233"/>
                </a:lnTo>
                <a:cubicBezTo>
                  <a:pt x="7485" y="8395"/>
                  <a:pt x="7838" y="7610"/>
                  <a:pt x="8283" y="6891"/>
                </a:cubicBezTo>
                <a:cubicBezTo>
                  <a:pt x="8898" y="5844"/>
                  <a:pt x="9696" y="4876"/>
                  <a:pt x="10324" y="3855"/>
                </a:cubicBezTo>
                <a:cubicBezTo>
                  <a:pt x="10638" y="3345"/>
                  <a:pt x="10913" y="2677"/>
                  <a:pt x="10586" y="2167"/>
                </a:cubicBezTo>
                <a:cubicBezTo>
                  <a:pt x="10416" y="1892"/>
                  <a:pt x="10062" y="1735"/>
                  <a:pt x="9735" y="1722"/>
                </a:cubicBezTo>
                <a:cubicBezTo>
                  <a:pt x="9719" y="1722"/>
                  <a:pt x="9702" y="1721"/>
                  <a:pt x="9685" y="1721"/>
                </a:cubicBezTo>
                <a:cubicBezTo>
                  <a:pt x="9375" y="1721"/>
                  <a:pt x="9065" y="1835"/>
                  <a:pt x="8767" y="1984"/>
                </a:cubicBezTo>
                <a:cubicBezTo>
                  <a:pt x="7877" y="2442"/>
                  <a:pt x="7197" y="3266"/>
                  <a:pt x="6752" y="4143"/>
                </a:cubicBezTo>
                <a:cubicBezTo>
                  <a:pt x="6294" y="5046"/>
                  <a:pt x="6006" y="6014"/>
                  <a:pt x="5744" y="6995"/>
                </a:cubicBezTo>
                <a:cubicBezTo>
                  <a:pt x="5941" y="5543"/>
                  <a:pt x="5993" y="4090"/>
                  <a:pt x="5823" y="2638"/>
                </a:cubicBezTo>
                <a:cubicBezTo>
                  <a:pt x="5744" y="1892"/>
                  <a:pt x="5606" y="1"/>
                  <a:pt x="46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27"/>
          <p:cNvSpPr/>
          <p:nvPr/>
        </p:nvSpPr>
        <p:spPr>
          <a:xfrm>
            <a:off x="7960951" y="2937889"/>
            <a:ext cx="356201" cy="1190734"/>
          </a:xfrm>
          <a:custGeom>
            <a:avLst/>
            <a:gdLst/>
            <a:ahLst/>
            <a:cxnLst/>
            <a:rect l="l" t="t" r="r" b="b"/>
            <a:pathLst>
              <a:path w="2762" h="9233" extrusionOk="0">
                <a:moveTo>
                  <a:pt x="1417" y="1"/>
                </a:moveTo>
                <a:cubicBezTo>
                  <a:pt x="1267" y="1"/>
                  <a:pt x="1096" y="47"/>
                  <a:pt x="903" y="152"/>
                </a:cubicBezTo>
                <a:cubicBezTo>
                  <a:pt x="0" y="623"/>
                  <a:pt x="40" y="2337"/>
                  <a:pt x="131" y="3188"/>
                </a:cubicBezTo>
                <a:cubicBezTo>
                  <a:pt x="262" y="4326"/>
                  <a:pt x="720" y="5399"/>
                  <a:pt x="825" y="6511"/>
                </a:cubicBezTo>
                <a:cubicBezTo>
                  <a:pt x="877" y="6747"/>
                  <a:pt x="929" y="6982"/>
                  <a:pt x="982" y="7218"/>
                </a:cubicBezTo>
                <a:cubicBezTo>
                  <a:pt x="1112" y="7885"/>
                  <a:pt x="1256" y="8552"/>
                  <a:pt x="1335" y="9233"/>
                </a:cubicBezTo>
                <a:lnTo>
                  <a:pt x="2395" y="9233"/>
                </a:lnTo>
                <a:cubicBezTo>
                  <a:pt x="2408" y="8461"/>
                  <a:pt x="2434" y="7676"/>
                  <a:pt x="2552" y="6891"/>
                </a:cubicBezTo>
                <a:lnTo>
                  <a:pt x="2552" y="6891"/>
                </a:lnTo>
                <a:cubicBezTo>
                  <a:pt x="2539" y="6917"/>
                  <a:pt x="2539" y="6956"/>
                  <a:pt x="2512" y="6982"/>
                </a:cubicBezTo>
                <a:cubicBezTo>
                  <a:pt x="2709" y="5543"/>
                  <a:pt x="2761" y="4090"/>
                  <a:pt x="2591" y="2638"/>
                </a:cubicBezTo>
                <a:cubicBezTo>
                  <a:pt x="2512" y="1891"/>
                  <a:pt x="2374" y="1"/>
                  <a:pt x="14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27"/>
          <p:cNvSpPr/>
          <p:nvPr/>
        </p:nvSpPr>
        <p:spPr>
          <a:xfrm>
            <a:off x="5637850" y="3568874"/>
            <a:ext cx="3490876" cy="938352"/>
          </a:xfrm>
          <a:custGeom>
            <a:avLst/>
            <a:gdLst/>
            <a:ahLst/>
            <a:cxnLst/>
            <a:rect l="l" t="t" r="r" b="b"/>
            <a:pathLst>
              <a:path w="26262" h="5636" extrusionOk="0">
                <a:moveTo>
                  <a:pt x="11513" y="0"/>
                </a:moveTo>
                <a:cubicBezTo>
                  <a:pt x="11070" y="0"/>
                  <a:pt x="10628" y="97"/>
                  <a:pt x="10233" y="297"/>
                </a:cubicBezTo>
                <a:cubicBezTo>
                  <a:pt x="9212" y="821"/>
                  <a:pt x="8558" y="2011"/>
                  <a:pt x="8650" y="3163"/>
                </a:cubicBezTo>
                <a:cubicBezTo>
                  <a:pt x="8182" y="2831"/>
                  <a:pt x="7610" y="2668"/>
                  <a:pt x="7036" y="2668"/>
                </a:cubicBezTo>
                <a:cubicBezTo>
                  <a:pt x="6342" y="2668"/>
                  <a:pt x="5646" y="2907"/>
                  <a:pt x="5130" y="3372"/>
                </a:cubicBezTo>
                <a:cubicBezTo>
                  <a:pt x="4764" y="3712"/>
                  <a:pt x="4463" y="4197"/>
                  <a:pt x="3992" y="4419"/>
                </a:cubicBezTo>
                <a:cubicBezTo>
                  <a:pt x="3674" y="4571"/>
                  <a:pt x="3329" y="4595"/>
                  <a:pt x="2975" y="4595"/>
                </a:cubicBezTo>
                <a:cubicBezTo>
                  <a:pt x="2810" y="4595"/>
                  <a:pt x="2642" y="4589"/>
                  <a:pt x="2474" y="4589"/>
                </a:cubicBezTo>
                <a:cubicBezTo>
                  <a:pt x="2352" y="4589"/>
                  <a:pt x="2229" y="4592"/>
                  <a:pt x="2107" y="4602"/>
                </a:cubicBezTo>
                <a:cubicBezTo>
                  <a:pt x="1309" y="4655"/>
                  <a:pt x="537" y="5047"/>
                  <a:pt x="1" y="5636"/>
                </a:cubicBezTo>
                <a:lnTo>
                  <a:pt x="26262" y="5636"/>
                </a:lnTo>
                <a:lnTo>
                  <a:pt x="26262" y="101"/>
                </a:lnTo>
                <a:cubicBezTo>
                  <a:pt x="25529" y="415"/>
                  <a:pt x="24875" y="952"/>
                  <a:pt x="24430" y="1645"/>
                </a:cubicBezTo>
                <a:cubicBezTo>
                  <a:pt x="24273" y="1985"/>
                  <a:pt x="24142" y="2312"/>
                  <a:pt x="24011" y="2574"/>
                </a:cubicBezTo>
                <a:cubicBezTo>
                  <a:pt x="23946" y="2703"/>
                  <a:pt x="23815" y="2765"/>
                  <a:pt x="23683" y="2765"/>
                </a:cubicBezTo>
                <a:cubicBezTo>
                  <a:pt x="23547" y="2765"/>
                  <a:pt x="23410" y="2700"/>
                  <a:pt x="23344" y="2574"/>
                </a:cubicBezTo>
                <a:cubicBezTo>
                  <a:pt x="23215" y="2340"/>
                  <a:pt x="23101" y="2236"/>
                  <a:pt x="22946" y="2236"/>
                </a:cubicBezTo>
                <a:cubicBezTo>
                  <a:pt x="22850" y="2236"/>
                  <a:pt x="22739" y="2276"/>
                  <a:pt x="22598" y="2352"/>
                </a:cubicBezTo>
                <a:cubicBezTo>
                  <a:pt x="22310" y="2509"/>
                  <a:pt x="22048" y="2757"/>
                  <a:pt x="21761" y="2954"/>
                </a:cubicBezTo>
                <a:cubicBezTo>
                  <a:pt x="21710" y="2993"/>
                  <a:pt x="21652" y="3009"/>
                  <a:pt x="21593" y="3009"/>
                </a:cubicBezTo>
                <a:cubicBezTo>
                  <a:pt x="21454" y="3009"/>
                  <a:pt x="21307" y="2916"/>
                  <a:pt x="21224" y="2796"/>
                </a:cubicBezTo>
                <a:cubicBezTo>
                  <a:pt x="21017" y="2508"/>
                  <a:pt x="20797" y="2382"/>
                  <a:pt x="20553" y="2382"/>
                </a:cubicBezTo>
                <a:cubicBezTo>
                  <a:pt x="20365" y="2382"/>
                  <a:pt x="20163" y="2456"/>
                  <a:pt x="19942" y="2587"/>
                </a:cubicBezTo>
                <a:cubicBezTo>
                  <a:pt x="19882" y="2625"/>
                  <a:pt x="19816" y="2643"/>
                  <a:pt x="19749" y="2643"/>
                </a:cubicBezTo>
                <a:cubicBezTo>
                  <a:pt x="19611" y="2643"/>
                  <a:pt x="19472" y="2567"/>
                  <a:pt x="19392" y="2443"/>
                </a:cubicBezTo>
                <a:cubicBezTo>
                  <a:pt x="19154" y="2046"/>
                  <a:pt x="18552" y="1684"/>
                  <a:pt x="18021" y="1684"/>
                </a:cubicBezTo>
                <a:cubicBezTo>
                  <a:pt x="17765" y="1684"/>
                  <a:pt x="17525" y="1768"/>
                  <a:pt x="17351" y="1972"/>
                </a:cubicBezTo>
                <a:cubicBezTo>
                  <a:pt x="17287" y="2052"/>
                  <a:pt x="17194" y="2089"/>
                  <a:pt x="17099" y="2089"/>
                </a:cubicBezTo>
                <a:cubicBezTo>
                  <a:pt x="16962" y="2089"/>
                  <a:pt x="16819" y="2012"/>
                  <a:pt x="16749" y="1881"/>
                </a:cubicBezTo>
                <a:cubicBezTo>
                  <a:pt x="16501" y="1449"/>
                  <a:pt x="16291" y="965"/>
                  <a:pt x="15951" y="572"/>
                </a:cubicBezTo>
                <a:cubicBezTo>
                  <a:pt x="15742" y="350"/>
                  <a:pt x="15519" y="232"/>
                  <a:pt x="15271" y="166"/>
                </a:cubicBezTo>
                <a:cubicBezTo>
                  <a:pt x="15160" y="157"/>
                  <a:pt x="15042" y="148"/>
                  <a:pt x="14932" y="148"/>
                </a:cubicBezTo>
                <a:cubicBezTo>
                  <a:pt x="14886" y="148"/>
                  <a:pt x="14842" y="150"/>
                  <a:pt x="14800" y="153"/>
                </a:cubicBezTo>
                <a:cubicBezTo>
                  <a:pt x="14734" y="153"/>
                  <a:pt x="14682" y="166"/>
                  <a:pt x="14616" y="180"/>
                </a:cubicBezTo>
                <a:cubicBezTo>
                  <a:pt x="14590" y="180"/>
                  <a:pt x="14551" y="206"/>
                  <a:pt x="14525" y="206"/>
                </a:cubicBezTo>
                <a:cubicBezTo>
                  <a:pt x="14132" y="284"/>
                  <a:pt x="13766" y="467"/>
                  <a:pt x="13478" y="729"/>
                </a:cubicBezTo>
                <a:cubicBezTo>
                  <a:pt x="12945" y="252"/>
                  <a:pt x="12227" y="0"/>
                  <a:pt x="1151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27"/>
          <p:cNvSpPr/>
          <p:nvPr/>
        </p:nvSpPr>
        <p:spPr>
          <a:xfrm>
            <a:off x="3325" y="4342500"/>
            <a:ext cx="9143970" cy="801003"/>
          </a:xfrm>
          <a:custGeom>
            <a:avLst/>
            <a:gdLst/>
            <a:ahLst/>
            <a:cxnLst/>
            <a:rect l="l" t="t" r="r" b="b"/>
            <a:pathLst>
              <a:path w="39595" h="8476" extrusionOk="0">
                <a:moveTo>
                  <a:pt x="6100" y="1"/>
                </a:moveTo>
                <a:cubicBezTo>
                  <a:pt x="4054" y="1"/>
                  <a:pt x="2015" y="149"/>
                  <a:pt x="1" y="507"/>
                </a:cubicBezTo>
                <a:lnTo>
                  <a:pt x="1" y="8476"/>
                </a:lnTo>
                <a:lnTo>
                  <a:pt x="39569" y="8476"/>
                </a:lnTo>
                <a:lnTo>
                  <a:pt x="39569" y="429"/>
                </a:lnTo>
                <a:lnTo>
                  <a:pt x="39595" y="429"/>
                </a:lnTo>
                <a:cubicBezTo>
                  <a:pt x="39460" y="411"/>
                  <a:pt x="39320" y="405"/>
                  <a:pt x="39177" y="405"/>
                </a:cubicBezTo>
                <a:cubicBezTo>
                  <a:pt x="38891" y="405"/>
                  <a:pt x="38592" y="429"/>
                  <a:pt x="38286" y="429"/>
                </a:cubicBezTo>
                <a:cubicBezTo>
                  <a:pt x="36742" y="442"/>
                  <a:pt x="35185" y="455"/>
                  <a:pt x="33615" y="481"/>
                </a:cubicBezTo>
                <a:cubicBezTo>
                  <a:pt x="32398" y="494"/>
                  <a:pt x="31181" y="494"/>
                  <a:pt x="29964" y="651"/>
                </a:cubicBezTo>
                <a:cubicBezTo>
                  <a:pt x="27492" y="965"/>
                  <a:pt x="25110" y="1829"/>
                  <a:pt x="22624" y="1829"/>
                </a:cubicBezTo>
                <a:cubicBezTo>
                  <a:pt x="21329" y="1829"/>
                  <a:pt x="20073" y="1606"/>
                  <a:pt x="18790" y="1371"/>
                </a:cubicBezTo>
                <a:cubicBezTo>
                  <a:pt x="14616" y="638"/>
                  <a:pt x="10340" y="1"/>
                  <a:pt x="610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27"/>
          <p:cNvSpPr/>
          <p:nvPr/>
        </p:nvSpPr>
        <p:spPr>
          <a:xfrm>
            <a:off x="6908065" y="4759523"/>
            <a:ext cx="470980" cy="423650"/>
          </a:xfrm>
          <a:custGeom>
            <a:avLst/>
            <a:gdLst/>
            <a:ahLst/>
            <a:cxnLst/>
            <a:rect l="l" t="t" r="r" b="b"/>
            <a:pathLst>
              <a:path w="3652" h="3285" extrusionOk="0">
                <a:moveTo>
                  <a:pt x="2578" y="0"/>
                </a:moveTo>
                <a:cubicBezTo>
                  <a:pt x="2155" y="256"/>
                  <a:pt x="1858" y="764"/>
                  <a:pt x="1858" y="1276"/>
                </a:cubicBezTo>
                <a:lnTo>
                  <a:pt x="1858" y="1276"/>
                </a:lnTo>
                <a:cubicBezTo>
                  <a:pt x="1845" y="764"/>
                  <a:pt x="1522" y="271"/>
                  <a:pt x="1061" y="79"/>
                </a:cubicBezTo>
                <a:lnTo>
                  <a:pt x="1061" y="79"/>
                </a:lnTo>
                <a:cubicBezTo>
                  <a:pt x="995" y="497"/>
                  <a:pt x="1074" y="916"/>
                  <a:pt x="1296" y="1256"/>
                </a:cubicBezTo>
                <a:cubicBezTo>
                  <a:pt x="1015" y="1105"/>
                  <a:pt x="687" y="1024"/>
                  <a:pt x="367" y="1024"/>
                </a:cubicBezTo>
                <a:cubicBezTo>
                  <a:pt x="270" y="1024"/>
                  <a:pt x="173" y="1032"/>
                  <a:pt x="79" y="1047"/>
                </a:cubicBezTo>
                <a:cubicBezTo>
                  <a:pt x="324" y="1426"/>
                  <a:pt x="753" y="1680"/>
                  <a:pt x="1214" y="1711"/>
                </a:cubicBezTo>
                <a:lnTo>
                  <a:pt x="1214" y="1711"/>
                </a:lnTo>
                <a:cubicBezTo>
                  <a:pt x="1207" y="1711"/>
                  <a:pt x="1200" y="1711"/>
                  <a:pt x="1194" y="1711"/>
                </a:cubicBezTo>
                <a:cubicBezTo>
                  <a:pt x="773" y="1711"/>
                  <a:pt x="348" y="1841"/>
                  <a:pt x="1" y="2080"/>
                </a:cubicBezTo>
                <a:cubicBezTo>
                  <a:pt x="230" y="2211"/>
                  <a:pt x="495" y="2277"/>
                  <a:pt x="760" y="2277"/>
                </a:cubicBezTo>
                <a:cubicBezTo>
                  <a:pt x="1025" y="2277"/>
                  <a:pt x="1290" y="2211"/>
                  <a:pt x="1519" y="2080"/>
                </a:cubicBezTo>
                <a:lnTo>
                  <a:pt x="1519" y="2080"/>
                </a:lnTo>
                <a:cubicBezTo>
                  <a:pt x="1257" y="2421"/>
                  <a:pt x="1113" y="2852"/>
                  <a:pt x="1113" y="3284"/>
                </a:cubicBezTo>
                <a:cubicBezTo>
                  <a:pt x="1558" y="3127"/>
                  <a:pt x="1859" y="2682"/>
                  <a:pt x="1885" y="2211"/>
                </a:cubicBezTo>
                <a:cubicBezTo>
                  <a:pt x="1963" y="2630"/>
                  <a:pt x="2225" y="3023"/>
                  <a:pt x="2605" y="3245"/>
                </a:cubicBezTo>
                <a:cubicBezTo>
                  <a:pt x="2709" y="3049"/>
                  <a:pt x="2683" y="2800"/>
                  <a:pt x="2578" y="2604"/>
                </a:cubicBezTo>
                <a:cubicBezTo>
                  <a:pt x="2487" y="2408"/>
                  <a:pt x="2304" y="2237"/>
                  <a:pt x="2147" y="2094"/>
                </a:cubicBezTo>
                <a:lnTo>
                  <a:pt x="2147" y="2094"/>
                </a:lnTo>
                <a:cubicBezTo>
                  <a:pt x="2545" y="2335"/>
                  <a:pt x="3043" y="2476"/>
                  <a:pt x="3529" y="2476"/>
                </a:cubicBezTo>
                <a:cubicBezTo>
                  <a:pt x="3570" y="2476"/>
                  <a:pt x="3611" y="2475"/>
                  <a:pt x="3651" y="2473"/>
                </a:cubicBezTo>
                <a:cubicBezTo>
                  <a:pt x="3437" y="2045"/>
                  <a:pt x="2975" y="1758"/>
                  <a:pt x="2510" y="1758"/>
                </a:cubicBezTo>
                <a:cubicBezTo>
                  <a:pt x="2463" y="1758"/>
                  <a:pt x="2416" y="1760"/>
                  <a:pt x="2369" y="1766"/>
                </a:cubicBezTo>
                <a:cubicBezTo>
                  <a:pt x="2801" y="1583"/>
                  <a:pt x="3206" y="1413"/>
                  <a:pt x="3625" y="1230"/>
                </a:cubicBezTo>
                <a:cubicBezTo>
                  <a:pt x="3449" y="1095"/>
                  <a:pt x="3240" y="1034"/>
                  <a:pt x="3018" y="1034"/>
                </a:cubicBezTo>
                <a:cubicBezTo>
                  <a:pt x="2959" y="1034"/>
                  <a:pt x="2900" y="1039"/>
                  <a:pt x="2840" y="1047"/>
                </a:cubicBezTo>
                <a:cubicBezTo>
                  <a:pt x="2565" y="1086"/>
                  <a:pt x="2317" y="1230"/>
                  <a:pt x="2160" y="1439"/>
                </a:cubicBezTo>
                <a:cubicBezTo>
                  <a:pt x="2317" y="1230"/>
                  <a:pt x="2500" y="1021"/>
                  <a:pt x="2605" y="772"/>
                </a:cubicBezTo>
                <a:cubicBezTo>
                  <a:pt x="2696" y="523"/>
                  <a:pt x="2709" y="236"/>
                  <a:pt x="257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27"/>
          <p:cNvSpPr/>
          <p:nvPr/>
        </p:nvSpPr>
        <p:spPr>
          <a:xfrm>
            <a:off x="8023378" y="4782273"/>
            <a:ext cx="234716" cy="221175"/>
          </a:xfrm>
          <a:custGeom>
            <a:avLst/>
            <a:gdLst/>
            <a:ahLst/>
            <a:cxnLst/>
            <a:rect l="l" t="t" r="r" b="b"/>
            <a:pathLst>
              <a:path w="1820" h="1715" extrusionOk="0">
                <a:moveTo>
                  <a:pt x="799" y="1"/>
                </a:moveTo>
                <a:cubicBezTo>
                  <a:pt x="681" y="210"/>
                  <a:pt x="681" y="511"/>
                  <a:pt x="812" y="720"/>
                </a:cubicBezTo>
                <a:cubicBezTo>
                  <a:pt x="692" y="529"/>
                  <a:pt x="485" y="403"/>
                  <a:pt x="250" y="403"/>
                </a:cubicBezTo>
                <a:cubicBezTo>
                  <a:pt x="228" y="403"/>
                  <a:pt x="206" y="404"/>
                  <a:pt x="184" y="406"/>
                </a:cubicBezTo>
                <a:cubicBezTo>
                  <a:pt x="249" y="589"/>
                  <a:pt x="393" y="759"/>
                  <a:pt x="550" y="851"/>
                </a:cubicBezTo>
                <a:cubicBezTo>
                  <a:pt x="354" y="851"/>
                  <a:pt x="157" y="930"/>
                  <a:pt x="0" y="1047"/>
                </a:cubicBezTo>
                <a:cubicBezTo>
                  <a:pt x="102" y="1098"/>
                  <a:pt x="213" y="1124"/>
                  <a:pt x="324" y="1124"/>
                </a:cubicBezTo>
                <a:cubicBezTo>
                  <a:pt x="423" y="1124"/>
                  <a:pt x="523" y="1103"/>
                  <a:pt x="617" y="1060"/>
                </a:cubicBezTo>
                <a:lnTo>
                  <a:pt x="617" y="1060"/>
                </a:lnTo>
                <a:cubicBezTo>
                  <a:pt x="444" y="1156"/>
                  <a:pt x="305" y="1313"/>
                  <a:pt x="210" y="1492"/>
                </a:cubicBezTo>
                <a:cubicBezTo>
                  <a:pt x="471" y="1492"/>
                  <a:pt x="720" y="1335"/>
                  <a:pt x="851" y="1113"/>
                </a:cubicBezTo>
                <a:lnTo>
                  <a:pt x="851" y="1113"/>
                </a:lnTo>
                <a:cubicBezTo>
                  <a:pt x="812" y="1322"/>
                  <a:pt x="864" y="1531"/>
                  <a:pt x="969" y="1715"/>
                </a:cubicBezTo>
                <a:cubicBezTo>
                  <a:pt x="1113" y="1531"/>
                  <a:pt x="1126" y="1270"/>
                  <a:pt x="1034" y="1073"/>
                </a:cubicBezTo>
                <a:lnTo>
                  <a:pt x="1034" y="1073"/>
                </a:lnTo>
                <a:cubicBezTo>
                  <a:pt x="1165" y="1244"/>
                  <a:pt x="1374" y="1322"/>
                  <a:pt x="1571" y="1322"/>
                </a:cubicBezTo>
                <a:cubicBezTo>
                  <a:pt x="1571" y="1204"/>
                  <a:pt x="1505" y="1126"/>
                  <a:pt x="1400" y="1060"/>
                </a:cubicBezTo>
                <a:cubicBezTo>
                  <a:pt x="1309" y="1008"/>
                  <a:pt x="1204" y="982"/>
                  <a:pt x="1100" y="969"/>
                </a:cubicBezTo>
                <a:cubicBezTo>
                  <a:pt x="1335" y="969"/>
                  <a:pt x="1597" y="903"/>
                  <a:pt x="1819" y="773"/>
                </a:cubicBezTo>
                <a:cubicBezTo>
                  <a:pt x="1721" y="701"/>
                  <a:pt x="1597" y="665"/>
                  <a:pt x="1474" y="665"/>
                </a:cubicBezTo>
                <a:cubicBezTo>
                  <a:pt x="1351" y="665"/>
                  <a:pt x="1230" y="701"/>
                  <a:pt x="1139" y="773"/>
                </a:cubicBezTo>
                <a:cubicBezTo>
                  <a:pt x="1270" y="589"/>
                  <a:pt x="1414" y="406"/>
                  <a:pt x="1531" y="249"/>
                </a:cubicBezTo>
                <a:cubicBezTo>
                  <a:pt x="1510" y="244"/>
                  <a:pt x="1489" y="242"/>
                  <a:pt x="1467" y="242"/>
                </a:cubicBezTo>
                <a:cubicBezTo>
                  <a:pt x="1364" y="242"/>
                  <a:pt x="1253" y="289"/>
                  <a:pt x="1178" y="354"/>
                </a:cubicBezTo>
                <a:cubicBezTo>
                  <a:pt x="1073" y="445"/>
                  <a:pt x="995" y="550"/>
                  <a:pt x="982" y="681"/>
                </a:cubicBezTo>
                <a:cubicBezTo>
                  <a:pt x="995" y="550"/>
                  <a:pt x="1008" y="419"/>
                  <a:pt x="995" y="315"/>
                </a:cubicBezTo>
                <a:cubicBezTo>
                  <a:pt x="982" y="197"/>
                  <a:pt x="916" y="66"/>
                  <a:pt x="79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27"/>
          <p:cNvSpPr/>
          <p:nvPr/>
        </p:nvSpPr>
        <p:spPr>
          <a:xfrm>
            <a:off x="8502610" y="4103918"/>
            <a:ext cx="626125" cy="1022692"/>
          </a:xfrm>
          <a:custGeom>
            <a:avLst/>
            <a:gdLst/>
            <a:ahLst/>
            <a:cxnLst/>
            <a:rect l="l" t="t" r="r" b="b"/>
            <a:pathLst>
              <a:path w="4855" h="7930" extrusionOk="0">
                <a:moveTo>
                  <a:pt x="4855" y="1"/>
                </a:moveTo>
                <a:cubicBezTo>
                  <a:pt x="4842" y="27"/>
                  <a:pt x="4842" y="66"/>
                  <a:pt x="4829" y="105"/>
                </a:cubicBezTo>
                <a:cubicBezTo>
                  <a:pt x="4541" y="1597"/>
                  <a:pt x="4449" y="3115"/>
                  <a:pt x="4528" y="4619"/>
                </a:cubicBezTo>
                <a:lnTo>
                  <a:pt x="4384" y="3638"/>
                </a:lnTo>
                <a:cubicBezTo>
                  <a:pt x="4305" y="3115"/>
                  <a:pt x="4214" y="2578"/>
                  <a:pt x="4004" y="2094"/>
                </a:cubicBezTo>
                <a:cubicBezTo>
                  <a:pt x="3782" y="1597"/>
                  <a:pt x="3402" y="1152"/>
                  <a:pt x="2879" y="1008"/>
                </a:cubicBezTo>
                <a:cubicBezTo>
                  <a:pt x="2801" y="1361"/>
                  <a:pt x="2814" y="1741"/>
                  <a:pt x="2840" y="2107"/>
                </a:cubicBezTo>
                <a:cubicBezTo>
                  <a:pt x="2892" y="2827"/>
                  <a:pt x="3010" y="3560"/>
                  <a:pt x="3167" y="4266"/>
                </a:cubicBezTo>
                <a:cubicBezTo>
                  <a:pt x="2735" y="3677"/>
                  <a:pt x="2238" y="3115"/>
                  <a:pt x="1767" y="2657"/>
                </a:cubicBezTo>
                <a:lnTo>
                  <a:pt x="1767" y="2657"/>
                </a:lnTo>
                <a:cubicBezTo>
                  <a:pt x="2120" y="3363"/>
                  <a:pt x="2486" y="4070"/>
                  <a:pt x="2866" y="4750"/>
                </a:cubicBezTo>
                <a:cubicBezTo>
                  <a:pt x="2958" y="4946"/>
                  <a:pt x="3324" y="5640"/>
                  <a:pt x="3677" y="6229"/>
                </a:cubicBezTo>
                <a:cubicBezTo>
                  <a:pt x="3625" y="6176"/>
                  <a:pt x="3586" y="6111"/>
                  <a:pt x="3520" y="6059"/>
                </a:cubicBezTo>
                <a:cubicBezTo>
                  <a:pt x="2905" y="5509"/>
                  <a:pt x="2055" y="5274"/>
                  <a:pt x="1243" y="5221"/>
                </a:cubicBezTo>
                <a:cubicBezTo>
                  <a:pt x="1212" y="5220"/>
                  <a:pt x="1179" y="5219"/>
                  <a:pt x="1146" y="5219"/>
                </a:cubicBezTo>
                <a:cubicBezTo>
                  <a:pt x="868" y="5219"/>
                  <a:pt x="562" y="5276"/>
                  <a:pt x="445" y="5522"/>
                </a:cubicBezTo>
                <a:cubicBezTo>
                  <a:pt x="1215" y="6407"/>
                  <a:pt x="2324" y="6802"/>
                  <a:pt x="3403" y="7261"/>
                </a:cubicBezTo>
                <a:lnTo>
                  <a:pt x="3403" y="7261"/>
                </a:lnTo>
                <a:cubicBezTo>
                  <a:pt x="2680" y="6957"/>
                  <a:pt x="1902" y="6792"/>
                  <a:pt x="1121" y="6792"/>
                </a:cubicBezTo>
                <a:cubicBezTo>
                  <a:pt x="746" y="6792"/>
                  <a:pt x="371" y="6830"/>
                  <a:pt x="0" y="6909"/>
                </a:cubicBezTo>
                <a:cubicBezTo>
                  <a:pt x="27" y="7145"/>
                  <a:pt x="262" y="7249"/>
                  <a:pt x="485" y="7341"/>
                </a:cubicBezTo>
                <a:cubicBezTo>
                  <a:pt x="1427" y="7681"/>
                  <a:pt x="2421" y="7877"/>
                  <a:pt x="3416" y="7930"/>
                </a:cubicBezTo>
                <a:lnTo>
                  <a:pt x="4318" y="7930"/>
                </a:lnTo>
                <a:cubicBezTo>
                  <a:pt x="4384" y="7930"/>
                  <a:pt x="4449" y="7930"/>
                  <a:pt x="4515" y="7904"/>
                </a:cubicBezTo>
                <a:lnTo>
                  <a:pt x="4515" y="7930"/>
                </a:lnTo>
                <a:lnTo>
                  <a:pt x="4541" y="7930"/>
                </a:lnTo>
                <a:lnTo>
                  <a:pt x="4541" y="7904"/>
                </a:lnTo>
                <a:lnTo>
                  <a:pt x="4580" y="7904"/>
                </a:lnTo>
                <a:cubicBezTo>
                  <a:pt x="4593" y="7904"/>
                  <a:pt x="4593" y="7930"/>
                  <a:pt x="4606" y="7930"/>
                </a:cubicBezTo>
                <a:lnTo>
                  <a:pt x="4724" y="7930"/>
                </a:lnTo>
                <a:cubicBezTo>
                  <a:pt x="4711" y="7930"/>
                  <a:pt x="4698" y="7904"/>
                  <a:pt x="4698" y="7904"/>
                </a:cubicBezTo>
                <a:lnTo>
                  <a:pt x="4698" y="7904"/>
                </a:lnTo>
                <a:cubicBezTo>
                  <a:pt x="4720" y="7912"/>
                  <a:pt x="4738" y="7915"/>
                  <a:pt x="4756" y="7915"/>
                </a:cubicBezTo>
                <a:cubicBezTo>
                  <a:pt x="4791" y="7915"/>
                  <a:pt x="4820" y="7904"/>
                  <a:pt x="4855" y="7904"/>
                </a:cubicBezTo>
                <a:lnTo>
                  <a:pt x="485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27"/>
          <p:cNvSpPr/>
          <p:nvPr/>
        </p:nvSpPr>
        <p:spPr>
          <a:xfrm>
            <a:off x="7782085" y="1997923"/>
            <a:ext cx="108073" cy="104849"/>
          </a:xfrm>
          <a:custGeom>
            <a:avLst/>
            <a:gdLst/>
            <a:ahLst/>
            <a:cxnLst/>
            <a:rect l="l" t="t" r="r" b="b"/>
            <a:pathLst>
              <a:path w="838" h="813" extrusionOk="0">
                <a:moveTo>
                  <a:pt x="393" y="1"/>
                </a:moveTo>
                <a:cubicBezTo>
                  <a:pt x="301" y="1"/>
                  <a:pt x="183" y="53"/>
                  <a:pt x="118" y="119"/>
                </a:cubicBezTo>
                <a:cubicBezTo>
                  <a:pt x="53" y="197"/>
                  <a:pt x="0" y="276"/>
                  <a:pt x="0" y="393"/>
                </a:cubicBezTo>
                <a:cubicBezTo>
                  <a:pt x="0" y="485"/>
                  <a:pt x="40" y="603"/>
                  <a:pt x="118" y="668"/>
                </a:cubicBezTo>
                <a:cubicBezTo>
                  <a:pt x="131" y="681"/>
                  <a:pt x="157" y="707"/>
                  <a:pt x="170" y="707"/>
                </a:cubicBezTo>
                <a:cubicBezTo>
                  <a:pt x="223" y="734"/>
                  <a:pt x="249" y="773"/>
                  <a:pt x="301" y="786"/>
                </a:cubicBezTo>
                <a:cubicBezTo>
                  <a:pt x="354" y="799"/>
                  <a:pt x="393" y="812"/>
                  <a:pt x="458" y="812"/>
                </a:cubicBezTo>
                <a:cubicBezTo>
                  <a:pt x="655" y="812"/>
                  <a:pt x="838" y="642"/>
                  <a:pt x="838" y="446"/>
                </a:cubicBezTo>
                <a:cubicBezTo>
                  <a:pt x="825" y="407"/>
                  <a:pt x="812" y="380"/>
                  <a:pt x="812" y="341"/>
                </a:cubicBezTo>
                <a:cubicBezTo>
                  <a:pt x="785" y="276"/>
                  <a:pt x="746" y="236"/>
                  <a:pt x="707" y="171"/>
                </a:cubicBezTo>
                <a:cubicBezTo>
                  <a:pt x="694" y="145"/>
                  <a:pt x="681" y="132"/>
                  <a:pt x="681" y="119"/>
                </a:cubicBezTo>
                <a:cubicBezTo>
                  <a:pt x="615" y="53"/>
                  <a:pt x="498" y="1"/>
                  <a:pt x="39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27"/>
          <p:cNvSpPr/>
          <p:nvPr/>
        </p:nvSpPr>
        <p:spPr>
          <a:xfrm>
            <a:off x="5895350" y="-111612"/>
            <a:ext cx="3243575" cy="1685975"/>
          </a:xfrm>
          <a:custGeom>
            <a:avLst/>
            <a:gdLst/>
            <a:ahLst/>
            <a:cxnLst/>
            <a:rect l="l" t="t" r="r" b="b"/>
            <a:pathLst>
              <a:path w="129743" h="67439" extrusionOk="0">
                <a:moveTo>
                  <a:pt x="0" y="0"/>
                </a:moveTo>
                <a:cubicBezTo>
                  <a:pt x="24713" y="42011"/>
                  <a:pt x="81711" y="59156"/>
                  <a:pt x="129743" y="67439"/>
                </a:cubicBezTo>
              </a:path>
            </a:pathLst>
          </a:custGeom>
          <a:noFill/>
          <a:ln w="76200" cap="flat" cmpd="sng">
            <a:solidFill>
              <a:schemeClr val="accent3"/>
            </a:solidFill>
            <a:prstDash val="solid"/>
            <a:round/>
            <a:headEnd type="none" w="med" len="med"/>
            <a:tailEnd type="none" w="med" len="med"/>
          </a:ln>
        </p:spPr>
      </p:sp>
      <p:sp>
        <p:nvSpPr>
          <p:cNvPr id="510" name="Google Shape;510;p27"/>
          <p:cNvSpPr/>
          <p:nvPr/>
        </p:nvSpPr>
        <p:spPr>
          <a:xfrm>
            <a:off x="6555675" y="-61575"/>
            <a:ext cx="3012500" cy="2250800"/>
          </a:xfrm>
          <a:custGeom>
            <a:avLst/>
            <a:gdLst/>
            <a:ahLst/>
            <a:cxnLst/>
            <a:rect l="l" t="t" r="r" b="b"/>
            <a:pathLst>
              <a:path w="120500" h="90032" extrusionOk="0">
                <a:moveTo>
                  <a:pt x="0" y="0"/>
                </a:moveTo>
                <a:cubicBezTo>
                  <a:pt x="0" y="14494"/>
                  <a:pt x="10159" y="27910"/>
                  <a:pt x="19855" y="38683"/>
                </a:cubicBezTo>
                <a:cubicBezTo>
                  <a:pt x="45050" y="66677"/>
                  <a:pt x="83662" y="82195"/>
                  <a:pt x="120500" y="90032"/>
                </a:cubicBezTo>
              </a:path>
            </a:pathLst>
          </a:custGeom>
          <a:noFill/>
          <a:ln w="76200" cap="flat" cmpd="sng">
            <a:solidFill>
              <a:schemeClr val="accent3"/>
            </a:solidFill>
            <a:prstDash val="solid"/>
            <a:round/>
            <a:headEnd type="none" w="med" len="med"/>
            <a:tailEnd type="none" w="med" len="med"/>
          </a:ln>
        </p:spPr>
      </p:sp>
      <p:sp>
        <p:nvSpPr>
          <p:cNvPr id="511" name="Google Shape;511;p27"/>
          <p:cNvSpPr/>
          <p:nvPr/>
        </p:nvSpPr>
        <p:spPr>
          <a:xfrm>
            <a:off x="3320675" y="-104375"/>
            <a:ext cx="5366000" cy="622500"/>
          </a:xfrm>
          <a:custGeom>
            <a:avLst/>
            <a:gdLst/>
            <a:ahLst/>
            <a:cxnLst/>
            <a:rect l="l" t="t" r="r" b="b"/>
            <a:pathLst>
              <a:path w="214640" h="24900" extrusionOk="0">
                <a:moveTo>
                  <a:pt x="0" y="0"/>
                </a:moveTo>
                <a:cubicBezTo>
                  <a:pt x="6940" y="10412"/>
                  <a:pt x="21831" y="13736"/>
                  <a:pt x="34232" y="15405"/>
                </a:cubicBezTo>
                <a:cubicBezTo>
                  <a:pt x="48290" y="17297"/>
                  <a:pt x="62289" y="19615"/>
                  <a:pt x="76339" y="21567"/>
                </a:cubicBezTo>
                <a:cubicBezTo>
                  <a:pt x="122037" y="27915"/>
                  <a:pt x="169294" y="24593"/>
                  <a:pt x="214640" y="16090"/>
                </a:cubicBezTo>
              </a:path>
            </a:pathLst>
          </a:custGeom>
          <a:noFill/>
          <a:ln w="76200" cap="flat" cmpd="sng">
            <a:solidFill>
              <a:schemeClr val="accent3"/>
            </a:solidFill>
            <a:prstDash val="solid"/>
            <a:round/>
            <a:headEnd type="none" w="med" len="med"/>
            <a:tailEnd type="none" w="med" len="med"/>
          </a:ln>
        </p:spPr>
      </p:sp>
      <p:sp>
        <p:nvSpPr>
          <p:cNvPr id="512" name="Google Shape;512;p27"/>
          <p:cNvSpPr/>
          <p:nvPr/>
        </p:nvSpPr>
        <p:spPr>
          <a:xfrm>
            <a:off x="644775" y="5512"/>
            <a:ext cx="701649" cy="4351228"/>
          </a:xfrm>
          <a:custGeom>
            <a:avLst/>
            <a:gdLst/>
            <a:ahLst/>
            <a:cxnLst/>
            <a:rect l="l" t="t" r="r" b="b"/>
            <a:pathLst>
              <a:path w="4895" h="32909" extrusionOk="0">
                <a:moveTo>
                  <a:pt x="2395" y="1"/>
                </a:moveTo>
                <a:cubicBezTo>
                  <a:pt x="2526" y="5405"/>
                  <a:pt x="2539" y="10822"/>
                  <a:pt x="1937" y="16121"/>
                </a:cubicBezTo>
                <a:cubicBezTo>
                  <a:pt x="1531" y="19588"/>
                  <a:pt x="851" y="22964"/>
                  <a:pt x="432" y="26432"/>
                </a:cubicBezTo>
                <a:cubicBezTo>
                  <a:pt x="171" y="28551"/>
                  <a:pt x="0" y="30750"/>
                  <a:pt x="53" y="32909"/>
                </a:cubicBezTo>
                <a:lnTo>
                  <a:pt x="3599" y="32909"/>
                </a:lnTo>
                <a:cubicBezTo>
                  <a:pt x="4894" y="22284"/>
                  <a:pt x="3128" y="10953"/>
                  <a:pt x="362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ontents slide layout">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1F6879E5-6761-1A98-5F22-0ECF902CEF5E}"/>
              </a:ext>
            </a:extLst>
          </p:cNvPr>
          <p:cNvPicPr>
            <a:picLocks noChangeAspect="1"/>
          </p:cNvPicPr>
          <p:nvPr userDrawn="1"/>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3444803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445025"/>
            <a:ext cx="77175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3500"/>
              <a:buFont typeface="Quicksand"/>
              <a:buNone/>
              <a:defRPr sz="3500" b="1">
                <a:solidFill>
                  <a:schemeClr val="dk1"/>
                </a:solidFill>
                <a:latin typeface="Quicksand"/>
                <a:ea typeface="Quicksand"/>
                <a:cs typeface="Quicksand"/>
                <a:sym typeface="Quicksand"/>
              </a:defRPr>
            </a:lvl1pPr>
            <a:lvl2pPr lvl="1" rtl="0">
              <a:spcBef>
                <a:spcPts val="0"/>
              </a:spcBef>
              <a:spcAft>
                <a:spcPts val="0"/>
              </a:spcAft>
              <a:buClr>
                <a:schemeClr val="dk1"/>
              </a:buClr>
              <a:buSzPts val="3500"/>
              <a:buFont typeface="Quicksand"/>
              <a:buNone/>
              <a:defRPr sz="3500" b="1">
                <a:solidFill>
                  <a:schemeClr val="dk1"/>
                </a:solidFill>
                <a:latin typeface="Quicksand"/>
                <a:ea typeface="Quicksand"/>
                <a:cs typeface="Quicksand"/>
                <a:sym typeface="Quicksand"/>
              </a:defRPr>
            </a:lvl2pPr>
            <a:lvl3pPr lvl="2" rtl="0">
              <a:spcBef>
                <a:spcPts val="0"/>
              </a:spcBef>
              <a:spcAft>
                <a:spcPts val="0"/>
              </a:spcAft>
              <a:buClr>
                <a:schemeClr val="dk1"/>
              </a:buClr>
              <a:buSzPts val="3500"/>
              <a:buFont typeface="Quicksand"/>
              <a:buNone/>
              <a:defRPr sz="3500" b="1">
                <a:solidFill>
                  <a:schemeClr val="dk1"/>
                </a:solidFill>
                <a:latin typeface="Quicksand"/>
                <a:ea typeface="Quicksand"/>
                <a:cs typeface="Quicksand"/>
                <a:sym typeface="Quicksand"/>
              </a:defRPr>
            </a:lvl3pPr>
            <a:lvl4pPr lvl="3" rtl="0">
              <a:spcBef>
                <a:spcPts val="0"/>
              </a:spcBef>
              <a:spcAft>
                <a:spcPts val="0"/>
              </a:spcAft>
              <a:buClr>
                <a:schemeClr val="dk1"/>
              </a:buClr>
              <a:buSzPts val="3500"/>
              <a:buFont typeface="Quicksand"/>
              <a:buNone/>
              <a:defRPr sz="3500" b="1">
                <a:solidFill>
                  <a:schemeClr val="dk1"/>
                </a:solidFill>
                <a:latin typeface="Quicksand"/>
                <a:ea typeface="Quicksand"/>
                <a:cs typeface="Quicksand"/>
                <a:sym typeface="Quicksand"/>
              </a:defRPr>
            </a:lvl4pPr>
            <a:lvl5pPr lvl="4" rtl="0">
              <a:spcBef>
                <a:spcPts val="0"/>
              </a:spcBef>
              <a:spcAft>
                <a:spcPts val="0"/>
              </a:spcAft>
              <a:buClr>
                <a:schemeClr val="dk1"/>
              </a:buClr>
              <a:buSzPts val="3500"/>
              <a:buFont typeface="Quicksand"/>
              <a:buNone/>
              <a:defRPr sz="3500" b="1">
                <a:solidFill>
                  <a:schemeClr val="dk1"/>
                </a:solidFill>
                <a:latin typeface="Quicksand"/>
                <a:ea typeface="Quicksand"/>
                <a:cs typeface="Quicksand"/>
                <a:sym typeface="Quicksand"/>
              </a:defRPr>
            </a:lvl5pPr>
            <a:lvl6pPr lvl="5" rtl="0">
              <a:spcBef>
                <a:spcPts val="0"/>
              </a:spcBef>
              <a:spcAft>
                <a:spcPts val="0"/>
              </a:spcAft>
              <a:buClr>
                <a:schemeClr val="dk1"/>
              </a:buClr>
              <a:buSzPts val="3500"/>
              <a:buFont typeface="Quicksand"/>
              <a:buNone/>
              <a:defRPr sz="3500" b="1">
                <a:solidFill>
                  <a:schemeClr val="dk1"/>
                </a:solidFill>
                <a:latin typeface="Quicksand"/>
                <a:ea typeface="Quicksand"/>
                <a:cs typeface="Quicksand"/>
                <a:sym typeface="Quicksand"/>
              </a:defRPr>
            </a:lvl6pPr>
            <a:lvl7pPr lvl="6" rtl="0">
              <a:spcBef>
                <a:spcPts val="0"/>
              </a:spcBef>
              <a:spcAft>
                <a:spcPts val="0"/>
              </a:spcAft>
              <a:buClr>
                <a:schemeClr val="dk1"/>
              </a:buClr>
              <a:buSzPts val="3500"/>
              <a:buFont typeface="Quicksand"/>
              <a:buNone/>
              <a:defRPr sz="3500" b="1">
                <a:solidFill>
                  <a:schemeClr val="dk1"/>
                </a:solidFill>
                <a:latin typeface="Quicksand"/>
                <a:ea typeface="Quicksand"/>
                <a:cs typeface="Quicksand"/>
                <a:sym typeface="Quicksand"/>
              </a:defRPr>
            </a:lvl7pPr>
            <a:lvl8pPr lvl="7" rtl="0">
              <a:spcBef>
                <a:spcPts val="0"/>
              </a:spcBef>
              <a:spcAft>
                <a:spcPts val="0"/>
              </a:spcAft>
              <a:buClr>
                <a:schemeClr val="dk1"/>
              </a:buClr>
              <a:buSzPts val="3500"/>
              <a:buFont typeface="Quicksand"/>
              <a:buNone/>
              <a:defRPr sz="3500" b="1">
                <a:solidFill>
                  <a:schemeClr val="dk1"/>
                </a:solidFill>
                <a:latin typeface="Quicksand"/>
                <a:ea typeface="Quicksand"/>
                <a:cs typeface="Quicksand"/>
                <a:sym typeface="Quicksand"/>
              </a:defRPr>
            </a:lvl8pPr>
            <a:lvl9pPr lvl="8" rtl="0">
              <a:spcBef>
                <a:spcPts val="0"/>
              </a:spcBef>
              <a:spcAft>
                <a:spcPts val="0"/>
              </a:spcAft>
              <a:buClr>
                <a:schemeClr val="dk1"/>
              </a:buClr>
              <a:buSzPts val="3500"/>
              <a:buFont typeface="Quicksand"/>
              <a:buNone/>
              <a:defRPr sz="3500" b="1">
                <a:solidFill>
                  <a:schemeClr val="dk1"/>
                </a:solidFill>
                <a:latin typeface="Quicksand"/>
                <a:ea typeface="Quicksand"/>
                <a:cs typeface="Quicksand"/>
                <a:sym typeface="Quicksand"/>
              </a:defRPr>
            </a:lvl9pPr>
          </a:lstStyle>
          <a:p>
            <a:endParaRPr/>
          </a:p>
        </p:txBody>
      </p:sp>
      <p:sp>
        <p:nvSpPr>
          <p:cNvPr id="7" name="Google Shape;7;p1"/>
          <p:cNvSpPr txBox="1">
            <a:spLocks noGrp="1"/>
          </p:cNvSpPr>
          <p:nvPr>
            <p:ph type="body" idx="1"/>
          </p:nvPr>
        </p:nvSpPr>
        <p:spPr>
          <a:xfrm>
            <a:off x="713225" y="1152475"/>
            <a:ext cx="7717500" cy="34164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dk1"/>
              </a:buClr>
              <a:buSzPts val="1400"/>
              <a:buFont typeface="Quicksand Medium"/>
              <a:buChar char="●"/>
              <a:defRPr>
                <a:solidFill>
                  <a:schemeClr val="dk1"/>
                </a:solidFill>
                <a:latin typeface="Quicksand Medium"/>
                <a:ea typeface="Quicksand Medium"/>
                <a:cs typeface="Quicksand Medium"/>
                <a:sym typeface="Quicksand Medium"/>
              </a:defRPr>
            </a:lvl1pPr>
            <a:lvl2pPr marL="914400" lvl="1" indent="-317500">
              <a:lnSpc>
                <a:spcPct val="115000"/>
              </a:lnSpc>
              <a:spcBef>
                <a:spcPts val="0"/>
              </a:spcBef>
              <a:spcAft>
                <a:spcPts val="0"/>
              </a:spcAft>
              <a:buClr>
                <a:schemeClr val="dk1"/>
              </a:buClr>
              <a:buSzPts val="1400"/>
              <a:buFont typeface="Quicksand Medium"/>
              <a:buChar char="○"/>
              <a:defRPr>
                <a:solidFill>
                  <a:schemeClr val="dk1"/>
                </a:solidFill>
                <a:latin typeface="Quicksand Medium"/>
                <a:ea typeface="Quicksand Medium"/>
                <a:cs typeface="Quicksand Medium"/>
                <a:sym typeface="Quicksand Medium"/>
              </a:defRPr>
            </a:lvl2pPr>
            <a:lvl3pPr marL="1371600" lvl="2" indent="-317500">
              <a:lnSpc>
                <a:spcPct val="115000"/>
              </a:lnSpc>
              <a:spcBef>
                <a:spcPts val="0"/>
              </a:spcBef>
              <a:spcAft>
                <a:spcPts val="0"/>
              </a:spcAft>
              <a:buClr>
                <a:schemeClr val="dk1"/>
              </a:buClr>
              <a:buSzPts val="1400"/>
              <a:buFont typeface="Quicksand Medium"/>
              <a:buChar char="■"/>
              <a:defRPr>
                <a:solidFill>
                  <a:schemeClr val="dk1"/>
                </a:solidFill>
                <a:latin typeface="Quicksand Medium"/>
                <a:ea typeface="Quicksand Medium"/>
                <a:cs typeface="Quicksand Medium"/>
                <a:sym typeface="Quicksand Medium"/>
              </a:defRPr>
            </a:lvl3pPr>
            <a:lvl4pPr marL="1828800" lvl="3" indent="-317500">
              <a:lnSpc>
                <a:spcPct val="115000"/>
              </a:lnSpc>
              <a:spcBef>
                <a:spcPts val="0"/>
              </a:spcBef>
              <a:spcAft>
                <a:spcPts val="0"/>
              </a:spcAft>
              <a:buClr>
                <a:schemeClr val="dk1"/>
              </a:buClr>
              <a:buSzPts val="1400"/>
              <a:buFont typeface="Quicksand Medium"/>
              <a:buChar char="●"/>
              <a:defRPr>
                <a:solidFill>
                  <a:schemeClr val="dk1"/>
                </a:solidFill>
                <a:latin typeface="Quicksand Medium"/>
                <a:ea typeface="Quicksand Medium"/>
                <a:cs typeface="Quicksand Medium"/>
                <a:sym typeface="Quicksand Medium"/>
              </a:defRPr>
            </a:lvl4pPr>
            <a:lvl5pPr marL="2286000" lvl="4" indent="-317500">
              <a:lnSpc>
                <a:spcPct val="115000"/>
              </a:lnSpc>
              <a:spcBef>
                <a:spcPts val="0"/>
              </a:spcBef>
              <a:spcAft>
                <a:spcPts val="0"/>
              </a:spcAft>
              <a:buClr>
                <a:schemeClr val="dk1"/>
              </a:buClr>
              <a:buSzPts val="1400"/>
              <a:buFont typeface="Quicksand Medium"/>
              <a:buChar char="○"/>
              <a:defRPr>
                <a:solidFill>
                  <a:schemeClr val="dk1"/>
                </a:solidFill>
                <a:latin typeface="Quicksand Medium"/>
                <a:ea typeface="Quicksand Medium"/>
                <a:cs typeface="Quicksand Medium"/>
                <a:sym typeface="Quicksand Medium"/>
              </a:defRPr>
            </a:lvl5pPr>
            <a:lvl6pPr marL="2743200" lvl="5" indent="-317500">
              <a:lnSpc>
                <a:spcPct val="115000"/>
              </a:lnSpc>
              <a:spcBef>
                <a:spcPts val="0"/>
              </a:spcBef>
              <a:spcAft>
                <a:spcPts val="0"/>
              </a:spcAft>
              <a:buClr>
                <a:schemeClr val="dk1"/>
              </a:buClr>
              <a:buSzPts val="1400"/>
              <a:buFont typeface="Quicksand Medium"/>
              <a:buChar char="■"/>
              <a:defRPr>
                <a:solidFill>
                  <a:schemeClr val="dk1"/>
                </a:solidFill>
                <a:latin typeface="Quicksand Medium"/>
                <a:ea typeface="Quicksand Medium"/>
                <a:cs typeface="Quicksand Medium"/>
                <a:sym typeface="Quicksand Medium"/>
              </a:defRPr>
            </a:lvl6pPr>
            <a:lvl7pPr marL="3200400" lvl="6" indent="-317500">
              <a:lnSpc>
                <a:spcPct val="115000"/>
              </a:lnSpc>
              <a:spcBef>
                <a:spcPts val="0"/>
              </a:spcBef>
              <a:spcAft>
                <a:spcPts val="0"/>
              </a:spcAft>
              <a:buClr>
                <a:schemeClr val="dk1"/>
              </a:buClr>
              <a:buSzPts val="1400"/>
              <a:buFont typeface="Quicksand Medium"/>
              <a:buChar char="●"/>
              <a:defRPr>
                <a:solidFill>
                  <a:schemeClr val="dk1"/>
                </a:solidFill>
                <a:latin typeface="Quicksand Medium"/>
                <a:ea typeface="Quicksand Medium"/>
                <a:cs typeface="Quicksand Medium"/>
                <a:sym typeface="Quicksand Medium"/>
              </a:defRPr>
            </a:lvl7pPr>
            <a:lvl8pPr marL="3657600" lvl="7" indent="-317500">
              <a:lnSpc>
                <a:spcPct val="115000"/>
              </a:lnSpc>
              <a:spcBef>
                <a:spcPts val="0"/>
              </a:spcBef>
              <a:spcAft>
                <a:spcPts val="0"/>
              </a:spcAft>
              <a:buClr>
                <a:schemeClr val="dk1"/>
              </a:buClr>
              <a:buSzPts val="1400"/>
              <a:buFont typeface="Quicksand Medium"/>
              <a:buChar char="○"/>
              <a:defRPr>
                <a:solidFill>
                  <a:schemeClr val="dk1"/>
                </a:solidFill>
                <a:latin typeface="Quicksand Medium"/>
                <a:ea typeface="Quicksand Medium"/>
                <a:cs typeface="Quicksand Medium"/>
                <a:sym typeface="Quicksand Medium"/>
              </a:defRPr>
            </a:lvl8pPr>
            <a:lvl9pPr marL="4114800" lvl="8" indent="-317500">
              <a:lnSpc>
                <a:spcPct val="115000"/>
              </a:lnSpc>
              <a:spcBef>
                <a:spcPts val="0"/>
              </a:spcBef>
              <a:spcAft>
                <a:spcPts val="0"/>
              </a:spcAft>
              <a:buClr>
                <a:schemeClr val="dk1"/>
              </a:buClr>
              <a:buSzPts val="1400"/>
              <a:buFont typeface="Quicksand Medium"/>
              <a:buChar char="■"/>
              <a:defRPr>
                <a:solidFill>
                  <a:schemeClr val="dk1"/>
                </a:solidFill>
                <a:latin typeface="Quicksand Medium"/>
                <a:ea typeface="Quicksand Medium"/>
                <a:cs typeface="Quicksand Medium"/>
                <a:sym typeface="Quicksand Medium"/>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2" r:id="rId2"/>
    <p:sldLayoutId id="2147483658" r:id="rId3"/>
    <p:sldLayoutId id="2147483660" r:id="rId4"/>
    <p:sldLayoutId id="2147483666" r:id="rId5"/>
    <p:sldLayoutId id="2147483668" r:id="rId6"/>
    <p:sldLayoutId id="2147483671" r:id="rId7"/>
    <p:sldLayoutId id="2147483673" r:id="rId8"/>
    <p:sldLayoutId id="2147483678" r:id="rId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docs.google.com/spreadsheets/d/1JjsNpSM8QA-OGkiXhvjaIn0lzIgHTAFOKCUJkANfWms/copy"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www.freepik.com/free-vector/alphabet-made-out-letters-animals_5425993.ht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7"/>
        <p:cNvGrpSpPr/>
        <p:nvPr/>
      </p:nvGrpSpPr>
      <p:grpSpPr>
        <a:xfrm>
          <a:off x="0" y="0"/>
          <a:ext cx="0" cy="0"/>
          <a:chOff x="0" y="0"/>
          <a:chExt cx="0" cy="0"/>
        </a:xfrm>
      </p:grpSpPr>
      <p:sp>
        <p:nvSpPr>
          <p:cNvPr id="538" name="Google Shape;538;p32"/>
          <p:cNvSpPr txBox="1">
            <a:spLocks noGrp="1"/>
          </p:cNvSpPr>
          <p:nvPr>
            <p:ph type="ctrTitle"/>
          </p:nvPr>
        </p:nvSpPr>
        <p:spPr>
          <a:xfrm>
            <a:off x="1418875" y="1103115"/>
            <a:ext cx="6391800" cy="899465"/>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fa-IR" dirty="0">
                <a:cs typeface="B Nazanin" panose="00000700000000000000" pitchFamily="2" charset="-78"/>
              </a:rPr>
              <a:t>تم : خصوصیات حیوانات</a:t>
            </a:r>
            <a:endParaRPr dirty="0">
              <a:cs typeface="B Nazanin" panose="00000700000000000000" pitchFamily="2" charset="-78"/>
            </a:endParaRPr>
          </a:p>
        </p:txBody>
      </p:sp>
      <p:sp>
        <p:nvSpPr>
          <p:cNvPr id="539" name="Google Shape;539;p32"/>
          <p:cNvSpPr txBox="1">
            <a:spLocks noGrp="1"/>
          </p:cNvSpPr>
          <p:nvPr>
            <p:ph type="subTitle" idx="1"/>
          </p:nvPr>
        </p:nvSpPr>
        <p:spPr>
          <a:xfrm>
            <a:off x="2393200" y="3012413"/>
            <a:ext cx="4528800" cy="475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fa-IR" dirty="0">
                <a:cs typeface="B Nazanin" panose="00000700000000000000" pitchFamily="2" charset="-78"/>
              </a:rPr>
              <a:t>اینجا جایی است که ارائه شما شروع می شود</a:t>
            </a:r>
            <a:endParaRPr dirty="0">
              <a:cs typeface="B Nazanin" panose="00000700000000000000" pitchFamily="2" charset="-78"/>
            </a:endParaRPr>
          </a:p>
        </p:txBody>
      </p:sp>
      <p:sp>
        <p:nvSpPr>
          <p:cNvPr id="540" name="Google Shape;540;p32"/>
          <p:cNvSpPr/>
          <p:nvPr/>
        </p:nvSpPr>
        <p:spPr>
          <a:xfrm>
            <a:off x="6545854" y="4397412"/>
            <a:ext cx="512097" cy="564753"/>
          </a:xfrm>
          <a:custGeom>
            <a:avLst/>
            <a:gdLst/>
            <a:ahLst/>
            <a:cxnLst/>
            <a:rect l="l" t="t" r="r" b="b"/>
            <a:pathLst>
              <a:path w="5065" h="4541" extrusionOk="0">
                <a:moveTo>
                  <a:pt x="3612" y="0"/>
                </a:moveTo>
                <a:cubicBezTo>
                  <a:pt x="3003" y="368"/>
                  <a:pt x="2615" y="1045"/>
                  <a:pt x="2617" y="1754"/>
                </a:cubicBezTo>
                <a:lnTo>
                  <a:pt x="2617" y="1754"/>
                </a:lnTo>
                <a:cubicBezTo>
                  <a:pt x="2590" y="1057"/>
                  <a:pt x="2140" y="384"/>
                  <a:pt x="1480" y="92"/>
                </a:cubicBezTo>
                <a:lnTo>
                  <a:pt x="1480" y="92"/>
                </a:lnTo>
                <a:cubicBezTo>
                  <a:pt x="1388" y="654"/>
                  <a:pt x="1519" y="1256"/>
                  <a:pt x="1807" y="1753"/>
                </a:cubicBezTo>
                <a:cubicBezTo>
                  <a:pt x="1426" y="1533"/>
                  <a:pt x="977" y="1420"/>
                  <a:pt x="535" y="1420"/>
                </a:cubicBezTo>
                <a:cubicBezTo>
                  <a:pt x="399" y="1420"/>
                  <a:pt x="264" y="1431"/>
                  <a:pt x="132" y="1453"/>
                </a:cubicBezTo>
                <a:cubicBezTo>
                  <a:pt x="480" y="1987"/>
                  <a:pt x="1088" y="2333"/>
                  <a:pt x="1732" y="2377"/>
                </a:cubicBezTo>
                <a:lnTo>
                  <a:pt x="1732" y="2377"/>
                </a:lnTo>
                <a:cubicBezTo>
                  <a:pt x="1705" y="2376"/>
                  <a:pt x="1678" y="2376"/>
                  <a:pt x="1652" y="2376"/>
                </a:cubicBezTo>
                <a:cubicBezTo>
                  <a:pt x="1070" y="2376"/>
                  <a:pt x="487" y="2547"/>
                  <a:pt x="1" y="2879"/>
                </a:cubicBezTo>
                <a:cubicBezTo>
                  <a:pt x="315" y="3068"/>
                  <a:pt x="685" y="3163"/>
                  <a:pt x="1056" y="3163"/>
                </a:cubicBezTo>
                <a:cubicBezTo>
                  <a:pt x="1427" y="3163"/>
                  <a:pt x="1800" y="3068"/>
                  <a:pt x="2121" y="2879"/>
                </a:cubicBezTo>
                <a:lnTo>
                  <a:pt x="2121" y="2879"/>
                </a:lnTo>
                <a:cubicBezTo>
                  <a:pt x="1741" y="3350"/>
                  <a:pt x="1545" y="3952"/>
                  <a:pt x="1545" y="4540"/>
                </a:cubicBezTo>
                <a:cubicBezTo>
                  <a:pt x="2160" y="4318"/>
                  <a:pt x="2592" y="3690"/>
                  <a:pt x="2618" y="3036"/>
                </a:cubicBezTo>
                <a:cubicBezTo>
                  <a:pt x="2723" y="3625"/>
                  <a:pt x="3102" y="4161"/>
                  <a:pt x="3625" y="4475"/>
                </a:cubicBezTo>
                <a:cubicBezTo>
                  <a:pt x="3795" y="4213"/>
                  <a:pt x="3743" y="3860"/>
                  <a:pt x="3599" y="3585"/>
                </a:cubicBezTo>
                <a:cubicBezTo>
                  <a:pt x="3442" y="3297"/>
                  <a:pt x="3220" y="3088"/>
                  <a:pt x="2984" y="2879"/>
                </a:cubicBezTo>
                <a:lnTo>
                  <a:pt x="2984" y="2879"/>
                </a:lnTo>
                <a:cubicBezTo>
                  <a:pt x="3571" y="3233"/>
                  <a:pt x="4248" y="3405"/>
                  <a:pt x="4921" y="3405"/>
                </a:cubicBezTo>
                <a:cubicBezTo>
                  <a:pt x="4969" y="3405"/>
                  <a:pt x="5017" y="3404"/>
                  <a:pt x="5065" y="3402"/>
                </a:cubicBezTo>
                <a:cubicBezTo>
                  <a:pt x="4807" y="2863"/>
                  <a:pt x="4170" y="2470"/>
                  <a:pt x="3541" y="2470"/>
                </a:cubicBezTo>
                <a:cubicBezTo>
                  <a:pt x="3469" y="2470"/>
                  <a:pt x="3396" y="2475"/>
                  <a:pt x="3324" y="2486"/>
                </a:cubicBezTo>
                <a:cubicBezTo>
                  <a:pt x="3913" y="2224"/>
                  <a:pt x="4476" y="1976"/>
                  <a:pt x="5065" y="1714"/>
                </a:cubicBezTo>
                <a:cubicBezTo>
                  <a:pt x="4815" y="1541"/>
                  <a:pt x="4503" y="1439"/>
                  <a:pt x="4188" y="1439"/>
                </a:cubicBezTo>
                <a:cubicBezTo>
                  <a:pt x="4122" y="1439"/>
                  <a:pt x="4057" y="1444"/>
                  <a:pt x="3992" y="1453"/>
                </a:cubicBezTo>
                <a:cubicBezTo>
                  <a:pt x="3612" y="1505"/>
                  <a:pt x="3246" y="1714"/>
                  <a:pt x="3024" y="2015"/>
                </a:cubicBezTo>
                <a:cubicBezTo>
                  <a:pt x="3246" y="1714"/>
                  <a:pt x="3495" y="1413"/>
                  <a:pt x="3625" y="1073"/>
                </a:cubicBezTo>
                <a:cubicBezTo>
                  <a:pt x="3756" y="733"/>
                  <a:pt x="3795" y="327"/>
                  <a:pt x="361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41" name="Google Shape;541;p32"/>
          <p:cNvSpPr/>
          <p:nvPr/>
        </p:nvSpPr>
        <p:spPr>
          <a:xfrm>
            <a:off x="2736835" y="4464032"/>
            <a:ext cx="255492" cy="279951"/>
          </a:xfrm>
          <a:custGeom>
            <a:avLst/>
            <a:gdLst/>
            <a:ahLst/>
            <a:cxnLst/>
            <a:rect l="l" t="t" r="r" b="b"/>
            <a:pathLst>
              <a:path w="2527" h="2251" extrusionOk="0">
                <a:moveTo>
                  <a:pt x="1794" y="0"/>
                </a:moveTo>
                <a:cubicBezTo>
                  <a:pt x="1489" y="178"/>
                  <a:pt x="1295" y="528"/>
                  <a:pt x="1296" y="871"/>
                </a:cubicBezTo>
                <a:lnTo>
                  <a:pt x="1296" y="871"/>
                </a:lnTo>
                <a:cubicBezTo>
                  <a:pt x="1283" y="528"/>
                  <a:pt x="1064" y="192"/>
                  <a:pt x="747" y="53"/>
                </a:cubicBezTo>
                <a:lnTo>
                  <a:pt x="747" y="53"/>
                </a:lnTo>
                <a:cubicBezTo>
                  <a:pt x="694" y="327"/>
                  <a:pt x="760" y="628"/>
                  <a:pt x="904" y="877"/>
                </a:cubicBezTo>
                <a:cubicBezTo>
                  <a:pt x="708" y="764"/>
                  <a:pt x="489" y="707"/>
                  <a:pt x="258" y="707"/>
                </a:cubicBezTo>
                <a:cubicBezTo>
                  <a:pt x="195" y="707"/>
                  <a:pt x="131" y="711"/>
                  <a:pt x="66" y="720"/>
                </a:cubicBezTo>
                <a:cubicBezTo>
                  <a:pt x="240" y="993"/>
                  <a:pt x="544" y="1160"/>
                  <a:pt x="854" y="1177"/>
                </a:cubicBezTo>
                <a:lnTo>
                  <a:pt x="854" y="1177"/>
                </a:lnTo>
                <a:cubicBezTo>
                  <a:pt x="848" y="1176"/>
                  <a:pt x="842" y="1176"/>
                  <a:pt x="837" y="1176"/>
                </a:cubicBezTo>
                <a:cubicBezTo>
                  <a:pt x="544" y="1176"/>
                  <a:pt x="244" y="1256"/>
                  <a:pt x="1" y="1426"/>
                </a:cubicBezTo>
                <a:cubicBezTo>
                  <a:pt x="158" y="1518"/>
                  <a:pt x="344" y="1564"/>
                  <a:pt x="529" y="1564"/>
                </a:cubicBezTo>
                <a:cubicBezTo>
                  <a:pt x="714" y="1564"/>
                  <a:pt x="897" y="1518"/>
                  <a:pt x="1048" y="1426"/>
                </a:cubicBezTo>
                <a:lnTo>
                  <a:pt x="1048" y="1426"/>
                </a:lnTo>
                <a:cubicBezTo>
                  <a:pt x="878" y="1662"/>
                  <a:pt x="773" y="1950"/>
                  <a:pt x="773" y="2251"/>
                </a:cubicBezTo>
                <a:cubicBezTo>
                  <a:pt x="1074" y="2133"/>
                  <a:pt x="1296" y="1819"/>
                  <a:pt x="1296" y="1505"/>
                </a:cubicBezTo>
                <a:cubicBezTo>
                  <a:pt x="1349" y="1806"/>
                  <a:pt x="1545" y="2068"/>
                  <a:pt x="1794" y="2212"/>
                </a:cubicBezTo>
                <a:cubicBezTo>
                  <a:pt x="1872" y="2081"/>
                  <a:pt x="1833" y="1898"/>
                  <a:pt x="1767" y="1767"/>
                </a:cubicBezTo>
                <a:cubicBezTo>
                  <a:pt x="1702" y="1636"/>
                  <a:pt x="1597" y="1531"/>
                  <a:pt x="1479" y="1426"/>
                </a:cubicBezTo>
                <a:lnTo>
                  <a:pt x="1479" y="1426"/>
                </a:lnTo>
                <a:cubicBezTo>
                  <a:pt x="1774" y="1598"/>
                  <a:pt x="2103" y="1689"/>
                  <a:pt x="2444" y="1689"/>
                </a:cubicBezTo>
                <a:cubicBezTo>
                  <a:pt x="2467" y="1689"/>
                  <a:pt x="2490" y="1689"/>
                  <a:pt x="2513" y="1688"/>
                </a:cubicBezTo>
                <a:cubicBezTo>
                  <a:pt x="2373" y="1396"/>
                  <a:pt x="2077" y="1209"/>
                  <a:pt x="1773" y="1209"/>
                </a:cubicBezTo>
                <a:cubicBezTo>
                  <a:pt x="1736" y="1209"/>
                  <a:pt x="1699" y="1211"/>
                  <a:pt x="1663" y="1217"/>
                </a:cubicBezTo>
                <a:cubicBezTo>
                  <a:pt x="1951" y="1086"/>
                  <a:pt x="2225" y="969"/>
                  <a:pt x="2526" y="838"/>
                </a:cubicBezTo>
                <a:cubicBezTo>
                  <a:pt x="2404" y="738"/>
                  <a:pt x="2244" y="704"/>
                  <a:pt x="2079" y="704"/>
                </a:cubicBezTo>
                <a:cubicBezTo>
                  <a:pt x="2049" y="704"/>
                  <a:pt x="2020" y="705"/>
                  <a:pt x="1990" y="707"/>
                </a:cubicBezTo>
                <a:cubicBezTo>
                  <a:pt x="1807" y="733"/>
                  <a:pt x="1623" y="838"/>
                  <a:pt x="1506" y="982"/>
                </a:cubicBezTo>
                <a:cubicBezTo>
                  <a:pt x="1623" y="838"/>
                  <a:pt x="1741" y="694"/>
                  <a:pt x="1807" y="524"/>
                </a:cubicBezTo>
                <a:cubicBezTo>
                  <a:pt x="1872" y="367"/>
                  <a:pt x="1885" y="144"/>
                  <a:pt x="179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42" name="Google Shape;542;p32"/>
          <p:cNvSpPr/>
          <p:nvPr/>
        </p:nvSpPr>
        <p:spPr>
          <a:xfrm>
            <a:off x="1603430" y="4819929"/>
            <a:ext cx="370449" cy="431306"/>
          </a:xfrm>
          <a:custGeom>
            <a:avLst/>
            <a:gdLst/>
            <a:ahLst/>
            <a:cxnLst/>
            <a:rect l="l" t="t" r="r" b="b"/>
            <a:pathLst>
              <a:path w="3664" h="3468" extrusionOk="0">
                <a:moveTo>
                  <a:pt x="1583" y="0"/>
                </a:moveTo>
                <a:cubicBezTo>
                  <a:pt x="1349" y="420"/>
                  <a:pt x="1347" y="955"/>
                  <a:pt x="1567" y="1366"/>
                </a:cubicBezTo>
                <a:lnTo>
                  <a:pt x="1567" y="1366"/>
                </a:lnTo>
                <a:cubicBezTo>
                  <a:pt x="1342" y="1010"/>
                  <a:pt x="926" y="789"/>
                  <a:pt x="497" y="789"/>
                </a:cubicBezTo>
                <a:cubicBezTo>
                  <a:pt x="445" y="789"/>
                  <a:pt x="393" y="792"/>
                  <a:pt x="340" y="798"/>
                </a:cubicBezTo>
                <a:cubicBezTo>
                  <a:pt x="471" y="1178"/>
                  <a:pt x="759" y="1492"/>
                  <a:pt x="1112" y="1688"/>
                </a:cubicBezTo>
                <a:cubicBezTo>
                  <a:pt x="707" y="1688"/>
                  <a:pt x="301" y="1832"/>
                  <a:pt x="0" y="2094"/>
                </a:cubicBezTo>
                <a:cubicBezTo>
                  <a:pt x="200" y="2194"/>
                  <a:pt x="421" y="2243"/>
                  <a:pt x="644" y="2243"/>
                </a:cubicBezTo>
                <a:cubicBezTo>
                  <a:pt x="874" y="2243"/>
                  <a:pt x="1106" y="2191"/>
                  <a:pt x="1320" y="2088"/>
                </a:cubicBezTo>
                <a:lnTo>
                  <a:pt x="1320" y="2088"/>
                </a:lnTo>
                <a:cubicBezTo>
                  <a:pt x="933" y="2286"/>
                  <a:pt x="609" y="2605"/>
                  <a:pt x="419" y="2997"/>
                </a:cubicBezTo>
                <a:cubicBezTo>
                  <a:pt x="942" y="2997"/>
                  <a:pt x="1439" y="2696"/>
                  <a:pt x="1701" y="2264"/>
                </a:cubicBezTo>
                <a:lnTo>
                  <a:pt x="1701" y="2264"/>
                </a:lnTo>
                <a:cubicBezTo>
                  <a:pt x="1649" y="2670"/>
                  <a:pt x="1727" y="3114"/>
                  <a:pt x="1924" y="3468"/>
                </a:cubicBezTo>
                <a:cubicBezTo>
                  <a:pt x="2211" y="3114"/>
                  <a:pt x="2251" y="2604"/>
                  <a:pt x="2041" y="2199"/>
                </a:cubicBezTo>
                <a:lnTo>
                  <a:pt x="2041" y="2199"/>
                </a:lnTo>
                <a:cubicBezTo>
                  <a:pt x="2316" y="2499"/>
                  <a:pt x="2735" y="2696"/>
                  <a:pt x="3153" y="2696"/>
                </a:cubicBezTo>
                <a:cubicBezTo>
                  <a:pt x="3153" y="2486"/>
                  <a:pt x="3010" y="2290"/>
                  <a:pt x="2826" y="2172"/>
                </a:cubicBezTo>
                <a:cubicBezTo>
                  <a:pt x="2643" y="2068"/>
                  <a:pt x="2434" y="2015"/>
                  <a:pt x="2224" y="1963"/>
                </a:cubicBezTo>
                <a:cubicBezTo>
                  <a:pt x="2722" y="1963"/>
                  <a:pt x="3232" y="1832"/>
                  <a:pt x="3664" y="1557"/>
                </a:cubicBezTo>
                <a:cubicBezTo>
                  <a:pt x="3468" y="1412"/>
                  <a:pt x="3229" y="1343"/>
                  <a:pt x="2990" y="1343"/>
                </a:cubicBezTo>
                <a:cubicBezTo>
                  <a:pt x="2735" y="1343"/>
                  <a:pt x="2480" y="1422"/>
                  <a:pt x="2277" y="1570"/>
                </a:cubicBezTo>
                <a:cubicBezTo>
                  <a:pt x="2539" y="1217"/>
                  <a:pt x="2800" y="851"/>
                  <a:pt x="3062" y="511"/>
                </a:cubicBezTo>
                <a:cubicBezTo>
                  <a:pt x="3043" y="510"/>
                  <a:pt x="3024" y="509"/>
                  <a:pt x="3005" y="509"/>
                </a:cubicBezTo>
                <a:cubicBezTo>
                  <a:pt x="2759" y="509"/>
                  <a:pt x="2498" y="587"/>
                  <a:pt x="2316" y="733"/>
                </a:cubicBezTo>
                <a:cubicBezTo>
                  <a:pt x="2107" y="903"/>
                  <a:pt x="1976" y="1152"/>
                  <a:pt x="1924" y="1413"/>
                </a:cubicBezTo>
                <a:cubicBezTo>
                  <a:pt x="1963" y="1152"/>
                  <a:pt x="2015" y="903"/>
                  <a:pt x="1976" y="641"/>
                </a:cubicBezTo>
                <a:cubicBezTo>
                  <a:pt x="1937" y="380"/>
                  <a:pt x="1806" y="131"/>
                  <a:pt x="158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43" name="Google Shape;543;p32"/>
          <p:cNvSpPr/>
          <p:nvPr/>
        </p:nvSpPr>
        <p:spPr>
          <a:xfrm>
            <a:off x="4952129" y="4858951"/>
            <a:ext cx="370550" cy="431431"/>
          </a:xfrm>
          <a:custGeom>
            <a:avLst/>
            <a:gdLst/>
            <a:ahLst/>
            <a:cxnLst/>
            <a:rect l="l" t="t" r="r" b="b"/>
            <a:pathLst>
              <a:path w="3665" h="3469" extrusionOk="0">
                <a:moveTo>
                  <a:pt x="1597" y="1"/>
                </a:moveTo>
                <a:cubicBezTo>
                  <a:pt x="1358" y="428"/>
                  <a:pt x="1361" y="975"/>
                  <a:pt x="1592" y="1389"/>
                </a:cubicBezTo>
                <a:lnTo>
                  <a:pt x="1592" y="1389"/>
                </a:lnTo>
                <a:cubicBezTo>
                  <a:pt x="1361" y="1019"/>
                  <a:pt x="936" y="789"/>
                  <a:pt x="507" y="789"/>
                </a:cubicBezTo>
                <a:cubicBezTo>
                  <a:pt x="456" y="789"/>
                  <a:pt x="405" y="792"/>
                  <a:pt x="354" y="799"/>
                </a:cubicBezTo>
                <a:cubicBezTo>
                  <a:pt x="485" y="1178"/>
                  <a:pt x="772" y="1492"/>
                  <a:pt x="1113" y="1689"/>
                </a:cubicBezTo>
                <a:cubicBezTo>
                  <a:pt x="707" y="1689"/>
                  <a:pt x="314" y="1833"/>
                  <a:pt x="0" y="2094"/>
                </a:cubicBezTo>
                <a:cubicBezTo>
                  <a:pt x="206" y="2194"/>
                  <a:pt x="430" y="2243"/>
                  <a:pt x="654" y="2243"/>
                </a:cubicBezTo>
                <a:cubicBezTo>
                  <a:pt x="884" y="2243"/>
                  <a:pt x="1114" y="2191"/>
                  <a:pt x="1323" y="2088"/>
                </a:cubicBezTo>
                <a:lnTo>
                  <a:pt x="1323" y="2088"/>
                </a:lnTo>
                <a:cubicBezTo>
                  <a:pt x="947" y="2286"/>
                  <a:pt x="622" y="2605"/>
                  <a:pt x="432" y="2997"/>
                </a:cubicBezTo>
                <a:cubicBezTo>
                  <a:pt x="956" y="2997"/>
                  <a:pt x="1440" y="2696"/>
                  <a:pt x="1701" y="2264"/>
                </a:cubicBezTo>
                <a:lnTo>
                  <a:pt x="1701" y="2264"/>
                </a:lnTo>
                <a:cubicBezTo>
                  <a:pt x="1662" y="2670"/>
                  <a:pt x="1741" y="3115"/>
                  <a:pt x="1937" y="3468"/>
                </a:cubicBezTo>
                <a:cubicBezTo>
                  <a:pt x="2212" y="3115"/>
                  <a:pt x="2264" y="2605"/>
                  <a:pt x="2055" y="2199"/>
                </a:cubicBezTo>
                <a:lnTo>
                  <a:pt x="2055" y="2199"/>
                </a:lnTo>
                <a:cubicBezTo>
                  <a:pt x="2329" y="2500"/>
                  <a:pt x="2735" y="2696"/>
                  <a:pt x="3167" y="2696"/>
                </a:cubicBezTo>
                <a:cubicBezTo>
                  <a:pt x="3167" y="2487"/>
                  <a:pt x="3010" y="2291"/>
                  <a:pt x="2840" y="2173"/>
                </a:cubicBezTo>
                <a:cubicBezTo>
                  <a:pt x="2657" y="2068"/>
                  <a:pt x="2447" y="2016"/>
                  <a:pt x="2225" y="1963"/>
                </a:cubicBezTo>
                <a:cubicBezTo>
                  <a:pt x="2735" y="1963"/>
                  <a:pt x="3245" y="1833"/>
                  <a:pt x="3664" y="1558"/>
                </a:cubicBezTo>
                <a:cubicBezTo>
                  <a:pt x="3459" y="1404"/>
                  <a:pt x="3216" y="1329"/>
                  <a:pt x="2976" y="1329"/>
                </a:cubicBezTo>
                <a:cubicBezTo>
                  <a:pt x="2726" y="1329"/>
                  <a:pt x="2477" y="1411"/>
                  <a:pt x="2277" y="1571"/>
                </a:cubicBezTo>
                <a:cubicBezTo>
                  <a:pt x="2539" y="1218"/>
                  <a:pt x="2800" y="851"/>
                  <a:pt x="3062" y="511"/>
                </a:cubicBezTo>
                <a:cubicBezTo>
                  <a:pt x="3032" y="508"/>
                  <a:pt x="3002" y="507"/>
                  <a:pt x="2972" y="507"/>
                </a:cubicBezTo>
                <a:cubicBezTo>
                  <a:pt x="2739" y="507"/>
                  <a:pt x="2503" y="594"/>
                  <a:pt x="2329" y="733"/>
                </a:cubicBezTo>
                <a:cubicBezTo>
                  <a:pt x="2120" y="904"/>
                  <a:pt x="1989" y="1139"/>
                  <a:pt x="1937" y="1414"/>
                </a:cubicBezTo>
                <a:cubicBezTo>
                  <a:pt x="1963" y="1139"/>
                  <a:pt x="2015" y="904"/>
                  <a:pt x="1989" y="642"/>
                </a:cubicBezTo>
                <a:cubicBezTo>
                  <a:pt x="1950" y="380"/>
                  <a:pt x="1819" y="132"/>
                  <a:pt x="159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grpSp>
        <p:nvGrpSpPr>
          <p:cNvPr id="544" name="Google Shape;544;p32"/>
          <p:cNvGrpSpPr/>
          <p:nvPr/>
        </p:nvGrpSpPr>
        <p:grpSpPr>
          <a:xfrm>
            <a:off x="199396" y="2824317"/>
            <a:ext cx="1835524" cy="2264229"/>
            <a:chOff x="199412" y="2655288"/>
            <a:chExt cx="1972621" cy="2433347"/>
          </a:xfrm>
        </p:grpSpPr>
        <p:grpSp>
          <p:nvGrpSpPr>
            <p:cNvPr id="545" name="Google Shape;545;p32"/>
            <p:cNvGrpSpPr/>
            <p:nvPr/>
          </p:nvGrpSpPr>
          <p:grpSpPr>
            <a:xfrm>
              <a:off x="199412" y="2655288"/>
              <a:ext cx="1972621" cy="2433347"/>
              <a:chOff x="442899" y="2732426"/>
              <a:chExt cx="1972621" cy="2433347"/>
            </a:xfrm>
          </p:grpSpPr>
          <p:sp>
            <p:nvSpPr>
              <p:cNvPr id="546" name="Google Shape;546;p32"/>
              <p:cNvSpPr/>
              <p:nvPr/>
            </p:nvSpPr>
            <p:spPr>
              <a:xfrm>
                <a:off x="442899" y="2732426"/>
                <a:ext cx="1972621" cy="2433347"/>
              </a:xfrm>
              <a:custGeom>
                <a:avLst/>
                <a:gdLst/>
                <a:ahLst/>
                <a:cxnLst/>
                <a:rect l="l" t="t" r="r" b="b"/>
                <a:pathLst>
                  <a:path w="14564" h="18228" extrusionOk="0">
                    <a:moveTo>
                      <a:pt x="13674" y="1"/>
                    </a:moveTo>
                    <a:cubicBezTo>
                      <a:pt x="13386" y="14"/>
                      <a:pt x="13085" y="27"/>
                      <a:pt x="12784" y="105"/>
                    </a:cubicBezTo>
                    <a:cubicBezTo>
                      <a:pt x="12457" y="197"/>
                      <a:pt x="12169" y="301"/>
                      <a:pt x="11946" y="485"/>
                    </a:cubicBezTo>
                    <a:cubicBezTo>
                      <a:pt x="11646" y="720"/>
                      <a:pt x="11436" y="956"/>
                      <a:pt x="11305" y="1191"/>
                    </a:cubicBezTo>
                    <a:cubicBezTo>
                      <a:pt x="11148" y="1178"/>
                      <a:pt x="10978" y="1178"/>
                      <a:pt x="10795" y="1178"/>
                    </a:cubicBezTo>
                    <a:cubicBezTo>
                      <a:pt x="10599" y="1178"/>
                      <a:pt x="10402" y="1191"/>
                      <a:pt x="10206" y="1204"/>
                    </a:cubicBezTo>
                    <a:cubicBezTo>
                      <a:pt x="10075" y="982"/>
                      <a:pt x="9866" y="733"/>
                      <a:pt x="9578" y="498"/>
                    </a:cubicBezTo>
                    <a:cubicBezTo>
                      <a:pt x="9343" y="341"/>
                      <a:pt x="9081" y="210"/>
                      <a:pt x="8741" y="131"/>
                    </a:cubicBezTo>
                    <a:cubicBezTo>
                      <a:pt x="8440" y="66"/>
                      <a:pt x="8139" y="27"/>
                      <a:pt x="7838" y="14"/>
                    </a:cubicBezTo>
                    <a:lnTo>
                      <a:pt x="7786" y="14"/>
                    </a:lnTo>
                    <a:cubicBezTo>
                      <a:pt x="7576" y="14"/>
                      <a:pt x="7380" y="92"/>
                      <a:pt x="7236" y="236"/>
                    </a:cubicBezTo>
                    <a:cubicBezTo>
                      <a:pt x="7066" y="393"/>
                      <a:pt x="6974" y="615"/>
                      <a:pt x="6974" y="825"/>
                    </a:cubicBezTo>
                    <a:cubicBezTo>
                      <a:pt x="6974" y="1244"/>
                      <a:pt x="7079" y="1649"/>
                      <a:pt x="7301" y="2029"/>
                    </a:cubicBezTo>
                    <a:cubicBezTo>
                      <a:pt x="7445" y="2290"/>
                      <a:pt x="7629" y="2513"/>
                      <a:pt x="7851" y="2709"/>
                    </a:cubicBezTo>
                    <a:cubicBezTo>
                      <a:pt x="8034" y="2853"/>
                      <a:pt x="8296" y="3023"/>
                      <a:pt x="8571" y="3141"/>
                    </a:cubicBezTo>
                    <a:cubicBezTo>
                      <a:pt x="8597" y="3808"/>
                      <a:pt x="8819" y="4449"/>
                      <a:pt x="9081" y="4881"/>
                    </a:cubicBezTo>
                    <a:cubicBezTo>
                      <a:pt x="9029" y="5182"/>
                      <a:pt x="8937" y="5391"/>
                      <a:pt x="8819" y="5535"/>
                    </a:cubicBezTo>
                    <a:cubicBezTo>
                      <a:pt x="8688" y="5391"/>
                      <a:pt x="8544" y="5234"/>
                      <a:pt x="8374" y="5038"/>
                    </a:cubicBezTo>
                    <a:cubicBezTo>
                      <a:pt x="8466" y="4920"/>
                      <a:pt x="8505" y="4750"/>
                      <a:pt x="8505" y="4554"/>
                    </a:cubicBezTo>
                    <a:cubicBezTo>
                      <a:pt x="8505" y="4057"/>
                      <a:pt x="8100" y="3808"/>
                      <a:pt x="7838" y="3677"/>
                    </a:cubicBezTo>
                    <a:cubicBezTo>
                      <a:pt x="7720" y="3481"/>
                      <a:pt x="7511" y="3193"/>
                      <a:pt x="7223" y="3010"/>
                    </a:cubicBezTo>
                    <a:cubicBezTo>
                      <a:pt x="6987" y="2853"/>
                      <a:pt x="6726" y="2788"/>
                      <a:pt x="6399" y="2788"/>
                    </a:cubicBezTo>
                    <a:lnTo>
                      <a:pt x="6215" y="2788"/>
                    </a:lnTo>
                    <a:cubicBezTo>
                      <a:pt x="6176" y="2788"/>
                      <a:pt x="6137" y="2788"/>
                      <a:pt x="6111" y="2814"/>
                    </a:cubicBezTo>
                    <a:cubicBezTo>
                      <a:pt x="6006" y="2774"/>
                      <a:pt x="5914" y="2761"/>
                      <a:pt x="5797" y="2761"/>
                    </a:cubicBezTo>
                    <a:cubicBezTo>
                      <a:pt x="5535" y="2761"/>
                      <a:pt x="5273" y="2853"/>
                      <a:pt x="5077" y="3036"/>
                    </a:cubicBezTo>
                    <a:cubicBezTo>
                      <a:pt x="4671" y="3416"/>
                      <a:pt x="4645" y="4096"/>
                      <a:pt x="4868" y="4580"/>
                    </a:cubicBezTo>
                    <a:cubicBezTo>
                      <a:pt x="4698" y="4946"/>
                      <a:pt x="4567" y="5509"/>
                      <a:pt x="4711" y="6085"/>
                    </a:cubicBezTo>
                    <a:cubicBezTo>
                      <a:pt x="4488" y="6059"/>
                      <a:pt x="4253" y="6033"/>
                      <a:pt x="4030" y="6033"/>
                    </a:cubicBezTo>
                    <a:cubicBezTo>
                      <a:pt x="3690" y="6033"/>
                      <a:pt x="3376" y="6059"/>
                      <a:pt x="3101" y="6150"/>
                    </a:cubicBezTo>
                    <a:cubicBezTo>
                      <a:pt x="2905" y="6190"/>
                      <a:pt x="2709" y="6281"/>
                      <a:pt x="2526" y="6373"/>
                    </a:cubicBezTo>
                    <a:cubicBezTo>
                      <a:pt x="2316" y="6307"/>
                      <a:pt x="2094" y="6255"/>
                      <a:pt x="1871" y="6255"/>
                    </a:cubicBezTo>
                    <a:cubicBezTo>
                      <a:pt x="1767" y="6255"/>
                      <a:pt x="1688" y="6255"/>
                      <a:pt x="1597" y="6281"/>
                    </a:cubicBezTo>
                    <a:cubicBezTo>
                      <a:pt x="1047" y="6360"/>
                      <a:pt x="563" y="6674"/>
                      <a:pt x="249" y="7105"/>
                    </a:cubicBezTo>
                    <a:cubicBezTo>
                      <a:pt x="236" y="7132"/>
                      <a:pt x="236" y="7145"/>
                      <a:pt x="223" y="7158"/>
                    </a:cubicBezTo>
                    <a:cubicBezTo>
                      <a:pt x="0" y="7485"/>
                      <a:pt x="53" y="7917"/>
                      <a:pt x="327" y="8191"/>
                    </a:cubicBezTo>
                    <a:cubicBezTo>
                      <a:pt x="550" y="8401"/>
                      <a:pt x="785" y="8571"/>
                      <a:pt x="1047" y="8676"/>
                    </a:cubicBezTo>
                    <a:cubicBezTo>
                      <a:pt x="1021" y="9238"/>
                      <a:pt x="1152" y="9814"/>
                      <a:pt x="1440" y="10285"/>
                    </a:cubicBezTo>
                    <a:cubicBezTo>
                      <a:pt x="1426" y="10808"/>
                      <a:pt x="1335" y="11136"/>
                      <a:pt x="1152" y="11201"/>
                    </a:cubicBezTo>
                    <a:cubicBezTo>
                      <a:pt x="916" y="11279"/>
                      <a:pt x="746" y="11463"/>
                      <a:pt x="654" y="11685"/>
                    </a:cubicBezTo>
                    <a:cubicBezTo>
                      <a:pt x="576" y="11921"/>
                      <a:pt x="589" y="12169"/>
                      <a:pt x="720" y="12379"/>
                    </a:cubicBezTo>
                    <a:cubicBezTo>
                      <a:pt x="1178" y="13164"/>
                      <a:pt x="1309" y="14027"/>
                      <a:pt x="1440" y="14956"/>
                    </a:cubicBezTo>
                    <a:cubicBezTo>
                      <a:pt x="1557" y="15728"/>
                      <a:pt x="1675" y="16513"/>
                      <a:pt x="1963" y="17338"/>
                    </a:cubicBezTo>
                    <a:cubicBezTo>
                      <a:pt x="2015" y="17442"/>
                      <a:pt x="2081" y="17560"/>
                      <a:pt x="2198" y="17730"/>
                    </a:cubicBezTo>
                    <a:cubicBezTo>
                      <a:pt x="2264" y="17822"/>
                      <a:pt x="2342" y="17926"/>
                      <a:pt x="2342" y="17926"/>
                    </a:cubicBezTo>
                    <a:cubicBezTo>
                      <a:pt x="2486" y="18123"/>
                      <a:pt x="2735" y="18227"/>
                      <a:pt x="2997" y="18227"/>
                    </a:cubicBezTo>
                    <a:lnTo>
                      <a:pt x="3756" y="18227"/>
                    </a:lnTo>
                    <a:cubicBezTo>
                      <a:pt x="4056" y="18227"/>
                      <a:pt x="4318" y="18070"/>
                      <a:pt x="4475" y="17796"/>
                    </a:cubicBezTo>
                    <a:cubicBezTo>
                      <a:pt x="4619" y="17508"/>
                      <a:pt x="4606" y="17207"/>
                      <a:pt x="4423" y="16958"/>
                    </a:cubicBezTo>
                    <a:lnTo>
                      <a:pt x="4174" y="16592"/>
                    </a:lnTo>
                    <a:cubicBezTo>
                      <a:pt x="3991" y="15846"/>
                      <a:pt x="3978" y="15440"/>
                      <a:pt x="3926" y="14786"/>
                    </a:cubicBezTo>
                    <a:cubicBezTo>
                      <a:pt x="3899" y="14420"/>
                      <a:pt x="3886" y="14027"/>
                      <a:pt x="3821" y="13491"/>
                    </a:cubicBezTo>
                    <a:cubicBezTo>
                      <a:pt x="3795" y="13255"/>
                      <a:pt x="3782" y="12784"/>
                      <a:pt x="3821" y="12588"/>
                    </a:cubicBezTo>
                    <a:cubicBezTo>
                      <a:pt x="3860" y="12522"/>
                      <a:pt x="3952" y="12431"/>
                      <a:pt x="4017" y="12365"/>
                    </a:cubicBezTo>
                    <a:cubicBezTo>
                      <a:pt x="4279" y="12078"/>
                      <a:pt x="4580" y="11724"/>
                      <a:pt x="4802" y="11332"/>
                    </a:cubicBezTo>
                    <a:cubicBezTo>
                      <a:pt x="5142" y="11384"/>
                      <a:pt x="5457" y="11397"/>
                      <a:pt x="5731" y="11397"/>
                    </a:cubicBezTo>
                    <a:cubicBezTo>
                      <a:pt x="5993" y="11397"/>
                      <a:pt x="6255" y="11384"/>
                      <a:pt x="6503" y="11384"/>
                    </a:cubicBezTo>
                    <a:cubicBezTo>
                      <a:pt x="6739" y="11358"/>
                      <a:pt x="6974" y="11358"/>
                      <a:pt x="7197" y="11358"/>
                    </a:cubicBezTo>
                    <a:cubicBezTo>
                      <a:pt x="7498" y="11358"/>
                      <a:pt x="7746" y="11384"/>
                      <a:pt x="7956" y="11410"/>
                    </a:cubicBezTo>
                    <a:cubicBezTo>
                      <a:pt x="8008" y="11803"/>
                      <a:pt x="7969" y="12182"/>
                      <a:pt x="7956" y="12627"/>
                    </a:cubicBezTo>
                    <a:cubicBezTo>
                      <a:pt x="7943" y="12915"/>
                      <a:pt x="7916" y="13216"/>
                      <a:pt x="7916" y="13543"/>
                    </a:cubicBezTo>
                    <a:cubicBezTo>
                      <a:pt x="7916" y="13674"/>
                      <a:pt x="7956" y="13779"/>
                      <a:pt x="8008" y="13896"/>
                    </a:cubicBezTo>
                    <a:cubicBezTo>
                      <a:pt x="8165" y="14223"/>
                      <a:pt x="8204" y="14995"/>
                      <a:pt x="8217" y="15610"/>
                    </a:cubicBezTo>
                    <a:cubicBezTo>
                      <a:pt x="8230" y="16239"/>
                      <a:pt x="8244" y="16827"/>
                      <a:pt x="8401" y="17298"/>
                    </a:cubicBezTo>
                    <a:cubicBezTo>
                      <a:pt x="8479" y="17560"/>
                      <a:pt x="8597" y="17796"/>
                      <a:pt x="8741" y="17953"/>
                    </a:cubicBezTo>
                    <a:cubicBezTo>
                      <a:pt x="8898" y="18136"/>
                      <a:pt x="9120" y="18227"/>
                      <a:pt x="9356" y="18227"/>
                    </a:cubicBezTo>
                    <a:lnTo>
                      <a:pt x="10232" y="18227"/>
                    </a:lnTo>
                    <a:cubicBezTo>
                      <a:pt x="10559" y="18214"/>
                      <a:pt x="10834" y="18018"/>
                      <a:pt x="10965" y="17730"/>
                    </a:cubicBezTo>
                    <a:cubicBezTo>
                      <a:pt x="11096" y="17429"/>
                      <a:pt x="11031" y="17089"/>
                      <a:pt x="10821" y="16853"/>
                    </a:cubicBezTo>
                    <a:cubicBezTo>
                      <a:pt x="10782" y="16827"/>
                      <a:pt x="10730" y="16749"/>
                      <a:pt x="10664" y="16683"/>
                    </a:cubicBezTo>
                    <a:cubicBezTo>
                      <a:pt x="10664" y="16657"/>
                      <a:pt x="10651" y="16657"/>
                      <a:pt x="10651" y="16644"/>
                    </a:cubicBezTo>
                    <a:cubicBezTo>
                      <a:pt x="10664" y="15807"/>
                      <a:pt x="10664" y="14982"/>
                      <a:pt x="10664" y="14158"/>
                    </a:cubicBezTo>
                    <a:cubicBezTo>
                      <a:pt x="10664" y="13255"/>
                      <a:pt x="10664" y="12313"/>
                      <a:pt x="10690" y="11410"/>
                    </a:cubicBezTo>
                    <a:cubicBezTo>
                      <a:pt x="10690" y="11188"/>
                      <a:pt x="10703" y="10992"/>
                      <a:pt x="10730" y="10835"/>
                    </a:cubicBezTo>
                    <a:cubicBezTo>
                      <a:pt x="10769" y="10769"/>
                      <a:pt x="10887" y="10560"/>
                      <a:pt x="11109" y="10233"/>
                    </a:cubicBezTo>
                    <a:lnTo>
                      <a:pt x="11148" y="10206"/>
                    </a:lnTo>
                    <a:cubicBezTo>
                      <a:pt x="12234" y="9094"/>
                      <a:pt x="12535" y="7877"/>
                      <a:pt x="12391" y="4933"/>
                    </a:cubicBezTo>
                    <a:cubicBezTo>
                      <a:pt x="12679" y="4515"/>
                      <a:pt x="12941" y="3821"/>
                      <a:pt x="12954" y="3088"/>
                    </a:cubicBezTo>
                    <a:cubicBezTo>
                      <a:pt x="13255" y="2971"/>
                      <a:pt x="13517" y="2814"/>
                      <a:pt x="13674" y="2657"/>
                    </a:cubicBezTo>
                    <a:cubicBezTo>
                      <a:pt x="13896" y="2460"/>
                      <a:pt x="14092" y="2238"/>
                      <a:pt x="14236" y="1976"/>
                    </a:cubicBezTo>
                    <a:cubicBezTo>
                      <a:pt x="14446" y="1597"/>
                      <a:pt x="14563" y="1178"/>
                      <a:pt x="14563" y="786"/>
                    </a:cubicBezTo>
                    <a:cubicBezTo>
                      <a:pt x="14524" y="602"/>
                      <a:pt x="14446" y="367"/>
                      <a:pt x="14289" y="223"/>
                    </a:cubicBezTo>
                    <a:cubicBezTo>
                      <a:pt x="14132" y="79"/>
                      <a:pt x="13922" y="1"/>
                      <a:pt x="13726" y="1"/>
                    </a:cubicBezTo>
                    <a:close/>
                  </a:path>
                </a:pathLst>
              </a:custGeom>
              <a:solidFill>
                <a:schemeClr val="lt1"/>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grpSp>
            <p:nvGrpSpPr>
              <p:cNvPr id="547" name="Google Shape;547;p32"/>
              <p:cNvGrpSpPr/>
              <p:nvPr/>
            </p:nvGrpSpPr>
            <p:grpSpPr>
              <a:xfrm>
                <a:off x="526004" y="2772366"/>
                <a:ext cx="1778212" cy="2353743"/>
                <a:chOff x="2441500" y="2818582"/>
                <a:chExt cx="1888701" cy="2499993"/>
              </a:xfrm>
            </p:grpSpPr>
            <p:sp>
              <p:nvSpPr>
                <p:cNvPr id="548" name="Google Shape;548;p32"/>
                <p:cNvSpPr/>
                <p:nvPr/>
              </p:nvSpPr>
              <p:spPr>
                <a:xfrm>
                  <a:off x="3870303" y="3341260"/>
                  <a:ext cx="196605" cy="827574"/>
                </a:xfrm>
                <a:custGeom>
                  <a:avLst/>
                  <a:gdLst/>
                  <a:ahLst/>
                  <a:cxnLst/>
                  <a:rect l="l" t="t" r="r" b="b"/>
                  <a:pathLst>
                    <a:path w="1309" h="5510" extrusionOk="0">
                      <a:moveTo>
                        <a:pt x="484" y="1"/>
                      </a:moveTo>
                      <a:cubicBezTo>
                        <a:pt x="458" y="66"/>
                        <a:pt x="445" y="145"/>
                        <a:pt x="432" y="210"/>
                      </a:cubicBezTo>
                      <a:cubicBezTo>
                        <a:pt x="367" y="564"/>
                        <a:pt x="419" y="904"/>
                        <a:pt x="432" y="1257"/>
                      </a:cubicBezTo>
                      <a:cubicBezTo>
                        <a:pt x="524" y="2683"/>
                        <a:pt x="380" y="4136"/>
                        <a:pt x="0" y="5510"/>
                      </a:cubicBezTo>
                      <a:cubicBezTo>
                        <a:pt x="39" y="5444"/>
                        <a:pt x="66" y="5418"/>
                        <a:pt x="66" y="5418"/>
                      </a:cubicBezTo>
                      <a:cubicBezTo>
                        <a:pt x="982" y="4502"/>
                        <a:pt x="1309" y="3586"/>
                        <a:pt x="1086" y="119"/>
                      </a:cubicBezTo>
                      <a:lnTo>
                        <a:pt x="484" y="1"/>
                      </a:lnTo>
                      <a:close/>
                    </a:path>
                  </a:pathLst>
                </a:custGeom>
                <a:solidFill>
                  <a:schemeClr val="dk2"/>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49" name="Google Shape;549;p32"/>
                <p:cNvSpPr/>
                <p:nvPr/>
              </p:nvSpPr>
              <p:spPr>
                <a:xfrm>
                  <a:off x="2441500" y="3831646"/>
                  <a:ext cx="257584" cy="86963"/>
                </a:xfrm>
                <a:custGeom>
                  <a:avLst/>
                  <a:gdLst/>
                  <a:ahLst/>
                  <a:cxnLst/>
                  <a:rect l="l" t="t" r="r" b="b"/>
                  <a:pathLst>
                    <a:path w="1715" h="579" extrusionOk="0">
                      <a:moveTo>
                        <a:pt x="587" y="1"/>
                      </a:moveTo>
                      <a:cubicBezTo>
                        <a:pt x="395" y="1"/>
                        <a:pt x="205" y="15"/>
                        <a:pt x="14" y="46"/>
                      </a:cubicBezTo>
                      <a:cubicBezTo>
                        <a:pt x="14" y="59"/>
                        <a:pt x="1" y="59"/>
                        <a:pt x="1" y="73"/>
                      </a:cubicBezTo>
                      <a:cubicBezTo>
                        <a:pt x="275" y="334"/>
                        <a:pt x="642" y="517"/>
                        <a:pt x="1008" y="570"/>
                      </a:cubicBezTo>
                      <a:cubicBezTo>
                        <a:pt x="1056" y="575"/>
                        <a:pt x="1102" y="579"/>
                        <a:pt x="1145" y="579"/>
                      </a:cubicBezTo>
                      <a:cubicBezTo>
                        <a:pt x="1303" y="579"/>
                        <a:pt x="1435" y="536"/>
                        <a:pt x="1558" y="413"/>
                      </a:cubicBezTo>
                      <a:cubicBezTo>
                        <a:pt x="1623" y="347"/>
                        <a:pt x="1689" y="256"/>
                        <a:pt x="1715" y="151"/>
                      </a:cubicBezTo>
                      <a:cubicBezTo>
                        <a:pt x="1334" y="56"/>
                        <a:pt x="959" y="1"/>
                        <a:pt x="5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50" name="Google Shape;550;p32"/>
                <p:cNvSpPr/>
                <p:nvPr/>
              </p:nvSpPr>
              <p:spPr>
                <a:xfrm>
                  <a:off x="2443453" y="3763157"/>
                  <a:ext cx="259537" cy="91319"/>
                </a:xfrm>
                <a:custGeom>
                  <a:avLst/>
                  <a:gdLst/>
                  <a:ahLst/>
                  <a:cxnLst/>
                  <a:rect l="l" t="t" r="r" b="b"/>
                  <a:pathLst>
                    <a:path w="1728" h="608" extrusionOk="0">
                      <a:moveTo>
                        <a:pt x="896" y="1"/>
                      </a:moveTo>
                      <a:cubicBezTo>
                        <a:pt x="859" y="1"/>
                        <a:pt x="822" y="2"/>
                        <a:pt x="786" y="5"/>
                      </a:cubicBezTo>
                      <a:cubicBezTo>
                        <a:pt x="472" y="57"/>
                        <a:pt x="184" y="241"/>
                        <a:pt x="1" y="502"/>
                      </a:cubicBezTo>
                      <a:cubicBezTo>
                        <a:pt x="192" y="471"/>
                        <a:pt x="382" y="457"/>
                        <a:pt x="573" y="457"/>
                      </a:cubicBezTo>
                      <a:cubicBezTo>
                        <a:pt x="945" y="457"/>
                        <a:pt x="1317" y="512"/>
                        <a:pt x="1689" y="607"/>
                      </a:cubicBezTo>
                      <a:cubicBezTo>
                        <a:pt x="1715" y="502"/>
                        <a:pt x="1728" y="385"/>
                        <a:pt x="1715" y="280"/>
                      </a:cubicBezTo>
                      <a:cubicBezTo>
                        <a:pt x="1506" y="94"/>
                        <a:pt x="1193" y="1"/>
                        <a:pt x="89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51" name="Google Shape;551;p32"/>
                <p:cNvSpPr/>
                <p:nvPr/>
              </p:nvSpPr>
              <p:spPr>
                <a:xfrm>
                  <a:off x="2730475" y="5239723"/>
                  <a:ext cx="133674" cy="78852"/>
                </a:xfrm>
                <a:custGeom>
                  <a:avLst/>
                  <a:gdLst/>
                  <a:ahLst/>
                  <a:cxnLst/>
                  <a:rect l="l" t="t" r="r" b="b"/>
                  <a:pathLst>
                    <a:path w="890" h="525" extrusionOk="0">
                      <a:moveTo>
                        <a:pt x="550" y="1"/>
                      </a:moveTo>
                      <a:cubicBezTo>
                        <a:pt x="366" y="132"/>
                        <a:pt x="183" y="249"/>
                        <a:pt x="0" y="367"/>
                      </a:cubicBezTo>
                      <a:lnTo>
                        <a:pt x="131" y="524"/>
                      </a:lnTo>
                      <a:lnTo>
                        <a:pt x="890" y="524"/>
                      </a:lnTo>
                      <a:lnTo>
                        <a:pt x="563" y="53"/>
                      </a:lnTo>
                      <a:cubicBezTo>
                        <a:pt x="563" y="40"/>
                        <a:pt x="563" y="14"/>
                        <a:pt x="55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52" name="Google Shape;552;p32"/>
                <p:cNvSpPr/>
                <p:nvPr/>
              </p:nvSpPr>
              <p:spPr>
                <a:xfrm>
                  <a:off x="3683611" y="5228008"/>
                  <a:ext cx="153349" cy="89066"/>
                </a:xfrm>
                <a:custGeom>
                  <a:avLst/>
                  <a:gdLst/>
                  <a:ahLst/>
                  <a:cxnLst/>
                  <a:rect l="l" t="t" r="r" b="b"/>
                  <a:pathLst>
                    <a:path w="1021" h="593" extrusionOk="0">
                      <a:moveTo>
                        <a:pt x="628" y="0"/>
                      </a:moveTo>
                      <a:cubicBezTo>
                        <a:pt x="432" y="105"/>
                        <a:pt x="209" y="183"/>
                        <a:pt x="0" y="236"/>
                      </a:cubicBezTo>
                      <a:cubicBezTo>
                        <a:pt x="52" y="393"/>
                        <a:pt x="105" y="510"/>
                        <a:pt x="183" y="589"/>
                      </a:cubicBezTo>
                      <a:cubicBezTo>
                        <a:pt x="250" y="586"/>
                        <a:pt x="311" y="585"/>
                        <a:pt x="370" y="585"/>
                      </a:cubicBezTo>
                      <a:cubicBezTo>
                        <a:pt x="532" y="585"/>
                        <a:pt x="673" y="593"/>
                        <a:pt x="834" y="593"/>
                      </a:cubicBezTo>
                      <a:cubicBezTo>
                        <a:pt x="893" y="593"/>
                        <a:pt x="954" y="592"/>
                        <a:pt x="1021" y="589"/>
                      </a:cubicBezTo>
                      <a:cubicBezTo>
                        <a:pt x="890" y="445"/>
                        <a:pt x="759" y="249"/>
                        <a:pt x="628" y="105"/>
                      </a:cubicBezTo>
                      <a:lnTo>
                        <a:pt x="628"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53" name="Google Shape;553;p32"/>
                <p:cNvSpPr/>
                <p:nvPr/>
              </p:nvSpPr>
              <p:spPr>
                <a:xfrm>
                  <a:off x="2518099" y="3313774"/>
                  <a:ext cx="1434813" cy="1983175"/>
                </a:xfrm>
                <a:custGeom>
                  <a:avLst/>
                  <a:gdLst/>
                  <a:ahLst/>
                  <a:cxnLst/>
                  <a:rect l="l" t="t" r="r" b="b"/>
                  <a:pathLst>
                    <a:path w="9553" h="13204" extrusionOk="0">
                      <a:moveTo>
                        <a:pt x="8519" y="1"/>
                      </a:moveTo>
                      <a:lnTo>
                        <a:pt x="8519" y="1"/>
                      </a:lnTo>
                      <a:cubicBezTo>
                        <a:pt x="8676" y="1963"/>
                        <a:pt x="7368" y="2487"/>
                        <a:pt x="7368" y="2487"/>
                      </a:cubicBezTo>
                      <a:cubicBezTo>
                        <a:pt x="6492" y="2755"/>
                        <a:pt x="5579" y="2895"/>
                        <a:pt x="4657" y="2895"/>
                      </a:cubicBezTo>
                      <a:cubicBezTo>
                        <a:pt x="4366" y="2895"/>
                        <a:pt x="4074" y="2881"/>
                        <a:pt x="3782" y="2853"/>
                      </a:cubicBezTo>
                      <a:cubicBezTo>
                        <a:pt x="3394" y="2813"/>
                        <a:pt x="3000" y="2752"/>
                        <a:pt x="2608" y="2752"/>
                      </a:cubicBezTo>
                      <a:cubicBezTo>
                        <a:pt x="2366" y="2752"/>
                        <a:pt x="2125" y="2775"/>
                        <a:pt x="1885" y="2840"/>
                      </a:cubicBezTo>
                      <a:cubicBezTo>
                        <a:pt x="1270" y="3010"/>
                        <a:pt x="747" y="3507"/>
                        <a:pt x="537" y="4122"/>
                      </a:cubicBezTo>
                      <a:cubicBezTo>
                        <a:pt x="328" y="4750"/>
                        <a:pt x="433" y="5457"/>
                        <a:pt x="825" y="5980"/>
                      </a:cubicBezTo>
                      <a:cubicBezTo>
                        <a:pt x="838" y="6739"/>
                        <a:pt x="734" y="7642"/>
                        <a:pt x="1" y="7904"/>
                      </a:cubicBezTo>
                      <a:cubicBezTo>
                        <a:pt x="930" y="9487"/>
                        <a:pt x="668" y="11254"/>
                        <a:pt x="1309" y="12994"/>
                      </a:cubicBezTo>
                      <a:cubicBezTo>
                        <a:pt x="1323" y="13046"/>
                        <a:pt x="1375" y="13125"/>
                        <a:pt x="1440" y="13203"/>
                      </a:cubicBezTo>
                      <a:cubicBezTo>
                        <a:pt x="1610" y="13085"/>
                        <a:pt x="1807" y="12981"/>
                        <a:pt x="1977" y="12850"/>
                      </a:cubicBezTo>
                      <a:cubicBezTo>
                        <a:pt x="1663" y="11515"/>
                        <a:pt x="1741" y="11123"/>
                        <a:pt x="1584" y="9526"/>
                      </a:cubicBezTo>
                      <a:cubicBezTo>
                        <a:pt x="1545" y="9265"/>
                        <a:pt x="1532" y="8427"/>
                        <a:pt x="1623" y="8205"/>
                      </a:cubicBezTo>
                      <a:cubicBezTo>
                        <a:pt x="1780" y="7878"/>
                        <a:pt x="2827" y="7053"/>
                        <a:pt x="2853" y="6308"/>
                      </a:cubicBezTo>
                      <a:cubicBezTo>
                        <a:pt x="3319" y="6470"/>
                        <a:pt x="3812" y="6510"/>
                        <a:pt x="4314" y="6510"/>
                      </a:cubicBezTo>
                      <a:cubicBezTo>
                        <a:pt x="4808" y="6510"/>
                        <a:pt x="5311" y="6471"/>
                        <a:pt x="5806" y="6471"/>
                      </a:cubicBezTo>
                      <a:cubicBezTo>
                        <a:pt x="6311" y="6471"/>
                        <a:pt x="6807" y="6512"/>
                        <a:pt x="7276" y="6674"/>
                      </a:cubicBezTo>
                      <a:cubicBezTo>
                        <a:pt x="7538" y="7629"/>
                        <a:pt x="7355" y="8480"/>
                        <a:pt x="7355" y="9474"/>
                      </a:cubicBezTo>
                      <a:cubicBezTo>
                        <a:pt x="7773" y="10325"/>
                        <a:pt x="7551" y="12143"/>
                        <a:pt x="7799" y="13007"/>
                      </a:cubicBezTo>
                      <a:cubicBezTo>
                        <a:pt x="8009" y="12941"/>
                        <a:pt x="8218" y="12876"/>
                        <a:pt x="8414" y="12784"/>
                      </a:cubicBezTo>
                      <a:cubicBezTo>
                        <a:pt x="8454" y="10966"/>
                        <a:pt x="8414" y="9134"/>
                        <a:pt x="8454" y="7328"/>
                      </a:cubicBezTo>
                      <a:cubicBezTo>
                        <a:pt x="8454" y="7053"/>
                        <a:pt x="8467" y="6779"/>
                        <a:pt x="8545" y="6517"/>
                      </a:cubicBezTo>
                      <a:cubicBezTo>
                        <a:pt x="8611" y="6321"/>
                        <a:pt x="8885" y="5889"/>
                        <a:pt x="9016" y="5719"/>
                      </a:cubicBezTo>
                      <a:cubicBezTo>
                        <a:pt x="9396" y="4332"/>
                        <a:pt x="9553" y="2879"/>
                        <a:pt x="9448" y="1466"/>
                      </a:cubicBezTo>
                      <a:cubicBezTo>
                        <a:pt x="9422" y="1087"/>
                        <a:pt x="9370" y="747"/>
                        <a:pt x="9435" y="393"/>
                      </a:cubicBezTo>
                      <a:cubicBezTo>
                        <a:pt x="9448" y="328"/>
                        <a:pt x="9461" y="249"/>
                        <a:pt x="9487" y="184"/>
                      </a:cubicBezTo>
                      <a:lnTo>
                        <a:pt x="851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54" name="Google Shape;554;p32"/>
                <p:cNvSpPr/>
                <p:nvPr/>
              </p:nvSpPr>
              <p:spPr>
                <a:xfrm>
                  <a:off x="3475291" y="2818582"/>
                  <a:ext cx="114148" cy="120006"/>
                </a:xfrm>
                <a:custGeom>
                  <a:avLst/>
                  <a:gdLst/>
                  <a:ahLst/>
                  <a:cxnLst/>
                  <a:rect l="l" t="t" r="r" b="b"/>
                  <a:pathLst>
                    <a:path w="760" h="799" extrusionOk="0">
                      <a:moveTo>
                        <a:pt x="0" y="0"/>
                      </a:moveTo>
                      <a:cubicBezTo>
                        <a:pt x="0" y="262"/>
                        <a:pt x="79" y="537"/>
                        <a:pt x="236" y="799"/>
                      </a:cubicBezTo>
                      <a:cubicBezTo>
                        <a:pt x="262" y="707"/>
                        <a:pt x="301" y="615"/>
                        <a:pt x="340" y="537"/>
                      </a:cubicBezTo>
                      <a:cubicBezTo>
                        <a:pt x="445" y="354"/>
                        <a:pt x="589" y="210"/>
                        <a:pt x="759" y="92"/>
                      </a:cubicBezTo>
                      <a:cubicBezTo>
                        <a:pt x="510" y="27"/>
                        <a:pt x="236" y="14"/>
                        <a:pt x="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55" name="Google Shape;555;p32"/>
                <p:cNvSpPr/>
                <p:nvPr/>
              </p:nvSpPr>
              <p:spPr>
                <a:xfrm>
                  <a:off x="3510587" y="2832400"/>
                  <a:ext cx="819614" cy="587713"/>
                </a:xfrm>
                <a:custGeom>
                  <a:avLst/>
                  <a:gdLst/>
                  <a:ahLst/>
                  <a:cxnLst/>
                  <a:rect l="l" t="t" r="r" b="b"/>
                  <a:pathLst>
                    <a:path w="5457" h="3913" extrusionOk="0">
                      <a:moveTo>
                        <a:pt x="537" y="0"/>
                      </a:moveTo>
                      <a:cubicBezTo>
                        <a:pt x="354" y="118"/>
                        <a:pt x="210" y="262"/>
                        <a:pt x="105" y="445"/>
                      </a:cubicBezTo>
                      <a:cubicBezTo>
                        <a:pt x="66" y="523"/>
                        <a:pt x="27" y="615"/>
                        <a:pt x="1" y="707"/>
                      </a:cubicBezTo>
                      <a:cubicBezTo>
                        <a:pt x="92" y="890"/>
                        <a:pt x="223" y="1047"/>
                        <a:pt x="367" y="1178"/>
                      </a:cubicBezTo>
                      <a:cubicBezTo>
                        <a:pt x="590" y="1363"/>
                        <a:pt x="1035" y="1572"/>
                        <a:pt x="1337" y="1572"/>
                      </a:cubicBezTo>
                      <a:cubicBezTo>
                        <a:pt x="1354" y="1572"/>
                        <a:pt x="1371" y="1572"/>
                        <a:pt x="1388" y="1570"/>
                      </a:cubicBezTo>
                      <a:lnTo>
                        <a:pt x="1388" y="1570"/>
                      </a:lnTo>
                      <a:cubicBezTo>
                        <a:pt x="1388" y="1570"/>
                        <a:pt x="1348" y="1766"/>
                        <a:pt x="1375" y="2198"/>
                      </a:cubicBezTo>
                      <a:cubicBezTo>
                        <a:pt x="1388" y="2905"/>
                        <a:pt x="1702" y="3520"/>
                        <a:pt x="1898" y="3729"/>
                      </a:cubicBezTo>
                      <a:cubicBezTo>
                        <a:pt x="1937" y="3781"/>
                        <a:pt x="1990" y="3847"/>
                        <a:pt x="2055" y="3912"/>
                      </a:cubicBezTo>
                      <a:cubicBezTo>
                        <a:pt x="2133" y="3533"/>
                        <a:pt x="2421" y="3271"/>
                        <a:pt x="2722" y="3271"/>
                      </a:cubicBezTo>
                      <a:cubicBezTo>
                        <a:pt x="3036" y="3271"/>
                        <a:pt x="3298" y="3559"/>
                        <a:pt x="3390" y="3912"/>
                      </a:cubicBezTo>
                      <a:cubicBezTo>
                        <a:pt x="3468" y="3847"/>
                        <a:pt x="3507" y="3781"/>
                        <a:pt x="3560" y="3729"/>
                      </a:cubicBezTo>
                      <a:cubicBezTo>
                        <a:pt x="3756" y="3520"/>
                        <a:pt x="4070" y="2905"/>
                        <a:pt x="4083" y="2198"/>
                      </a:cubicBezTo>
                      <a:cubicBezTo>
                        <a:pt x="4096" y="1766"/>
                        <a:pt x="4070" y="1570"/>
                        <a:pt x="4070" y="1570"/>
                      </a:cubicBezTo>
                      <a:lnTo>
                        <a:pt x="4070" y="1570"/>
                      </a:lnTo>
                      <a:cubicBezTo>
                        <a:pt x="4094" y="1573"/>
                        <a:pt x="4119" y="1575"/>
                        <a:pt x="4145" y="1575"/>
                      </a:cubicBezTo>
                      <a:cubicBezTo>
                        <a:pt x="4438" y="1575"/>
                        <a:pt x="4873" y="1382"/>
                        <a:pt x="5078" y="1178"/>
                      </a:cubicBezTo>
                      <a:cubicBezTo>
                        <a:pt x="5221" y="1047"/>
                        <a:pt x="5352" y="890"/>
                        <a:pt x="5457" y="707"/>
                      </a:cubicBezTo>
                      <a:cubicBezTo>
                        <a:pt x="5431" y="615"/>
                        <a:pt x="5392" y="523"/>
                        <a:pt x="5339" y="445"/>
                      </a:cubicBezTo>
                      <a:cubicBezTo>
                        <a:pt x="5261" y="262"/>
                        <a:pt x="5117" y="118"/>
                        <a:pt x="4934" y="0"/>
                      </a:cubicBezTo>
                      <a:cubicBezTo>
                        <a:pt x="4737" y="52"/>
                        <a:pt x="4554" y="118"/>
                        <a:pt x="4410" y="236"/>
                      </a:cubicBezTo>
                      <a:cubicBezTo>
                        <a:pt x="3836" y="670"/>
                        <a:pt x="3822" y="1179"/>
                        <a:pt x="3797" y="1179"/>
                      </a:cubicBezTo>
                      <a:cubicBezTo>
                        <a:pt x="3796" y="1179"/>
                        <a:pt x="3796" y="1178"/>
                        <a:pt x="3795" y="1178"/>
                      </a:cubicBezTo>
                      <a:cubicBezTo>
                        <a:pt x="3458" y="1103"/>
                        <a:pt x="3121" y="1069"/>
                        <a:pt x="2783" y="1069"/>
                      </a:cubicBezTo>
                      <a:cubicBezTo>
                        <a:pt x="2414" y="1069"/>
                        <a:pt x="2045" y="1109"/>
                        <a:pt x="1676" y="1178"/>
                      </a:cubicBezTo>
                      <a:cubicBezTo>
                        <a:pt x="1649" y="1178"/>
                        <a:pt x="1636" y="680"/>
                        <a:pt x="1061" y="236"/>
                      </a:cubicBezTo>
                      <a:cubicBezTo>
                        <a:pt x="904" y="118"/>
                        <a:pt x="733" y="52"/>
                        <a:pt x="53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56" name="Google Shape;556;p32"/>
                <p:cNvSpPr/>
                <p:nvPr/>
              </p:nvSpPr>
              <p:spPr>
                <a:xfrm>
                  <a:off x="4023502" y="3181903"/>
                  <a:ext cx="43406" cy="43557"/>
                </a:xfrm>
                <a:custGeom>
                  <a:avLst/>
                  <a:gdLst/>
                  <a:ahLst/>
                  <a:cxnLst/>
                  <a:rect l="l" t="t" r="r" b="b"/>
                  <a:pathLst>
                    <a:path w="289" h="290" extrusionOk="0">
                      <a:moveTo>
                        <a:pt x="127" y="1"/>
                      </a:moveTo>
                      <a:cubicBezTo>
                        <a:pt x="57" y="1"/>
                        <a:pt x="1" y="73"/>
                        <a:pt x="1" y="146"/>
                      </a:cubicBezTo>
                      <a:cubicBezTo>
                        <a:pt x="1" y="225"/>
                        <a:pt x="66" y="290"/>
                        <a:pt x="145" y="290"/>
                      </a:cubicBezTo>
                      <a:cubicBezTo>
                        <a:pt x="223" y="290"/>
                        <a:pt x="289" y="225"/>
                        <a:pt x="289" y="146"/>
                      </a:cubicBezTo>
                      <a:cubicBezTo>
                        <a:pt x="289" y="68"/>
                        <a:pt x="223" y="2"/>
                        <a:pt x="145" y="2"/>
                      </a:cubicBezTo>
                      <a:cubicBezTo>
                        <a:pt x="139" y="1"/>
                        <a:pt x="133" y="1"/>
                        <a:pt x="12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57" name="Google Shape;557;p32"/>
                <p:cNvSpPr/>
                <p:nvPr/>
              </p:nvSpPr>
              <p:spPr>
                <a:xfrm>
                  <a:off x="3774029" y="3181903"/>
                  <a:ext cx="45209" cy="43557"/>
                </a:xfrm>
                <a:custGeom>
                  <a:avLst/>
                  <a:gdLst/>
                  <a:ahLst/>
                  <a:cxnLst/>
                  <a:rect l="l" t="t" r="r" b="b"/>
                  <a:pathLst>
                    <a:path w="301" h="290" extrusionOk="0">
                      <a:moveTo>
                        <a:pt x="172" y="1"/>
                      </a:moveTo>
                      <a:cubicBezTo>
                        <a:pt x="167" y="1"/>
                        <a:pt x="162" y="1"/>
                        <a:pt x="157" y="2"/>
                      </a:cubicBezTo>
                      <a:cubicBezTo>
                        <a:pt x="79" y="2"/>
                        <a:pt x="0" y="68"/>
                        <a:pt x="0" y="146"/>
                      </a:cubicBezTo>
                      <a:cubicBezTo>
                        <a:pt x="0" y="225"/>
                        <a:pt x="79" y="290"/>
                        <a:pt x="157" y="290"/>
                      </a:cubicBezTo>
                      <a:cubicBezTo>
                        <a:pt x="236" y="290"/>
                        <a:pt x="301" y="225"/>
                        <a:pt x="301" y="146"/>
                      </a:cubicBezTo>
                      <a:cubicBezTo>
                        <a:pt x="301" y="73"/>
                        <a:pt x="234" y="1"/>
                        <a:pt x="17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58" name="Google Shape;558;p32"/>
                <p:cNvSpPr/>
                <p:nvPr/>
              </p:nvSpPr>
              <p:spPr>
                <a:xfrm>
                  <a:off x="3819087" y="3323687"/>
                  <a:ext cx="200661" cy="166566"/>
                </a:xfrm>
                <a:custGeom>
                  <a:avLst/>
                  <a:gdLst/>
                  <a:ahLst/>
                  <a:cxnLst/>
                  <a:rect l="l" t="t" r="r" b="b"/>
                  <a:pathLst>
                    <a:path w="1336" h="1109" extrusionOk="0">
                      <a:moveTo>
                        <a:pt x="668" y="0"/>
                      </a:moveTo>
                      <a:cubicBezTo>
                        <a:pt x="354" y="0"/>
                        <a:pt x="106" y="288"/>
                        <a:pt x="1" y="641"/>
                      </a:cubicBezTo>
                      <a:cubicBezTo>
                        <a:pt x="178" y="854"/>
                        <a:pt x="419" y="1109"/>
                        <a:pt x="608" y="1109"/>
                      </a:cubicBezTo>
                      <a:cubicBezTo>
                        <a:pt x="629" y="1109"/>
                        <a:pt x="649" y="1106"/>
                        <a:pt x="668" y="1099"/>
                      </a:cubicBezTo>
                      <a:cubicBezTo>
                        <a:pt x="687" y="1105"/>
                        <a:pt x="706" y="1108"/>
                        <a:pt x="726" y="1108"/>
                      </a:cubicBezTo>
                      <a:cubicBezTo>
                        <a:pt x="914" y="1108"/>
                        <a:pt x="1146" y="843"/>
                        <a:pt x="1336" y="641"/>
                      </a:cubicBezTo>
                      <a:cubicBezTo>
                        <a:pt x="1244" y="262"/>
                        <a:pt x="982" y="0"/>
                        <a:pt x="66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59" name="Google Shape;559;p32"/>
                <p:cNvSpPr/>
                <p:nvPr/>
              </p:nvSpPr>
              <p:spPr>
                <a:xfrm>
                  <a:off x="3868351" y="3368896"/>
                  <a:ext cx="102283" cy="78702"/>
                </a:xfrm>
                <a:custGeom>
                  <a:avLst/>
                  <a:gdLst/>
                  <a:ahLst/>
                  <a:cxnLst/>
                  <a:rect l="l" t="t" r="r" b="b"/>
                  <a:pathLst>
                    <a:path w="681" h="524" extrusionOk="0">
                      <a:moveTo>
                        <a:pt x="340" y="0"/>
                      </a:moveTo>
                      <a:cubicBezTo>
                        <a:pt x="144" y="0"/>
                        <a:pt x="0" y="118"/>
                        <a:pt x="0" y="262"/>
                      </a:cubicBezTo>
                      <a:cubicBezTo>
                        <a:pt x="0" y="406"/>
                        <a:pt x="144" y="524"/>
                        <a:pt x="340" y="524"/>
                      </a:cubicBezTo>
                      <a:cubicBezTo>
                        <a:pt x="537" y="524"/>
                        <a:pt x="680" y="406"/>
                        <a:pt x="680" y="262"/>
                      </a:cubicBezTo>
                      <a:cubicBezTo>
                        <a:pt x="680" y="118"/>
                        <a:pt x="537" y="0"/>
                        <a:pt x="34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60" name="Google Shape;560;p32"/>
                <p:cNvSpPr/>
                <p:nvPr/>
              </p:nvSpPr>
              <p:spPr>
                <a:xfrm>
                  <a:off x="2797161" y="3781481"/>
                  <a:ext cx="78852" cy="78852"/>
                </a:xfrm>
                <a:custGeom>
                  <a:avLst/>
                  <a:gdLst/>
                  <a:ahLst/>
                  <a:cxnLst/>
                  <a:rect l="l" t="t" r="r" b="b"/>
                  <a:pathLst>
                    <a:path w="525" h="525" extrusionOk="0">
                      <a:moveTo>
                        <a:pt x="263" y="1"/>
                      </a:moveTo>
                      <a:cubicBezTo>
                        <a:pt x="119" y="1"/>
                        <a:pt x="1" y="119"/>
                        <a:pt x="1" y="263"/>
                      </a:cubicBezTo>
                      <a:cubicBezTo>
                        <a:pt x="1" y="407"/>
                        <a:pt x="119" y="524"/>
                        <a:pt x="263" y="524"/>
                      </a:cubicBezTo>
                      <a:cubicBezTo>
                        <a:pt x="407" y="524"/>
                        <a:pt x="524" y="407"/>
                        <a:pt x="524" y="263"/>
                      </a:cubicBezTo>
                      <a:cubicBezTo>
                        <a:pt x="524" y="119"/>
                        <a:pt x="407" y="1"/>
                        <a:pt x="26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61" name="Google Shape;561;p32"/>
                <p:cNvSpPr/>
                <p:nvPr/>
              </p:nvSpPr>
              <p:spPr>
                <a:xfrm>
                  <a:off x="3084184" y="3818880"/>
                  <a:ext cx="39501" cy="39501"/>
                </a:xfrm>
                <a:custGeom>
                  <a:avLst/>
                  <a:gdLst/>
                  <a:ahLst/>
                  <a:cxnLst/>
                  <a:rect l="l" t="t" r="r" b="b"/>
                  <a:pathLst>
                    <a:path w="263" h="263" extrusionOk="0">
                      <a:moveTo>
                        <a:pt x="131" y="1"/>
                      </a:moveTo>
                      <a:cubicBezTo>
                        <a:pt x="53" y="1"/>
                        <a:pt x="0" y="40"/>
                        <a:pt x="0" y="131"/>
                      </a:cubicBezTo>
                      <a:cubicBezTo>
                        <a:pt x="0" y="210"/>
                        <a:pt x="53" y="262"/>
                        <a:pt x="131" y="262"/>
                      </a:cubicBezTo>
                      <a:cubicBezTo>
                        <a:pt x="223" y="262"/>
                        <a:pt x="262" y="197"/>
                        <a:pt x="262" y="131"/>
                      </a:cubicBezTo>
                      <a:cubicBezTo>
                        <a:pt x="262" y="66"/>
                        <a:pt x="223" y="1"/>
                        <a:pt x="13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62" name="Google Shape;562;p32"/>
                <p:cNvSpPr/>
                <p:nvPr/>
              </p:nvSpPr>
              <p:spPr>
                <a:xfrm>
                  <a:off x="3268923" y="3781481"/>
                  <a:ext cx="59027" cy="59177"/>
                </a:xfrm>
                <a:custGeom>
                  <a:avLst/>
                  <a:gdLst/>
                  <a:ahLst/>
                  <a:cxnLst/>
                  <a:rect l="l" t="t" r="r" b="b"/>
                  <a:pathLst>
                    <a:path w="393" h="394" extrusionOk="0">
                      <a:moveTo>
                        <a:pt x="197" y="1"/>
                      </a:moveTo>
                      <a:cubicBezTo>
                        <a:pt x="79" y="1"/>
                        <a:pt x="0" y="92"/>
                        <a:pt x="0" y="197"/>
                      </a:cubicBezTo>
                      <a:cubicBezTo>
                        <a:pt x="0" y="315"/>
                        <a:pt x="79" y="393"/>
                        <a:pt x="197" y="393"/>
                      </a:cubicBezTo>
                      <a:cubicBezTo>
                        <a:pt x="314" y="393"/>
                        <a:pt x="393" y="289"/>
                        <a:pt x="393" y="197"/>
                      </a:cubicBezTo>
                      <a:cubicBezTo>
                        <a:pt x="393" y="79"/>
                        <a:pt x="314" y="1"/>
                        <a:pt x="197" y="1"/>
                      </a:cubicBezTo>
                      <a:close/>
                    </a:path>
                  </a:pathLst>
                </a:custGeom>
                <a:solidFill>
                  <a:srgbClr val="F1E4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63" name="Google Shape;563;p32"/>
                <p:cNvSpPr/>
                <p:nvPr/>
              </p:nvSpPr>
              <p:spPr>
                <a:xfrm>
                  <a:off x="3394636" y="3858231"/>
                  <a:ext cx="53169" cy="53169"/>
                </a:xfrm>
                <a:custGeom>
                  <a:avLst/>
                  <a:gdLst/>
                  <a:ahLst/>
                  <a:cxnLst/>
                  <a:rect l="l" t="t" r="r" b="b"/>
                  <a:pathLst>
                    <a:path w="354" h="354" extrusionOk="0">
                      <a:moveTo>
                        <a:pt x="184" y="0"/>
                      </a:moveTo>
                      <a:cubicBezTo>
                        <a:pt x="79" y="0"/>
                        <a:pt x="1" y="79"/>
                        <a:pt x="1" y="170"/>
                      </a:cubicBezTo>
                      <a:cubicBezTo>
                        <a:pt x="1" y="275"/>
                        <a:pt x="79" y="353"/>
                        <a:pt x="184" y="353"/>
                      </a:cubicBezTo>
                      <a:cubicBezTo>
                        <a:pt x="275" y="353"/>
                        <a:pt x="354" y="275"/>
                        <a:pt x="354" y="170"/>
                      </a:cubicBezTo>
                      <a:cubicBezTo>
                        <a:pt x="354" y="79"/>
                        <a:pt x="275" y="0"/>
                        <a:pt x="1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64" name="Google Shape;564;p32"/>
                <p:cNvSpPr/>
                <p:nvPr/>
              </p:nvSpPr>
              <p:spPr>
                <a:xfrm>
                  <a:off x="3528310" y="3781481"/>
                  <a:ext cx="61129" cy="59177"/>
                </a:xfrm>
                <a:custGeom>
                  <a:avLst/>
                  <a:gdLst/>
                  <a:ahLst/>
                  <a:cxnLst/>
                  <a:rect l="l" t="t" r="r" b="b"/>
                  <a:pathLst>
                    <a:path w="407" h="394" extrusionOk="0">
                      <a:moveTo>
                        <a:pt x="210" y="1"/>
                      </a:moveTo>
                      <a:cubicBezTo>
                        <a:pt x="92" y="1"/>
                        <a:pt x="0" y="92"/>
                        <a:pt x="0" y="197"/>
                      </a:cubicBezTo>
                      <a:cubicBezTo>
                        <a:pt x="0" y="315"/>
                        <a:pt x="105" y="393"/>
                        <a:pt x="210" y="393"/>
                      </a:cubicBezTo>
                      <a:cubicBezTo>
                        <a:pt x="314" y="393"/>
                        <a:pt x="406" y="289"/>
                        <a:pt x="406" y="197"/>
                      </a:cubicBezTo>
                      <a:cubicBezTo>
                        <a:pt x="406" y="79"/>
                        <a:pt x="314" y="1"/>
                        <a:pt x="21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65" name="Google Shape;565;p32"/>
                <p:cNvSpPr/>
                <p:nvPr/>
              </p:nvSpPr>
              <p:spPr>
                <a:xfrm>
                  <a:off x="3687516" y="3697072"/>
                  <a:ext cx="39351" cy="39351"/>
                </a:xfrm>
                <a:custGeom>
                  <a:avLst/>
                  <a:gdLst/>
                  <a:ahLst/>
                  <a:cxnLst/>
                  <a:rect l="l" t="t" r="r" b="b"/>
                  <a:pathLst>
                    <a:path w="262" h="262" extrusionOk="0">
                      <a:moveTo>
                        <a:pt x="131" y="0"/>
                      </a:moveTo>
                      <a:cubicBezTo>
                        <a:pt x="66" y="0"/>
                        <a:pt x="0" y="66"/>
                        <a:pt x="0" y="131"/>
                      </a:cubicBezTo>
                      <a:cubicBezTo>
                        <a:pt x="0" y="197"/>
                        <a:pt x="40" y="262"/>
                        <a:pt x="131" y="262"/>
                      </a:cubicBezTo>
                      <a:cubicBezTo>
                        <a:pt x="197" y="262"/>
                        <a:pt x="262" y="223"/>
                        <a:pt x="262" y="131"/>
                      </a:cubicBezTo>
                      <a:cubicBezTo>
                        <a:pt x="262" y="66"/>
                        <a:pt x="197" y="0"/>
                        <a:pt x="13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66" name="Google Shape;566;p32"/>
                <p:cNvSpPr/>
                <p:nvPr/>
              </p:nvSpPr>
              <p:spPr>
                <a:xfrm>
                  <a:off x="3501275" y="3660574"/>
                  <a:ext cx="186392" cy="131421"/>
                </a:xfrm>
                <a:custGeom>
                  <a:avLst/>
                  <a:gdLst/>
                  <a:ahLst/>
                  <a:cxnLst/>
                  <a:rect l="l" t="t" r="r" b="b"/>
                  <a:pathLst>
                    <a:path w="1241" h="875" extrusionOk="0">
                      <a:moveTo>
                        <a:pt x="273" y="0"/>
                      </a:moveTo>
                      <a:cubicBezTo>
                        <a:pt x="151" y="0"/>
                        <a:pt x="0" y="124"/>
                        <a:pt x="102" y="256"/>
                      </a:cubicBezTo>
                      <a:cubicBezTo>
                        <a:pt x="102" y="256"/>
                        <a:pt x="298" y="505"/>
                        <a:pt x="455" y="675"/>
                      </a:cubicBezTo>
                      <a:cubicBezTo>
                        <a:pt x="510" y="730"/>
                        <a:pt x="561" y="754"/>
                        <a:pt x="596" y="754"/>
                      </a:cubicBezTo>
                      <a:cubicBezTo>
                        <a:pt x="653" y="754"/>
                        <a:pt x="667" y="689"/>
                        <a:pt x="586" y="583"/>
                      </a:cubicBezTo>
                      <a:lnTo>
                        <a:pt x="586" y="583"/>
                      </a:lnTo>
                      <a:cubicBezTo>
                        <a:pt x="586" y="584"/>
                        <a:pt x="831" y="875"/>
                        <a:pt x="935" y="875"/>
                      </a:cubicBezTo>
                      <a:cubicBezTo>
                        <a:pt x="941" y="875"/>
                        <a:pt x="947" y="874"/>
                        <a:pt x="952" y="871"/>
                      </a:cubicBezTo>
                      <a:cubicBezTo>
                        <a:pt x="1057" y="806"/>
                        <a:pt x="756" y="531"/>
                        <a:pt x="756" y="531"/>
                      </a:cubicBezTo>
                      <a:lnTo>
                        <a:pt x="756" y="531"/>
                      </a:lnTo>
                      <a:cubicBezTo>
                        <a:pt x="756" y="531"/>
                        <a:pt x="1022" y="721"/>
                        <a:pt x="1125" y="721"/>
                      </a:cubicBezTo>
                      <a:cubicBezTo>
                        <a:pt x="1143" y="721"/>
                        <a:pt x="1156" y="715"/>
                        <a:pt x="1162" y="701"/>
                      </a:cubicBezTo>
                      <a:cubicBezTo>
                        <a:pt x="1240" y="623"/>
                        <a:pt x="494" y="139"/>
                        <a:pt x="364" y="34"/>
                      </a:cubicBezTo>
                      <a:cubicBezTo>
                        <a:pt x="340" y="10"/>
                        <a:pt x="308" y="0"/>
                        <a:pt x="27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67" name="Google Shape;567;p32"/>
                <p:cNvSpPr/>
                <p:nvPr/>
              </p:nvSpPr>
              <p:spPr>
                <a:xfrm>
                  <a:off x="3093946" y="3398334"/>
                  <a:ext cx="363772" cy="306698"/>
                </a:xfrm>
                <a:custGeom>
                  <a:avLst/>
                  <a:gdLst/>
                  <a:ahLst/>
                  <a:cxnLst/>
                  <a:rect l="l" t="t" r="r" b="b"/>
                  <a:pathLst>
                    <a:path w="2422" h="2042" extrusionOk="0">
                      <a:moveTo>
                        <a:pt x="1793" y="0"/>
                      </a:moveTo>
                      <a:lnTo>
                        <a:pt x="459" y="27"/>
                      </a:lnTo>
                      <a:cubicBezTo>
                        <a:pt x="459" y="27"/>
                        <a:pt x="1" y="733"/>
                        <a:pt x="341" y="1440"/>
                      </a:cubicBezTo>
                      <a:cubicBezTo>
                        <a:pt x="563" y="1898"/>
                        <a:pt x="1087" y="2042"/>
                        <a:pt x="1610" y="2042"/>
                      </a:cubicBezTo>
                      <a:cubicBezTo>
                        <a:pt x="1898" y="2042"/>
                        <a:pt x="2199" y="1989"/>
                        <a:pt x="2421" y="1924"/>
                      </a:cubicBezTo>
                      <a:lnTo>
                        <a:pt x="2421" y="1911"/>
                      </a:lnTo>
                      <a:lnTo>
                        <a:pt x="180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68" name="Google Shape;568;p32"/>
                <p:cNvSpPr/>
                <p:nvPr/>
              </p:nvSpPr>
              <p:spPr>
                <a:xfrm>
                  <a:off x="3217857" y="3407496"/>
                  <a:ext cx="397116" cy="317212"/>
                </a:xfrm>
                <a:custGeom>
                  <a:avLst/>
                  <a:gdLst/>
                  <a:ahLst/>
                  <a:cxnLst/>
                  <a:rect l="l" t="t" r="r" b="b"/>
                  <a:pathLst>
                    <a:path w="2644" h="2112" extrusionOk="0">
                      <a:moveTo>
                        <a:pt x="648" y="1"/>
                      </a:moveTo>
                      <a:cubicBezTo>
                        <a:pt x="542" y="1"/>
                        <a:pt x="423" y="29"/>
                        <a:pt x="288" y="96"/>
                      </a:cubicBezTo>
                      <a:cubicBezTo>
                        <a:pt x="157" y="162"/>
                        <a:pt x="66" y="332"/>
                        <a:pt x="26" y="528"/>
                      </a:cubicBezTo>
                      <a:cubicBezTo>
                        <a:pt x="0" y="790"/>
                        <a:pt x="92" y="1052"/>
                        <a:pt x="288" y="1235"/>
                      </a:cubicBezTo>
                      <a:cubicBezTo>
                        <a:pt x="903" y="1771"/>
                        <a:pt x="2159" y="2098"/>
                        <a:pt x="2277" y="2111"/>
                      </a:cubicBezTo>
                      <a:lnTo>
                        <a:pt x="2290" y="2098"/>
                      </a:lnTo>
                      <a:cubicBezTo>
                        <a:pt x="2303" y="2059"/>
                        <a:pt x="2238" y="1994"/>
                        <a:pt x="2185" y="1954"/>
                      </a:cubicBezTo>
                      <a:lnTo>
                        <a:pt x="2185" y="1954"/>
                      </a:lnTo>
                      <a:cubicBezTo>
                        <a:pt x="2279" y="2006"/>
                        <a:pt x="2446" y="2075"/>
                        <a:pt x="2550" y="2075"/>
                      </a:cubicBezTo>
                      <a:cubicBezTo>
                        <a:pt x="2578" y="2075"/>
                        <a:pt x="2601" y="2070"/>
                        <a:pt x="2617" y="2059"/>
                      </a:cubicBezTo>
                      <a:cubicBezTo>
                        <a:pt x="2630" y="2059"/>
                        <a:pt x="2630" y="2059"/>
                        <a:pt x="2630" y="2046"/>
                      </a:cubicBezTo>
                      <a:cubicBezTo>
                        <a:pt x="2643" y="1915"/>
                        <a:pt x="1780" y="934"/>
                        <a:pt x="1452" y="594"/>
                      </a:cubicBezTo>
                      <a:cubicBezTo>
                        <a:pt x="1400" y="541"/>
                        <a:pt x="1374" y="489"/>
                        <a:pt x="1322" y="450"/>
                      </a:cubicBezTo>
                      <a:cubicBezTo>
                        <a:pt x="1157" y="236"/>
                        <a:pt x="955" y="1"/>
                        <a:pt x="64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69" name="Google Shape;569;p32"/>
                <p:cNvSpPr/>
                <p:nvPr/>
              </p:nvSpPr>
              <p:spPr>
                <a:xfrm>
                  <a:off x="3237382" y="3720051"/>
                  <a:ext cx="76900" cy="64283"/>
                </a:xfrm>
                <a:custGeom>
                  <a:avLst/>
                  <a:gdLst/>
                  <a:ahLst/>
                  <a:cxnLst/>
                  <a:rect l="l" t="t" r="r" b="b"/>
                  <a:pathLst>
                    <a:path w="512" h="428" extrusionOk="0">
                      <a:moveTo>
                        <a:pt x="344" y="1"/>
                      </a:moveTo>
                      <a:cubicBezTo>
                        <a:pt x="316" y="1"/>
                        <a:pt x="284" y="6"/>
                        <a:pt x="250" y="17"/>
                      </a:cubicBezTo>
                      <a:cubicBezTo>
                        <a:pt x="119" y="70"/>
                        <a:pt x="1" y="358"/>
                        <a:pt x="79" y="371"/>
                      </a:cubicBezTo>
                      <a:cubicBezTo>
                        <a:pt x="83" y="372"/>
                        <a:pt x="87" y="373"/>
                        <a:pt x="90" y="373"/>
                      </a:cubicBezTo>
                      <a:cubicBezTo>
                        <a:pt x="153" y="373"/>
                        <a:pt x="223" y="175"/>
                        <a:pt x="223" y="174"/>
                      </a:cubicBezTo>
                      <a:lnTo>
                        <a:pt x="223" y="174"/>
                      </a:lnTo>
                      <a:cubicBezTo>
                        <a:pt x="223" y="175"/>
                        <a:pt x="158" y="397"/>
                        <a:pt x="210" y="423"/>
                      </a:cubicBezTo>
                      <a:cubicBezTo>
                        <a:pt x="216" y="426"/>
                        <a:pt x="221" y="428"/>
                        <a:pt x="226" y="428"/>
                      </a:cubicBezTo>
                      <a:cubicBezTo>
                        <a:pt x="288" y="428"/>
                        <a:pt x="354" y="240"/>
                        <a:pt x="354" y="240"/>
                      </a:cubicBezTo>
                      <a:lnTo>
                        <a:pt x="354" y="240"/>
                      </a:lnTo>
                      <a:cubicBezTo>
                        <a:pt x="354" y="240"/>
                        <a:pt x="315" y="423"/>
                        <a:pt x="341" y="423"/>
                      </a:cubicBezTo>
                      <a:cubicBezTo>
                        <a:pt x="407" y="423"/>
                        <a:pt x="511" y="240"/>
                        <a:pt x="485" y="148"/>
                      </a:cubicBezTo>
                      <a:cubicBezTo>
                        <a:pt x="506" y="66"/>
                        <a:pt x="446" y="1"/>
                        <a:pt x="34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70" name="Google Shape;570;p32"/>
                <p:cNvSpPr/>
                <p:nvPr/>
              </p:nvSpPr>
              <p:spPr>
                <a:xfrm>
                  <a:off x="3319990" y="3718399"/>
                  <a:ext cx="78702" cy="73445"/>
                </a:xfrm>
                <a:custGeom>
                  <a:avLst/>
                  <a:gdLst/>
                  <a:ahLst/>
                  <a:cxnLst/>
                  <a:rect l="l" t="t" r="r" b="b"/>
                  <a:pathLst>
                    <a:path w="524" h="489" extrusionOk="0">
                      <a:moveTo>
                        <a:pt x="360" y="0"/>
                      </a:moveTo>
                      <a:cubicBezTo>
                        <a:pt x="331" y="0"/>
                        <a:pt x="299" y="5"/>
                        <a:pt x="262" y="15"/>
                      </a:cubicBezTo>
                      <a:cubicBezTo>
                        <a:pt x="131" y="41"/>
                        <a:pt x="0" y="421"/>
                        <a:pt x="92" y="434"/>
                      </a:cubicBezTo>
                      <a:cubicBezTo>
                        <a:pt x="94" y="434"/>
                        <a:pt x="96" y="435"/>
                        <a:pt x="98" y="435"/>
                      </a:cubicBezTo>
                      <a:cubicBezTo>
                        <a:pt x="162" y="435"/>
                        <a:pt x="236" y="238"/>
                        <a:pt x="236" y="238"/>
                      </a:cubicBezTo>
                      <a:lnTo>
                        <a:pt x="236" y="238"/>
                      </a:lnTo>
                      <a:cubicBezTo>
                        <a:pt x="236" y="238"/>
                        <a:pt x="171" y="447"/>
                        <a:pt x="223" y="486"/>
                      </a:cubicBezTo>
                      <a:cubicBezTo>
                        <a:pt x="227" y="488"/>
                        <a:pt x="231" y="489"/>
                        <a:pt x="235" y="489"/>
                      </a:cubicBezTo>
                      <a:cubicBezTo>
                        <a:pt x="297" y="489"/>
                        <a:pt x="367" y="303"/>
                        <a:pt x="367" y="303"/>
                      </a:cubicBezTo>
                      <a:lnTo>
                        <a:pt x="367" y="303"/>
                      </a:lnTo>
                      <a:cubicBezTo>
                        <a:pt x="367" y="303"/>
                        <a:pt x="315" y="486"/>
                        <a:pt x="354" y="486"/>
                      </a:cubicBezTo>
                      <a:cubicBezTo>
                        <a:pt x="419" y="486"/>
                        <a:pt x="524" y="251"/>
                        <a:pt x="524" y="159"/>
                      </a:cubicBezTo>
                      <a:cubicBezTo>
                        <a:pt x="524" y="75"/>
                        <a:pt x="474" y="0"/>
                        <a:pt x="36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71" name="Google Shape;571;p32"/>
                <p:cNvSpPr/>
                <p:nvPr/>
              </p:nvSpPr>
              <p:spPr>
                <a:xfrm>
                  <a:off x="3141108" y="3268265"/>
                  <a:ext cx="234004" cy="147341"/>
                </a:xfrm>
                <a:custGeom>
                  <a:avLst/>
                  <a:gdLst/>
                  <a:ahLst/>
                  <a:cxnLst/>
                  <a:rect l="l" t="t" r="r" b="b"/>
                  <a:pathLst>
                    <a:path w="1558" h="981" extrusionOk="0">
                      <a:moveTo>
                        <a:pt x="832" y="0"/>
                      </a:moveTo>
                      <a:cubicBezTo>
                        <a:pt x="579" y="0"/>
                        <a:pt x="367" y="94"/>
                        <a:pt x="367" y="94"/>
                      </a:cubicBezTo>
                      <a:cubicBezTo>
                        <a:pt x="367" y="94"/>
                        <a:pt x="158" y="11"/>
                        <a:pt x="61" y="11"/>
                      </a:cubicBezTo>
                      <a:cubicBezTo>
                        <a:pt x="36" y="11"/>
                        <a:pt x="19" y="16"/>
                        <a:pt x="14" y="29"/>
                      </a:cubicBezTo>
                      <a:cubicBezTo>
                        <a:pt x="1" y="94"/>
                        <a:pt x="302" y="356"/>
                        <a:pt x="302" y="356"/>
                      </a:cubicBezTo>
                      <a:cubicBezTo>
                        <a:pt x="302" y="356"/>
                        <a:pt x="119" y="683"/>
                        <a:pt x="171" y="879"/>
                      </a:cubicBezTo>
                      <a:cubicBezTo>
                        <a:pt x="171" y="879"/>
                        <a:pt x="451" y="980"/>
                        <a:pt x="828" y="980"/>
                      </a:cubicBezTo>
                      <a:cubicBezTo>
                        <a:pt x="1027" y="980"/>
                        <a:pt x="1253" y="952"/>
                        <a:pt x="1479" y="866"/>
                      </a:cubicBezTo>
                      <a:lnTo>
                        <a:pt x="1558" y="435"/>
                      </a:lnTo>
                      <a:cubicBezTo>
                        <a:pt x="1558" y="435"/>
                        <a:pt x="1414" y="134"/>
                        <a:pt x="1061" y="29"/>
                      </a:cubicBezTo>
                      <a:cubicBezTo>
                        <a:pt x="984" y="8"/>
                        <a:pt x="906" y="0"/>
                        <a:pt x="83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72" name="Google Shape;572;p32"/>
                <p:cNvSpPr/>
                <p:nvPr/>
              </p:nvSpPr>
              <p:spPr>
                <a:xfrm>
                  <a:off x="3133297" y="3232970"/>
                  <a:ext cx="255632" cy="122259"/>
                </a:xfrm>
                <a:custGeom>
                  <a:avLst/>
                  <a:gdLst/>
                  <a:ahLst/>
                  <a:cxnLst/>
                  <a:rect l="l" t="t" r="r" b="b"/>
                  <a:pathLst>
                    <a:path w="1702" h="814" extrusionOk="0">
                      <a:moveTo>
                        <a:pt x="286" y="1"/>
                      </a:moveTo>
                      <a:cubicBezTo>
                        <a:pt x="228" y="1"/>
                        <a:pt x="168" y="18"/>
                        <a:pt x="118" y="68"/>
                      </a:cubicBezTo>
                      <a:cubicBezTo>
                        <a:pt x="0" y="159"/>
                        <a:pt x="0" y="539"/>
                        <a:pt x="157" y="709"/>
                      </a:cubicBezTo>
                      <a:cubicBezTo>
                        <a:pt x="200" y="769"/>
                        <a:pt x="249" y="795"/>
                        <a:pt x="299" y="795"/>
                      </a:cubicBezTo>
                      <a:cubicBezTo>
                        <a:pt x="326" y="795"/>
                        <a:pt x="353" y="788"/>
                        <a:pt x="380" y="774"/>
                      </a:cubicBezTo>
                      <a:cubicBezTo>
                        <a:pt x="670" y="597"/>
                        <a:pt x="918" y="509"/>
                        <a:pt x="1128" y="509"/>
                      </a:cubicBezTo>
                      <a:cubicBezTo>
                        <a:pt x="1353" y="509"/>
                        <a:pt x="1533" y="610"/>
                        <a:pt x="1675" y="814"/>
                      </a:cubicBezTo>
                      <a:lnTo>
                        <a:pt x="1675" y="800"/>
                      </a:lnTo>
                      <a:lnTo>
                        <a:pt x="1701" y="604"/>
                      </a:lnTo>
                      <a:cubicBezTo>
                        <a:pt x="1688" y="604"/>
                        <a:pt x="1531" y="264"/>
                        <a:pt x="1270" y="107"/>
                      </a:cubicBezTo>
                      <a:cubicBezTo>
                        <a:pt x="1166" y="34"/>
                        <a:pt x="1021" y="11"/>
                        <a:pt x="887" y="11"/>
                      </a:cubicBezTo>
                      <a:cubicBezTo>
                        <a:pt x="852" y="11"/>
                        <a:pt x="818" y="13"/>
                        <a:pt x="786" y="15"/>
                      </a:cubicBezTo>
                      <a:cubicBezTo>
                        <a:pt x="642" y="42"/>
                        <a:pt x="524" y="68"/>
                        <a:pt x="511" y="68"/>
                      </a:cubicBezTo>
                      <a:cubicBezTo>
                        <a:pt x="494" y="59"/>
                        <a:pt x="393" y="1"/>
                        <a:pt x="28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73" name="Google Shape;573;p32"/>
                <p:cNvSpPr/>
                <p:nvPr/>
              </p:nvSpPr>
              <p:spPr>
                <a:xfrm>
                  <a:off x="3296409" y="3323687"/>
                  <a:ext cx="49264" cy="45359"/>
                </a:xfrm>
                <a:custGeom>
                  <a:avLst/>
                  <a:gdLst/>
                  <a:ahLst/>
                  <a:cxnLst/>
                  <a:rect l="l" t="t" r="r" b="b"/>
                  <a:pathLst>
                    <a:path w="328" h="302" extrusionOk="0">
                      <a:moveTo>
                        <a:pt x="157" y="0"/>
                      </a:moveTo>
                      <a:cubicBezTo>
                        <a:pt x="14" y="0"/>
                        <a:pt x="0" y="301"/>
                        <a:pt x="157" y="301"/>
                      </a:cubicBezTo>
                      <a:cubicBezTo>
                        <a:pt x="328" y="301"/>
                        <a:pt x="288" y="0"/>
                        <a:pt x="15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74" name="Google Shape;574;p32"/>
                <p:cNvSpPr/>
                <p:nvPr/>
              </p:nvSpPr>
              <p:spPr>
                <a:xfrm>
                  <a:off x="3367151" y="3362888"/>
                  <a:ext cx="31541" cy="37549"/>
                </a:xfrm>
                <a:custGeom>
                  <a:avLst/>
                  <a:gdLst/>
                  <a:ahLst/>
                  <a:cxnLst/>
                  <a:rect l="l" t="t" r="r" b="b"/>
                  <a:pathLst>
                    <a:path w="210" h="250" extrusionOk="0">
                      <a:moveTo>
                        <a:pt x="14" y="1"/>
                      </a:moveTo>
                      <a:cubicBezTo>
                        <a:pt x="1" y="1"/>
                        <a:pt x="1" y="27"/>
                        <a:pt x="1" y="27"/>
                      </a:cubicBezTo>
                      <a:cubicBezTo>
                        <a:pt x="1" y="40"/>
                        <a:pt x="14" y="132"/>
                        <a:pt x="197" y="249"/>
                      </a:cubicBezTo>
                      <a:cubicBezTo>
                        <a:pt x="210" y="236"/>
                        <a:pt x="210" y="223"/>
                        <a:pt x="210" y="223"/>
                      </a:cubicBezTo>
                      <a:cubicBezTo>
                        <a:pt x="66" y="106"/>
                        <a:pt x="40" y="27"/>
                        <a:pt x="40" y="27"/>
                      </a:cubicBezTo>
                      <a:cubicBezTo>
                        <a:pt x="40" y="1"/>
                        <a:pt x="14" y="1"/>
                        <a:pt x="14" y="1"/>
                      </a:cubicBezTo>
                      <a:close/>
                    </a:path>
                  </a:pathLst>
                </a:custGeom>
                <a:solidFill>
                  <a:srgbClr val="E4AF1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75" name="Google Shape;575;p32"/>
                <p:cNvSpPr/>
                <p:nvPr/>
              </p:nvSpPr>
              <p:spPr>
                <a:xfrm>
                  <a:off x="3347475" y="3331497"/>
                  <a:ext cx="110243" cy="68940"/>
                </a:xfrm>
                <a:custGeom>
                  <a:avLst/>
                  <a:gdLst/>
                  <a:ahLst/>
                  <a:cxnLst/>
                  <a:rect l="l" t="t" r="r" b="b"/>
                  <a:pathLst>
                    <a:path w="734" h="459" extrusionOk="0">
                      <a:moveTo>
                        <a:pt x="184" y="1"/>
                      </a:moveTo>
                      <a:cubicBezTo>
                        <a:pt x="1" y="79"/>
                        <a:pt x="1" y="275"/>
                        <a:pt x="14" y="380"/>
                      </a:cubicBezTo>
                      <a:cubicBezTo>
                        <a:pt x="40" y="419"/>
                        <a:pt x="53" y="458"/>
                        <a:pt x="79" y="458"/>
                      </a:cubicBezTo>
                      <a:cubicBezTo>
                        <a:pt x="105" y="458"/>
                        <a:pt x="118" y="445"/>
                        <a:pt x="171" y="445"/>
                      </a:cubicBezTo>
                      <a:cubicBezTo>
                        <a:pt x="589" y="393"/>
                        <a:pt x="733" y="354"/>
                        <a:pt x="733" y="315"/>
                      </a:cubicBezTo>
                      <a:cubicBezTo>
                        <a:pt x="733" y="315"/>
                        <a:pt x="733" y="275"/>
                        <a:pt x="459" y="131"/>
                      </a:cubicBezTo>
                      <a:cubicBezTo>
                        <a:pt x="328" y="66"/>
                        <a:pt x="197" y="1"/>
                        <a:pt x="18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grpSp>
        </p:grpSp>
        <p:sp>
          <p:nvSpPr>
            <p:cNvPr id="576" name="Google Shape;576;p32"/>
            <p:cNvSpPr/>
            <p:nvPr/>
          </p:nvSpPr>
          <p:spPr>
            <a:xfrm rot="6370891">
              <a:off x="1980006" y="2688816"/>
              <a:ext cx="107469" cy="112984"/>
            </a:xfrm>
            <a:custGeom>
              <a:avLst/>
              <a:gdLst/>
              <a:ahLst/>
              <a:cxnLst/>
              <a:rect l="l" t="t" r="r" b="b"/>
              <a:pathLst>
                <a:path w="760" h="799" extrusionOk="0">
                  <a:moveTo>
                    <a:pt x="0" y="0"/>
                  </a:moveTo>
                  <a:cubicBezTo>
                    <a:pt x="0" y="262"/>
                    <a:pt x="79" y="537"/>
                    <a:pt x="236" y="799"/>
                  </a:cubicBezTo>
                  <a:cubicBezTo>
                    <a:pt x="262" y="707"/>
                    <a:pt x="301" y="615"/>
                    <a:pt x="340" y="537"/>
                  </a:cubicBezTo>
                  <a:cubicBezTo>
                    <a:pt x="445" y="354"/>
                    <a:pt x="589" y="210"/>
                    <a:pt x="759" y="92"/>
                  </a:cubicBezTo>
                  <a:cubicBezTo>
                    <a:pt x="510" y="27"/>
                    <a:pt x="236" y="14"/>
                    <a:pt x="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grpSp>
      <p:grpSp>
        <p:nvGrpSpPr>
          <p:cNvPr id="577" name="Google Shape;577;p32"/>
          <p:cNvGrpSpPr/>
          <p:nvPr/>
        </p:nvGrpSpPr>
        <p:grpSpPr>
          <a:xfrm>
            <a:off x="7057938" y="2662637"/>
            <a:ext cx="1835596" cy="2480872"/>
            <a:chOff x="8555638" y="1894174"/>
            <a:chExt cx="1835596" cy="2480872"/>
          </a:xfrm>
        </p:grpSpPr>
        <p:sp>
          <p:nvSpPr>
            <p:cNvPr id="578" name="Google Shape;578;p32"/>
            <p:cNvSpPr/>
            <p:nvPr/>
          </p:nvSpPr>
          <p:spPr>
            <a:xfrm>
              <a:off x="8555638" y="1894174"/>
              <a:ext cx="1835596" cy="2480872"/>
            </a:xfrm>
            <a:custGeom>
              <a:avLst/>
              <a:gdLst/>
              <a:ahLst/>
              <a:cxnLst/>
              <a:rect l="l" t="t" r="r" b="b"/>
              <a:pathLst>
                <a:path w="14852" h="20073" extrusionOk="0">
                  <a:moveTo>
                    <a:pt x="7746" y="1"/>
                  </a:moveTo>
                  <a:cubicBezTo>
                    <a:pt x="7537" y="1"/>
                    <a:pt x="2630" y="53"/>
                    <a:pt x="1256" y="3717"/>
                  </a:cubicBezTo>
                  <a:cubicBezTo>
                    <a:pt x="1178" y="3926"/>
                    <a:pt x="1099" y="4162"/>
                    <a:pt x="1047" y="4384"/>
                  </a:cubicBezTo>
                  <a:cubicBezTo>
                    <a:pt x="1034" y="4437"/>
                    <a:pt x="1034" y="4489"/>
                    <a:pt x="1008" y="4554"/>
                  </a:cubicBezTo>
                  <a:lnTo>
                    <a:pt x="968" y="4698"/>
                  </a:lnTo>
                  <a:cubicBezTo>
                    <a:pt x="589" y="6321"/>
                    <a:pt x="785" y="8127"/>
                    <a:pt x="1466" y="9657"/>
                  </a:cubicBezTo>
                  <a:cubicBezTo>
                    <a:pt x="1230" y="9671"/>
                    <a:pt x="994" y="9788"/>
                    <a:pt x="837" y="9985"/>
                  </a:cubicBezTo>
                  <a:cubicBezTo>
                    <a:pt x="798" y="10011"/>
                    <a:pt x="746" y="10076"/>
                    <a:pt x="720" y="10155"/>
                  </a:cubicBezTo>
                  <a:cubicBezTo>
                    <a:pt x="641" y="10194"/>
                    <a:pt x="576" y="10246"/>
                    <a:pt x="510" y="10312"/>
                  </a:cubicBezTo>
                  <a:cubicBezTo>
                    <a:pt x="275" y="10521"/>
                    <a:pt x="0" y="10940"/>
                    <a:pt x="340" y="11686"/>
                  </a:cubicBezTo>
                  <a:cubicBezTo>
                    <a:pt x="249" y="11921"/>
                    <a:pt x="262" y="12183"/>
                    <a:pt x="353" y="12431"/>
                  </a:cubicBezTo>
                  <a:cubicBezTo>
                    <a:pt x="550" y="12889"/>
                    <a:pt x="1060" y="13164"/>
                    <a:pt x="1492" y="13321"/>
                  </a:cubicBezTo>
                  <a:cubicBezTo>
                    <a:pt x="1570" y="13491"/>
                    <a:pt x="1662" y="13818"/>
                    <a:pt x="1701" y="14132"/>
                  </a:cubicBezTo>
                  <a:cubicBezTo>
                    <a:pt x="1714" y="14211"/>
                    <a:pt x="1649" y="14473"/>
                    <a:pt x="1623" y="14656"/>
                  </a:cubicBezTo>
                  <a:cubicBezTo>
                    <a:pt x="1505" y="15218"/>
                    <a:pt x="1335" y="15977"/>
                    <a:pt x="1623" y="16789"/>
                  </a:cubicBezTo>
                  <a:cubicBezTo>
                    <a:pt x="1884" y="17547"/>
                    <a:pt x="2434" y="17940"/>
                    <a:pt x="2996" y="18110"/>
                  </a:cubicBezTo>
                  <a:cubicBezTo>
                    <a:pt x="2957" y="18136"/>
                    <a:pt x="2931" y="18176"/>
                    <a:pt x="2905" y="18202"/>
                  </a:cubicBezTo>
                  <a:cubicBezTo>
                    <a:pt x="2709" y="18463"/>
                    <a:pt x="2669" y="18817"/>
                    <a:pt x="2774" y="19118"/>
                  </a:cubicBezTo>
                  <a:cubicBezTo>
                    <a:pt x="2970" y="19706"/>
                    <a:pt x="3611" y="19981"/>
                    <a:pt x="4789" y="19981"/>
                  </a:cubicBezTo>
                  <a:cubicBezTo>
                    <a:pt x="4972" y="19981"/>
                    <a:pt x="5312" y="19968"/>
                    <a:pt x="5692" y="19916"/>
                  </a:cubicBezTo>
                  <a:cubicBezTo>
                    <a:pt x="5783" y="19955"/>
                    <a:pt x="5901" y="19981"/>
                    <a:pt x="6019" y="20007"/>
                  </a:cubicBezTo>
                  <a:cubicBezTo>
                    <a:pt x="6111" y="20020"/>
                    <a:pt x="6215" y="20020"/>
                    <a:pt x="6307" y="20020"/>
                  </a:cubicBezTo>
                  <a:cubicBezTo>
                    <a:pt x="6451" y="20020"/>
                    <a:pt x="6568" y="20007"/>
                    <a:pt x="6686" y="19968"/>
                  </a:cubicBezTo>
                  <a:cubicBezTo>
                    <a:pt x="6987" y="20034"/>
                    <a:pt x="7327" y="20047"/>
                    <a:pt x="7681" y="20073"/>
                  </a:cubicBezTo>
                  <a:lnTo>
                    <a:pt x="7798" y="20073"/>
                  </a:lnTo>
                  <a:cubicBezTo>
                    <a:pt x="8139" y="20073"/>
                    <a:pt x="8466" y="20020"/>
                    <a:pt x="8754" y="19942"/>
                  </a:cubicBezTo>
                  <a:cubicBezTo>
                    <a:pt x="8898" y="19981"/>
                    <a:pt x="9081" y="20020"/>
                    <a:pt x="9251" y="20020"/>
                  </a:cubicBezTo>
                  <a:cubicBezTo>
                    <a:pt x="9356" y="20020"/>
                    <a:pt x="9447" y="20007"/>
                    <a:pt x="9552" y="20007"/>
                  </a:cubicBezTo>
                  <a:cubicBezTo>
                    <a:pt x="9643" y="19981"/>
                    <a:pt x="9748" y="19955"/>
                    <a:pt x="9853" y="19916"/>
                  </a:cubicBezTo>
                  <a:cubicBezTo>
                    <a:pt x="10193" y="19968"/>
                    <a:pt x="10507" y="19968"/>
                    <a:pt x="10664" y="19968"/>
                  </a:cubicBezTo>
                  <a:cubicBezTo>
                    <a:pt x="11842" y="19968"/>
                    <a:pt x="12483" y="19693"/>
                    <a:pt x="12679" y="19105"/>
                  </a:cubicBezTo>
                  <a:cubicBezTo>
                    <a:pt x="12771" y="18790"/>
                    <a:pt x="12731" y="18450"/>
                    <a:pt x="12548" y="18189"/>
                  </a:cubicBezTo>
                  <a:cubicBezTo>
                    <a:pt x="12496" y="18123"/>
                    <a:pt x="12430" y="18058"/>
                    <a:pt x="12378" y="18005"/>
                  </a:cubicBezTo>
                  <a:cubicBezTo>
                    <a:pt x="12640" y="17404"/>
                    <a:pt x="12941" y="16632"/>
                    <a:pt x="12928" y="16030"/>
                  </a:cubicBezTo>
                  <a:cubicBezTo>
                    <a:pt x="12901" y="15388"/>
                    <a:pt x="12640" y="14931"/>
                    <a:pt x="12352" y="14603"/>
                  </a:cubicBezTo>
                  <a:cubicBezTo>
                    <a:pt x="12470" y="13674"/>
                    <a:pt x="12443" y="12798"/>
                    <a:pt x="12300" y="11973"/>
                  </a:cubicBezTo>
                  <a:cubicBezTo>
                    <a:pt x="13281" y="11437"/>
                    <a:pt x="13987" y="10416"/>
                    <a:pt x="14341" y="9016"/>
                  </a:cubicBezTo>
                  <a:cubicBezTo>
                    <a:pt x="14851" y="6936"/>
                    <a:pt x="14511" y="4306"/>
                    <a:pt x="13516" y="2893"/>
                  </a:cubicBezTo>
                  <a:cubicBezTo>
                    <a:pt x="12600" y="1610"/>
                    <a:pt x="11161" y="865"/>
                    <a:pt x="10114" y="498"/>
                  </a:cubicBezTo>
                  <a:cubicBezTo>
                    <a:pt x="10062" y="472"/>
                    <a:pt x="10023" y="459"/>
                    <a:pt x="9970" y="459"/>
                  </a:cubicBezTo>
                  <a:cubicBezTo>
                    <a:pt x="9944" y="446"/>
                    <a:pt x="9892" y="420"/>
                    <a:pt x="9840" y="407"/>
                  </a:cubicBezTo>
                  <a:cubicBezTo>
                    <a:pt x="9081" y="145"/>
                    <a:pt x="8296" y="1"/>
                    <a:pt x="7746" y="1"/>
                  </a:cubicBezTo>
                  <a:close/>
                </a:path>
              </a:pathLst>
            </a:custGeom>
            <a:solidFill>
              <a:schemeClr val="lt1"/>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grpSp>
          <p:nvGrpSpPr>
            <p:cNvPr id="579" name="Google Shape;579;p32"/>
            <p:cNvGrpSpPr/>
            <p:nvPr/>
          </p:nvGrpSpPr>
          <p:grpSpPr>
            <a:xfrm>
              <a:off x="8639732" y="1987773"/>
              <a:ext cx="1667409" cy="2293663"/>
              <a:chOff x="2468325" y="4283225"/>
              <a:chExt cx="336300" cy="462600"/>
            </a:xfrm>
          </p:grpSpPr>
          <p:sp>
            <p:nvSpPr>
              <p:cNvPr id="580" name="Google Shape;580;p32"/>
              <p:cNvSpPr/>
              <p:nvPr/>
            </p:nvSpPr>
            <p:spPr>
              <a:xfrm>
                <a:off x="2496725" y="4575825"/>
                <a:ext cx="43600" cy="122575"/>
              </a:xfrm>
              <a:custGeom>
                <a:avLst/>
                <a:gdLst/>
                <a:ahLst/>
                <a:cxnLst/>
                <a:rect l="l" t="t" r="r" b="b"/>
                <a:pathLst>
                  <a:path w="1744" h="4903" extrusionOk="0">
                    <a:moveTo>
                      <a:pt x="290" y="0"/>
                    </a:moveTo>
                    <a:cubicBezTo>
                      <a:pt x="156" y="0"/>
                      <a:pt x="0" y="83"/>
                      <a:pt x="108" y="190"/>
                    </a:cubicBezTo>
                    <a:cubicBezTo>
                      <a:pt x="278" y="360"/>
                      <a:pt x="500" y="988"/>
                      <a:pt x="566" y="1551"/>
                    </a:cubicBezTo>
                    <a:cubicBezTo>
                      <a:pt x="631" y="2101"/>
                      <a:pt x="121" y="3082"/>
                      <a:pt x="448" y="4037"/>
                    </a:cubicBezTo>
                    <a:cubicBezTo>
                      <a:pt x="717" y="4845"/>
                      <a:pt x="1476" y="4902"/>
                      <a:pt x="1688" y="4902"/>
                    </a:cubicBezTo>
                    <a:cubicBezTo>
                      <a:pt x="1723" y="4902"/>
                      <a:pt x="1743" y="4901"/>
                      <a:pt x="1743" y="4901"/>
                    </a:cubicBezTo>
                    <a:lnTo>
                      <a:pt x="1547" y="4377"/>
                    </a:lnTo>
                    <a:cubicBezTo>
                      <a:pt x="1547" y="4377"/>
                      <a:pt x="1526" y="4385"/>
                      <a:pt x="1484" y="4385"/>
                    </a:cubicBezTo>
                    <a:cubicBezTo>
                      <a:pt x="1415" y="4385"/>
                      <a:pt x="1288" y="4365"/>
                      <a:pt x="1102" y="4259"/>
                    </a:cubicBezTo>
                    <a:cubicBezTo>
                      <a:pt x="448" y="3893"/>
                      <a:pt x="853" y="2990"/>
                      <a:pt x="893" y="1839"/>
                    </a:cubicBezTo>
                    <a:cubicBezTo>
                      <a:pt x="945" y="700"/>
                      <a:pt x="539" y="203"/>
                      <a:pt x="435" y="59"/>
                    </a:cubicBezTo>
                    <a:cubicBezTo>
                      <a:pt x="410" y="18"/>
                      <a:pt x="352" y="0"/>
                      <a:pt x="29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81" name="Google Shape;581;p32"/>
              <p:cNvSpPr/>
              <p:nvPr/>
            </p:nvSpPr>
            <p:spPr>
              <a:xfrm>
                <a:off x="2531800" y="4636500"/>
                <a:ext cx="83425" cy="106825"/>
              </a:xfrm>
              <a:custGeom>
                <a:avLst/>
                <a:gdLst/>
                <a:ahLst/>
                <a:cxnLst/>
                <a:rect l="l" t="t" r="r" b="b"/>
                <a:pathLst>
                  <a:path w="3337" h="4273" extrusionOk="0">
                    <a:moveTo>
                      <a:pt x="733" y="1"/>
                    </a:moveTo>
                    <a:cubicBezTo>
                      <a:pt x="733" y="1"/>
                      <a:pt x="39" y="302"/>
                      <a:pt x="13" y="1165"/>
                    </a:cubicBezTo>
                    <a:cubicBezTo>
                      <a:pt x="0" y="2016"/>
                      <a:pt x="890" y="3586"/>
                      <a:pt x="890" y="3586"/>
                    </a:cubicBezTo>
                    <a:cubicBezTo>
                      <a:pt x="890" y="3586"/>
                      <a:pt x="79" y="3586"/>
                      <a:pt x="209" y="3965"/>
                    </a:cubicBezTo>
                    <a:cubicBezTo>
                      <a:pt x="284" y="4174"/>
                      <a:pt x="864" y="4272"/>
                      <a:pt x="1470" y="4272"/>
                    </a:cubicBezTo>
                    <a:cubicBezTo>
                      <a:pt x="1928" y="4272"/>
                      <a:pt x="2401" y="4216"/>
                      <a:pt x="2682" y="4109"/>
                    </a:cubicBezTo>
                    <a:cubicBezTo>
                      <a:pt x="3337" y="3861"/>
                      <a:pt x="733" y="1"/>
                      <a:pt x="73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82" name="Google Shape;582;p32"/>
              <p:cNvSpPr/>
              <p:nvPr/>
            </p:nvSpPr>
            <p:spPr>
              <a:xfrm>
                <a:off x="2667225" y="4636500"/>
                <a:ext cx="83750" cy="106825"/>
              </a:xfrm>
              <a:custGeom>
                <a:avLst/>
                <a:gdLst/>
                <a:ahLst/>
                <a:cxnLst/>
                <a:rect l="l" t="t" r="r" b="b"/>
                <a:pathLst>
                  <a:path w="3350" h="4273" extrusionOk="0">
                    <a:moveTo>
                      <a:pt x="2617" y="1"/>
                    </a:moveTo>
                    <a:cubicBezTo>
                      <a:pt x="2617" y="1"/>
                      <a:pt x="0" y="3861"/>
                      <a:pt x="667" y="4109"/>
                    </a:cubicBezTo>
                    <a:cubicBezTo>
                      <a:pt x="949" y="4216"/>
                      <a:pt x="1422" y="4272"/>
                      <a:pt x="1880" y="4272"/>
                    </a:cubicBezTo>
                    <a:cubicBezTo>
                      <a:pt x="2486" y="4272"/>
                      <a:pt x="3066" y="4174"/>
                      <a:pt x="3140" y="3965"/>
                    </a:cubicBezTo>
                    <a:cubicBezTo>
                      <a:pt x="3271" y="3586"/>
                      <a:pt x="2460" y="3586"/>
                      <a:pt x="2460" y="3586"/>
                    </a:cubicBezTo>
                    <a:cubicBezTo>
                      <a:pt x="2460" y="3586"/>
                      <a:pt x="3350" y="2016"/>
                      <a:pt x="3337" y="1165"/>
                    </a:cubicBezTo>
                    <a:cubicBezTo>
                      <a:pt x="3324" y="302"/>
                      <a:pt x="2617" y="1"/>
                      <a:pt x="261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83" name="Google Shape;583;p32"/>
              <p:cNvSpPr/>
              <p:nvPr/>
            </p:nvSpPr>
            <p:spPr>
              <a:xfrm>
                <a:off x="2587400" y="4572400"/>
                <a:ext cx="108300" cy="170300"/>
              </a:xfrm>
              <a:custGeom>
                <a:avLst/>
                <a:gdLst/>
                <a:ahLst/>
                <a:cxnLst/>
                <a:rect l="l" t="t" r="r" b="b"/>
                <a:pathLst>
                  <a:path w="4332" h="6812" extrusionOk="0">
                    <a:moveTo>
                      <a:pt x="4331" y="0"/>
                    </a:moveTo>
                    <a:lnTo>
                      <a:pt x="4331" y="0"/>
                    </a:lnTo>
                    <a:cubicBezTo>
                      <a:pt x="2918" y="471"/>
                      <a:pt x="1479" y="864"/>
                      <a:pt x="0" y="994"/>
                    </a:cubicBezTo>
                    <a:lnTo>
                      <a:pt x="785" y="6673"/>
                    </a:lnTo>
                    <a:cubicBezTo>
                      <a:pt x="785" y="6673"/>
                      <a:pt x="1244" y="6812"/>
                      <a:pt x="1968" y="6812"/>
                    </a:cubicBezTo>
                    <a:cubicBezTo>
                      <a:pt x="2442" y="6812"/>
                      <a:pt x="3030" y="6752"/>
                      <a:pt x="3677" y="6555"/>
                    </a:cubicBezTo>
                    <a:cubicBezTo>
                      <a:pt x="3677" y="6555"/>
                      <a:pt x="4109" y="2381"/>
                      <a:pt x="4331" y="0"/>
                    </a:cubicBezTo>
                    <a:close/>
                  </a:path>
                </a:pathLst>
              </a:custGeom>
              <a:solidFill>
                <a:srgbClr val="FDBC2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84" name="Google Shape;584;p32"/>
              <p:cNvSpPr/>
              <p:nvPr/>
            </p:nvSpPr>
            <p:spPr>
              <a:xfrm>
                <a:off x="2577575" y="4519050"/>
                <a:ext cx="122100" cy="77900"/>
              </a:xfrm>
              <a:custGeom>
                <a:avLst/>
                <a:gdLst/>
                <a:ahLst/>
                <a:cxnLst/>
                <a:rect l="l" t="t" r="r" b="b"/>
                <a:pathLst>
                  <a:path w="4884" h="3116" extrusionOk="0">
                    <a:moveTo>
                      <a:pt x="3053" y="1"/>
                    </a:moveTo>
                    <a:cubicBezTo>
                      <a:pt x="1675" y="1"/>
                      <a:pt x="1" y="381"/>
                      <a:pt x="1" y="381"/>
                    </a:cubicBezTo>
                    <a:lnTo>
                      <a:pt x="380" y="3115"/>
                    </a:lnTo>
                    <a:cubicBezTo>
                      <a:pt x="1846" y="2985"/>
                      <a:pt x="3285" y="2605"/>
                      <a:pt x="4711" y="2121"/>
                    </a:cubicBezTo>
                    <a:cubicBezTo>
                      <a:pt x="4764" y="1611"/>
                      <a:pt x="4790" y="1166"/>
                      <a:pt x="4829" y="878"/>
                    </a:cubicBezTo>
                    <a:cubicBezTo>
                      <a:pt x="4884" y="198"/>
                      <a:pt x="4045" y="1"/>
                      <a:pt x="305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85" name="Google Shape;585;p32"/>
              <p:cNvSpPr/>
              <p:nvPr/>
            </p:nvSpPr>
            <p:spPr>
              <a:xfrm>
                <a:off x="2586425" y="4591700"/>
                <a:ext cx="120075" cy="121050"/>
              </a:xfrm>
              <a:custGeom>
                <a:avLst/>
                <a:gdLst/>
                <a:ahLst/>
                <a:cxnLst/>
                <a:rect l="l" t="t" r="r" b="b"/>
                <a:pathLst>
                  <a:path w="4803" h="4842" extrusionOk="0">
                    <a:moveTo>
                      <a:pt x="2355" y="0"/>
                    </a:moveTo>
                    <a:cubicBezTo>
                      <a:pt x="380" y="0"/>
                      <a:pt x="0" y="3271"/>
                      <a:pt x="0" y="3271"/>
                    </a:cubicBezTo>
                    <a:lnTo>
                      <a:pt x="628" y="4841"/>
                    </a:lnTo>
                    <a:cubicBezTo>
                      <a:pt x="645" y="4842"/>
                      <a:pt x="662" y="4842"/>
                      <a:pt x="678" y="4842"/>
                    </a:cubicBezTo>
                    <a:cubicBezTo>
                      <a:pt x="1826" y="4842"/>
                      <a:pt x="2982" y="4400"/>
                      <a:pt x="3782" y="3742"/>
                    </a:cubicBezTo>
                    <a:cubicBezTo>
                      <a:pt x="4148" y="3428"/>
                      <a:pt x="4488" y="3088"/>
                      <a:pt x="4802" y="2722"/>
                    </a:cubicBezTo>
                    <a:cubicBezTo>
                      <a:pt x="4567" y="1897"/>
                      <a:pt x="3899" y="0"/>
                      <a:pt x="23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86" name="Google Shape;586;p32"/>
              <p:cNvSpPr/>
              <p:nvPr/>
            </p:nvSpPr>
            <p:spPr>
              <a:xfrm>
                <a:off x="2602125" y="4660050"/>
                <a:ext cx="106650" cy="85775"/>
              </a:xfrm>
              <a:custGeom>
                <a:avLst/>
                <a:gdLst/>
                <a:ahLst/>
                <a:cxnLst/>
                <a:rect l="l" t="t" r="r" b="b"/>
                <a:pathLst>
                  <a:path w="4266" h="3431" extrusionOk="0">
                    <a:moveTo>
                      <a:pt x="4174" y="1"/>
                    </a:moveTo>
                    <a:cubicBezTo>
                      <a:pt x="3847" y="341"/>
                      <a:pt x="3520" y="681"/>
                      <a:pt x="3154" y="1008"/>
                    </a:cubicBezTo>
                    <a:cubicBezTo>
                      <a:pt x="2355" y="1691"/>
                      <a:pt x="1200" y="2108"/>
                      <a:pt x="53" y="2108"/>
                    </a:cubicBezTo>
                    <a:cubicBezTo>
                      <a:pt x="36" y="2108"/>
                      <a:pt x="18" y="2108"/>
                      <a:pt x="0" y="2107"/>
                    </a:cubicBezTo>
                    <a:lnTo>
                      <a:pt x="0" y="2107"/>
                    </a:lnTo>
                    <a:lnTo>
                      <a:pt x="432" y="3154"/>
                    </a:lnTo>
                    <a:cubicBezTo>
                      <a:pt x="432" y="3154"/>
                      <a:pt x="144" y="3377"/>
                      <a:pt x="1557" y="3429"/>
                    </a:cubicBezTo>
                    <a:cubicBezTo>
                      <a:pt x="1589" y="3430"/>
                      <a:pt x="1621" y="3430"/>
                      <a:pt x="1652" y="3430"/>
                    </a:cubicBezTo>
                    <a:cubicBezTo>
                      <a:pt x="4125" y="3430"/>
                      <a:pt x="4266" y="393"/>
                      <a:pt x="4266" y="393"/>
                    </a:cubicBezTo>
                    <a:cubicBezTo>
                      <a:pt x="4266" y="393"/>
                      <a:pt x="4240" y="223"/>
                      <a:pt x="417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87" name="Google Shape;587;p32"/>
              <p:cNvSpPr/>
              <p:nvPr/>
            </p:nvSpPr>
            <p:spPr>
              <a:xfrm>
                <a:off x="2546825" y="4595275"/>
                <a:ext cx="79050" cy="149200"/>
              </a:xfrm>
              <a:custGeom>
                <a:avLst/>
                <a:gdLst/>
                <a:ahLst/>
                <a:cxnLst/>
                <a:rect l="l" t="t" r="r" b="b"/>
                <a:pathLst>
                  <a:path w="3162" h="5968" extrusionOk="0">
                    <a:moveTo>
                      <a:pt x="2330" y="1"/>
                    </a:moveTo>
                    <a:lnTo>
                      <a:pt x="2330" y="1"/>
                    </a:lnTo>
                    <a:cubicBezTo>
                      <a:pt x="1765" y="79"/>
                      <a:pt x="1200" y="121"/>
                      <a:pt x="613" y="121"/>
                    </a:cubicBezTo>
                    <a:cubicBezTo>
                      <a:pt x="412" y="121"/>
                      <a:pt x="208" y="116"/>
                      <a:pt x="1" y="106"/>
                    </a:cubicBezTo>
                    <a:lnTo>
                      <a:pt x="1" y="106"/>
                    </a:lnTo>
                    <a:cubicBezTo>
                      <a:pt x="1" y="642"/>
                      <a:pt x="40" y="1257"/>
                      <a:pt x="171" y="1951"/>
                    </a:cubicBezTo>
                    <a:cubicBezTo>
                      <a:pt x="590" y="4240"/>
                      <a:pt x="1296" y="5811"/>
                      <a:pt x="2160" y="5954"/>
                    </a:cubicBezTo>
                    <a:cubicBezTo>
                      <a:pt x="2220" y="5963"/>
                      <a:pt x="2276" y="5968"/>
                      <a:pt x="2329" y="5968"/>
                    </a:cubicBezTo>
                    <a:cubicBezTo>
                      <a:pt x="3056" y="5968"/>
                      <a:pt x="3161" y="5139"/>
                      <a:pt x="2539" y="3652"/>
                    </a:cubicBezTo>
                    <a:cubicBezTo>
                      <a:pt x="2160" y="2762"/>
                      <a:pt x="2212" y="1231"/>
                      <a:pt x="233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88" name="Google Shape;588;p32"/>
              <p:cNvSpPr/>
              <p:nvPr/>
            </p:nvSpPr>
            <p:spPr>
              <a:xfrm>
                <a:off x="2546825" y="4528550"/>
                <a:ext cx="64800" cy="69750"/>
              </a:xfrm>
              <a:custGeom>
                <a:avLst/>
                <a:gdLst/>
                <a:ahLst/>
                <a:cxnLst/>
                <a:rect l="l" t="t" r="r" b="b"/>
                <a:pathLst>
                  <a:path w="2592" h="2790" extrusionOk="0">
                    <a:moveTo>
                      <a:pt x="629" y="1"/>
                    </a:moveTo>
                    <a:cubicBezTo>
                      <a:pt x="629" y="1"/>
                      <a:pt x="27" y="956"/>
                      <a:pt x="1" y="2775"/>
                    </a:cubicBezTo>
                    <a:cubicBezTo>
                      <a:pt x="201" y="2785"/>
                      <a:pt x="402" y="2790"/>
                      <a:pt x="602" y="2790"/>
                    </a:cubicBezTo>
                    <a:cubicBezTo>
                      <a:pt x="1186" y="2790"/>
                      <a:pt x="1768" y="2748"/>
                      <a:pt x="2343" y="2670"/>
                    </a:cubicBezTo>
                    <a:cubicBezTo>
                      <a:pt x="2448" y="1662"/>
                      <a:pt x="2592" y="851"/>
                      <a:pt x="2592" y="851"/>
                    </a:cubicBezTo>
                    <a:lnTo>
                      <a:pt x="629"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89" name="Google Shape;589;p32"/>
              <p:cNvSpPr/>
              <p:nvPr/>
            </p:nvSpPr>
            <p:spPr>
              <a:xfrm>
                <a:off x="2658875" y="4558325"/>
                <a:ext cx="81975" cy="186150"/>
              </a:xfrm>
              <a:custGeom>
                <a:avLst/>
                <a:gdLst/>
                <a:ahLst/>
                <a:cxnLst/>
                <a:rect l="l" t="t" r="r" b="b"/>
                <a:pathLst>
                  <a:path w="3279" h="7446" extrusionOk="0">
                    <a:moveTo>
                      <a:pt x="2977" y="0"/>
                    </a:moveTo>
                    <a:cubicBezTo>
                      <a:pt x="2244" y="288"/>
                      <a:pt x="1499" y="550"/>
                      <a:pt x="740" y="772"/>
                    </a:cubicBezTo>
                    <a:cubicBezTo>
                      <a:pt x="923" y="2068"/>
                      <a:pt x="1067" y="4083"/>
                      <a:pt x="622" y="5130"/>
                    </a:cubicBezTo>
                    <a:cubicBezTo>
                      <a:pt x="0" y="6617"/>
                      <a:pt x="105" y="7446"/>
                      <a:pt x="832" y="7446"/>
                    </a:cubicBezTo>
                    <a:cubicBezTo>
                      <a:pt x="885" y="7446"/>
                      <a:pt x="942" y="7441"/>
                      <a:pt x="1001" y="7432"/>
                    </a:cubicBezTo>
                    <a:cubicBezTo>
                      <a:pt x="1865" y="7302"/>
                      <a:pt x="2572" y="5718"/>
                      <a:pt x="3003" y="3429"/>
                    </a:cubicBezTo>
                    <a:cubicBezTo>
                      <a:pt x="3278" y="1937"/>
                      <a:pt x="3160" y="799"/>
                      <a:pt x="297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90" name="Google Shape;590;p32"/>
              <p:cNvSpPr/>
              <p:nvPr/>
            </p:nvSpPr>
            <p:spPr>
              <a:xfrm>
                <a:off x="2673750" y="4529200"/>
                <a:ext cx="60225" cy="49100"/>
              </a:xfrm>
              <a:custGeom>
                <a:avLst/>
                <a:gdLst/>
                <a:ahLst/>
                <a:cxnLst/>
                <a:rect l="l" t="t" r="r" b="b"/>
                <a:pathLst>
                  <a:path w="2409" h="1964" extrusionOk="0">
                    <a:moveTo>
                      <a:pt x="1963" y="1"/>
                    </a:moveTo>
                    <a:lnTo>
                      <a:pt x="1" y="812"/>
                    </a:lnTo>
                    <a:cubicBezTo>
                      <a:pt x="1" y="812"/>
                      <a:pt x="79" y="1270"/>
                      <a:pt x="158" y="1964"/>
                    </a:cubicBezTo>
                    <a:cubicBezTo>
                      <a:pt x="917" y="1728"/>
                      <a:pt x="1649" y="1453"/>
                      <a:pt x="2408" y="1192"/>
                    </a:cubicBezTo>
                    <a:cubicBezTo>
                      <a:pt x="2225" y="407"/>
                      <a:pt x="1963" y="1"/>
                      <a:pt x="196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91" name="Google Shape;591;p32"/>
              <p:cNvSpPr/>
              <p:nvPr/>
            </p:nvSpPr>
            <p:spPr>
              <a:xfrm>
                <a:off x="2474875" y="4283225"/>
                <a:ext cx="329750" cy="288750"/>
              </a:xfrm>
              <a:custGeom>
                <a:avLst/>
                <a:gdLst/>
                <a:ahLst/>
                <a:cxnLst/>
                <a:rect l="l" t="t" r="r" b="b"/>
                <a:pathLst>
                  <a:path w="13190" h="11550" extrusionOk="0">
                    <a:moveTo>
                      <a:pt x="6673" y="0"/>
                    </a:moveTo>
                    <a:cubicBezTo>
                      <a:pt x="6673" y="0"/>
                      <a:pt x="2146" y="0"/>
                      <a:pt x="929" y="3193"/>
                    </a:cubicBezTo>
                    <a:cubicBezTo>
                      <a:pt x="851" y="3389"/>
                      <a:pt x="785" y="3599"/>
                      <a:pt x="733" y="3795"/>
                    </a:cubicBezTo>
                    <a:lnTo>
                      <a:pt x="2329" y="4750"/>
                    </a:lnTo>
                    <a:lnTo>
                      <a:pt x="668" y="4057"/>
                    </a:lnTo>
                    <a:lnTo>
                      <a:pt x="668" y="4057"/>
                    </a:lnTo>
                    <a:cubicBezTo>
                      <a:pt x="0" y="6987"/>
                      <a:pt x="1400" y="10442"/>
                      <a:pt x="4109" y="11109"/>
                    </a:cubicBezTo>
                    <a:cubicBezTo>
                      <a:pt x="5304" y="11401"/>
                      <a:pt x="6231" y="11550"/>
                      <a:pt x="7060" y="11550"/>
                    </a:cubicBezTo>
                    <a:cubicBezTo>
                      <a:pt x="8309" y="11550"/>
                      <a:pt x="9337" y="11212"/>
                      <a:pt x="10730" y="10520"/>
                    </a:cubicBezTo>
                    <a:cubicBezTo>
                      <a:pt x="13190" y="9343"/>
                      <a:pt x="13085" y="4436"/>
                      <a:pt x="11776" y="2591"/>
                    </a:cubicBezTo>
                    <a:cubicBezTo>
                      <a:pt x="11044" y="1557"/>
                      <a:pt x="9853" y="877"/>
                      <a:pt x="8754" y="458"/>
                    </a:cubicBezTo>
                    <a:lnTo>
                      <a:pt x="8296" y="2055"/>
                    </a:lnTo>
                    <a:lnTo>
                      <a:pt x="8505" y="380"/>
                    </a:lnTo>
                    <a:cubicBezTo>
                      <a:pt x="7759" y="118"/>
                      <a:pt x="7066" y="0"/>
                      <a:pt x="66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92" name="Google Shape;592;p32"/>
              <p:cNvSpPr/>
              <p:nvPr/>
            </p:nvSpPr>
            <p:spPr>
              <a:xfrm>
                <a:off x="2527875" y="4330550"/>
                <a:ext cx="227350" cy="185275"/>
              </a:xfrm>
              <a:custGeom>
                <a:avLst/>
                <a:gdLst/>
                <a:ahLst/>
                <a:cxnLst/>
                <a:rect l="l" t="t" r="r" b="b"/>
                <a:pathLst>
                  <a:path w="9094" h="7411" extrusionOk="0">
                    <a:moveTo>
                      <a:pt x="7880" y="1"/>
                    </a:moveTo>
                    <a:cubicBezTo>
                      <a:pt x="7189" y="1"/>
                      <a:pt x="6699" y="1352"/>
                      <a:pt x="6699" y="1352"/>
                    </a:cubicBezTo>
                    <a:cubicBezTo>
                      <a:pt x="5827" y="1036"/>
                      <a:pt x="5049" y="929"/>
                      <a:pt x="4395" y="929"/>
                    </a:cubicBezTo>
                    <a:cubicBezTo>
                      <a:pt x="3015" y="929"/>
                      <a:pt x="2185" y="1405"/>
                      <a:pt x="2185" y="1405"/>
                    </a:cubicBezTo>
                    <a:cubicBezTo>
                      <a:pt x="2185" y="1405"/>
                      <a:pt x="1451" y="267"/>
                      <a:pt x="878" y="267"/>
                    </a:cubicBezTo>
                    <a:cubicBezTo>
                      <a:pt x="759" y="267"/>
                      <a:pt x="647" y="317"/>
                      <a:pt x="550" y="436"/>
                    </a:cubicBezTo>
                    <a:cubicBezTo>
                      <a:pt x="0" y="1143"/>
                      <a:pt x="1531" y="1954"/>
                      <a:pt x="1531" y="1954"/>
                    </a:cubicBezTo>
                    <a:cubicBezTo>
                      <a:pt x="1531" y="1954"/>
                      <a:pt x="929" y="3865"/>
                      <a:pt x="1021" y="5408"/>
                    </a:cubicBezTo>
                    <a:cubicBezTo>
                      <a:pt x="1073" y="6337"/>
                      <a:pt x="1675" y="7031"/>
                      <a:pt x="2617" y="7410"/>
                    </a:cubicBezTo>
                    <a:cubicBezTo>
                      <a:pt x="4737" y="7358"/>
                      <a:pt x="6778" y="6272"/>
                      <a:pt x="7890" y="4519"/>
                    </a:cubicBezTo>
                    <a:cubicBezTo>
                      <a:pt x="7851" y="3119"/>
                      <a:pt x="7393" y="1771"/>
                      <a:pt x="7393" y="1771"/>
                    </a:cubicBezTo>
                    <a:cubicBezTo>
                      <a:pt x="7393" y="1771"/>
                      <a:pt x="9094" y="659"/>
                      <a:pt x="8217" y="109"/>
                    </a:cubicBezTo>
                    <a:cubicBezTo>
                      <a:pt x="8101" y="33"/>
                      <a:pt x="7988" y="1"/>
                      <a:pt x="788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93" name="Google Shape;593;p32"/>
              <p:cNvSpPr/>
              <p:nvPr/>
            </p:nvSpPr>
            <p:spPr>
              <a:xfrm>
                <a:off x="2593275" y="4443825"/>
                <a:ext cx="133500" cy="81100"/>
              </a:xfrm>
              <a:custGeom>
                <a:avLst/>
                <a:gdLst/>
                <a:ahLst/>
                <a:cxnLst/>
                <a:rect l="l" t="t" r="r" b="b"/>
                <a:pathLst>
                  <a:path w="5340" h="3244" extrusionOk="0">
                    <a:moveTo>
                      <a:pt x="5300" y="1"/>
                    </a:moveTo>
                    <a:lnTo>
                      <a:pt x="5300" y="1"/>
                    </a:lnTo>
                    <a:cubicBezTo>
                      <a:pt x="4162" y="1741"/>
                      <a:pt x="2121" y="2827"/>
                      <a:pt x="1" y="2906"/>
                    </a:cubicBezTo>
                    <a:cubicBezTo>
                      <a:pt x="538" y="3126"/>
                      <a:pt x="1195" y="3244"/>
                      <a:pt x="1918" y="3244"/>
                    </a:cubicBezTo>
                    <a:cubicBezTo>
                      <a:pt x="2481" y="3244"/>
                      <a:pt x="3085" y="3172"/>
                      <a:pt x="3704" y="3023"/>
                    </a:cubicBezTo>
                    <a:cubicBezTo>
                      <a:pt x="5052" y="2670"/>
                      <a:pt x="5339" y="1309"/>
                      <a:pt x="530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94" name="Google Shape;594;p32"/>
              <p:cNvSpPr/>
              <p:nvPr/>
            </p:nvSpPr>
            <p:spPr>
              <a:xfrm>
                <a:off x="2543225" y="4344400"/>
                <a:ext cx="34375" cy="31100"/>
              </a:xfrm>
              <a:custGeom>
                <a:avLst/>
                <a:gdLst/>
                <a:ahLst/>
                <a:cxnLst/>
                <a:rect l="l" t="t" r="r" b="b"/>
                <a:pathLst>
                  <a:path w="1375" h="1244" extrusionOk="0">
                    <a:moveTo>
                      <a:pt x="288" y="1"/>
                    </a:moveTo>
                    <a:cubicBezTo>
                      <a:pt x="200" y="1"/>
                      <a:pt x="134" y="49"/>
                      <a:pt x="106" y="157"/>
                    </a:cubicBezTo>
                    <a:cubicBezTo>
                      <a:pt x="1" y="537"/>
                      <a:pt x="1061" y="1243"/>
                      <a:pt x="1061" y="1243"/>
                    </a:cubicBezTo>
                    <a:lnTo>
                      <a:pt x="1375" y="995"/>
                    </a:lnTo>
                    <a:cubicBezTo>
                      <a:pt x="1058" y="460"/>
                      <a:pt x="562" y="1"/>
                      <a:pt x="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95" name="Google Shape;595;p32"/>
              <p:cNvSpPr/>
              <p:nvPr/>
            </p:nvSpPr>
            <p:spPr>
              <a:xfrm>
                <a:off x="2699600" y="4340950"/>
                <a:ext cx="34375" cy="30625"/>
              </a:xfrm>
              <a:custGeom>
                <a:avLst/>
                <a:gdLst/>
                <a:ahLst/>
                <a:cxnLst/>
                <a:rect l="l" t="t" r="r" b="b"/>
                <a:pathLst>
                  <a:path w="1375" h="1225" extrusionOk="0">
                    <a:moveTo>
                      <a:pt x="1084" y="0"/>
                    </a:moveTo>
                    <a:cubicBezTo>
                      <a:pt x="808" y="0"/>
                      <a:pt x="318" y="453"/>
                      <a:pt x="0" y="989"/>
                    </a:cubicBezTo>
                    <a:lnTo>
                      <a:pt x="301" y="1224"/>
                    </a:lnTo>
                    <a:cubicBezTo>
                      <a:pt x="301" y="1224"/>
                      <a:pt x="1374" y="531"/>
                      <a:pt x="1270" y="151"/>
                    </a:cubicBezTo>
                    <a:cubicBezTo>
                      <a:pt x="1238" y="47"/>
                      <a:pt x="1172" y="0"/>
                      <a:pt x="10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96" name="Google Shape;596;p32"/>
              <p:cNvSpPr/>
              <p:nvPr/>
            </p:nvSpPr>
            <p:spPr>
              <a:xfrm>
                <a:off x="2624350" y="4450925"/>
                <a:ext cx="33400" cy="14850"/>
              </a:xfrm>
              <a:custGeom>
                <a:avLst/>
                <a:gdLst/>
                <a:ahLst/>
                <a:cxnLst/>
                <a:rect l="l" t="t" r="r" b="b"/>
                <a:pathLst>
                  <a:path w="1336" h="594" extrusionOk="0">
                    <a:moveTo>
                      <a:pt x="719" y="0"/>
                    </a:moveTo>
                    <a:cubicBezTo>
                      <a:pt x="570" y="0"/>
                      <a:pt x="412" y="26"/>
                      <a:pt x="276" y="96"/>
                    </a:cubicBezTo>
                    <a:cubicBezTo>
                      <a:pt x="1" y="266"/>
                      <a:pt x="537" y="515"/>
                      <a:pt x="694" y="580"/>
                    </a:cubicBezTo>
                    <a:cubicBezTo>
                      <a:pt x="721" y="593"/>
                      <a:pt x="734" y="593"/>
                      <a:pt x="734" y="593"/>
                    </a:cubicBezTo>
                    <a:cubicBezTo>
                      <a:pt x="995" y="554"/>
                      <a:pt x="1336" y="188"/>
                      <a:pt x="1192" y="96"/>
                    </a:cubicBezTo>
                    <a:cubicBezTo>
                      <a:pt x="1115" y="50"/>
                      <a:pt x="927" y="0"/>
                      <a:pt x="71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97" name="Google Shape;597;p32"/>
              <p:cNvSpPr/>
              <p:nvPr/>
            </p:nvSpPr>
            <p:spPr>
              <a:xfrm>
                <a:off x="2631550" y="4466275"/>
                <a:ext cx="20975" cy="11275"/>
              </a:xfrm>
              <a:custGeom>
                <a:avLst/>
                <a:gdLst/>
                <a:ahLst/>
                <a:cxnLst/>
                <a:rect l="l" t="t" r="r" b="b"/>
                <a:pathLst>
                  <a:path w="839" h="451" extrusionOk="0">
                    <a:moveTo>
                      <a:pt x="777" y="0"/>
                    </a:moveTo>
                    <a:cubicBezTo>
                      <a:pt x="760" y="0"/>
                      <a:pt x="747" y="9"/>
                      <a:pt x="747" y="19"/>
                    </a:cubicBezTo>
                    <a:cubicBezTo>
                      <a:pt x="747" y="19"/>
                      <a:pt x="646" y="372"/>
                      <a:pt x="419" y="372"/>
                    </a:cubicBezTo>
                    <a:cubicBezTo>
                      <a:pt x="415" y="372"/>
                      <a:pt x="411" y="372"/>
                      <a:pt x="406" y="372"/>
                    </a:cubicBezTo>
                    <a:cubicBezTo>
                      <a:pt x="184" y="346"/>
                      <a:pt x="66" y="19"/>
                      <a:pt x="66" y="19"/>
                    </a:cubicBezTo>
                    <a:cubicBezTo>
                      <a:pt x="53" y="6"/>
                      <a:pt x="40" y="6"/>
                      <a:pt x="14" y="6"/>
                    </a:cubicBezTo>
                    <a:cubicBezTo>
                      <a:pt x="1" y="19"/>
                      <a:pt x="1" y="45"/>
                      <a:pt x="1" y="58"/>
                    </a:cubicBezTo>
                    <a:cubicBezTo>
                      <a:pt x="14" y="71"/>
                      <a:pt x="132" y="437"/>
                      <a:pt x="406" y="451"/>
                    </a:cubicBezTo>
                    <a:lnTo>
                      <a:pt x="433" y="451"/>
                    </a:lnTo>
                    <a:cubicBezTo>
                      <a:pt x="694" y="451"/>
                      <a:pt x="825" y="71"/>
                      <a:pt x="812" y="58"/>
                    </a:cubicBezTo>
                    <a:cubicBezTo>
                      <a:pt x="838" y="19"/>
                      <a:pt x="812" y="6"/>
                      <a:pt x="799" y="6"/>
                    </a:cubicBezTo>
                    <a:cubicBezTo>
                      <a:pt x="791" y="2"/>
                      <a:pt x="784" y="0"/>
                      <a:pt x="7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98" name="Google Shape;598;p32"/>
              <p:cNvSpPr/>
              <p:nvPr/>
            </p:nvSpPr>
            <p:spPr>
              <a:xfrm>
                <a:off x="2598200" y="4445800"/>
                <a:ext cx="85400" cy="13425"/>
              </a:xfrm>
              <a:custGeom>
                <a:avLst/>
                <a:gdLst/>
                <a:ahLst/>
                <a:cxnLst/>
                <a:rect l="l" t="t" r="r" b="b"/>
                <a:pathLst>
                  <a:path w="3416" h="537" extrusionOk="0">
                    <a:moveTo>
                      <a:pt x="1767" y="0"/>
                    </a:moveTo>
                    <a:cubicBezTo>
                      <a:pt x="550" y="0"/>
                      <a:pt x="26" y="458"/>
                      <a:pt x="13" y="471"/>
                    </a:cubicBezTo>
                    <a:cubicBezTo>
                      <a:pt x="0" y="484"/>
                      <a:pt x="0" y="498"/>
                      <a:pt x="13" y="524"/>
                    </a:cubicBezTo>
                    <a:cubicBezTo>
                      <a:pt x="13" y="537"/>
                      <a:pt x="13" y="537"/>
                      <a:pt x="26" y="537"/>
                    </a:cubicBezTo>
                    <a:cubicBezTo>
                      <a:pt x="39" y="537"/>
                      <a:pt x="39" y="537"/>
                      <a:pt x="66" y="524"/>
                    </a:cubicBezTo>
                    <a:cubicBezTo>
                      <a:pt x="66" y="498"/>
                      <a:pt x="589" y="66"/>
                      <a:pt x="1767" y="66"/>
                    </a:cubicBezTo>
                    <a:cubicBezTo>
                      <a:pt x="2918" y="66"/>
                      <a:pt x="3350" y="524"/>
                      <a:pt x="3350" y="524"/>
                    </a:cubicBezTo>
                    <a:cubicBezTo>
                      <a:pt x="3356" y="530"/>
                      <a:pt x="3363" y="534"/>
                      <a:pt x="3371" y="534"/>
                    </a:cubicBezTo>
                    <a:cubicBezTo>
                      <a:pt x="3379" y="534"/>
                      <a:pt x="3389" y="530"/>
                      <a:pt x="3402" y="524"/>
                    </a:cubicBezTo>
                    <a:cubicBezTo>
                      <a:pt x="3415" y="498"/>
                      <a:pt x="3415" y="484"/>
                      <a:pt x="3402" y="471"/>
                    </a:cubicBezTo>
                    <a:cubicBezTo>
                      <a:pt x="3376" y="458"/>
                      <a:pt x="2970" y="0"/>
                      <a:pt x="176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599" name="Google Shape;599;p32"/>
              <p:cNvSpPr/>
              <p:nvPr/>
            </p:nvSpPr>
            <p:spPr>
              <a:xfrm>
                <a:off x="2677025" y="4434350"/>
                <a:ext cx="8850" cy="13750"/>
              </a:xfrm>
              <a:custGeom>
                <a:avLst/>
                <a:gdLst/>
                <a:ahLst/>
                <a:cxnLst/>
                <a:rect l="l" t="t" r="r" b="b"/>
                <a:pathLst>
                  <a:path w="354" h="550" extrusionOk="0">
                    <a:moveTo>
                      <a:pt x="184" y="0"/>
                    </a:moveTo>
                    <a:cubicBezTo>
                      <a:pt x="79" y="0"/>
                      <a:pt x="1" y="131"/>
                      <a:pt x="1" y="275"/>
                    </a:cubicBezTo>
                    <a:cubicBezTo>
                      <a:pt x="1" y="419"/>
                      <a:pt x="79" y="550"/>
                      <a:pt x="184" y="550"/>
                    </a:cubicBezTo>
                    <a:cubicBezTo>
                      <a:pt x="275" y="550"/>
                      <a:pt x="354" y="419"/>
                      <a:pt x="354" y="275"/>
                    </a:cubicBezTo>
                    <a:cubicBezTo>
                      <a:pt x="354" y="105"/>
                      <a:pt x="275" y="0"/>
                      <a:pt x="18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600" name="Google Shape;600;p32"/>
              <p:cNvSpPr/>
              <p:nvPr/>
            </p:nvSpPr>
            <p:spPr>
              <a:xfrm>
                <a:off x="2598850" y="4434275"/>
                <a:ext cx="9175" cy="13825"/>
              </a:xfrm>
              <a:custGeom>
                <a:avLst/>
                <a:gdLst/>
                <a:ahLst/>
                <a:cxnLst/>
                <a:rect l="l" t="t" r="r" b="b"/>
                <a:pathLst>
                  <a:path w="367" h="553" extrusionOk="0">
                    <a:moveTo>
                      <a:pt x="207" y="0"/>
                    </a:moveTo>
                    <a:cubicBezTo>
                      <a:pt x="199" y="0"/>
                      <a:pt x="191" y="1"/>
                      <a:pt x="184" y="3"/>
                    </a:cubicBezTo>
                    <a:cubicBezTo>
                      <a:pt x="79" y="3"/>
                      <a:pt x="0" y="108"/>
                      <a:pt x="0" y="278"/>
                    </a:cubicBezTo>
                    <a:cubicBezTo>
                      <a:pt x="0" y="422"/>
                      <a:pt x="79" y="553"/>
                      <a:pt x="184" y="553"/>
                    </a:cubicBezTo>
                    <a:cubicBezTo>
                      <a:pt x="275" y="553"/>
                      <a:pt x="367" y="435"/>
                      <a:pt x="367" y="278"/>
                    </a:cubicBezTo>
                    <a:cubicBezTo>
                      <a:pt x="367" y="123"/>
                      <a:pt x="290" y="0"/>
                      <a:pt x="20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601" name="Google Shape;601;p32"/>
              <p:cNvSpPr/>
              <p:nvPr/>
            </p:nvSpPr>
            <p:spPr>
              <a:xfrm>
                <a:off x="2468325" y="4524625"/>
                <a:ext cx="49050" cy="56025"/>
              </a:xfrm>
              <a:custGeom>
                <a:avLst/>
                <a:gdLst/>
                <a:ahLst/>
                <a:cxnLst/>
                <a:rect l="l" t="t" r="r" b="b"/>
                <a:pathLst>
                  <a:path w="1962" h="2241" extrusionOk="0">
                    <a:moveTo>
                      <a:pt x="720" y="1"/>
                    </a:moveTo>
                    <a:cubicBezTo>
                      <a:pt x="459" y="14"/>
                      <a:pt x="655" y="1074"/>
                      <a:pt x="655" y="1074"/>
                    </a:cubicBezTo>
                    <a:cubicBezTo>
                      <a:pt x="655" y="1074"/>
                      <a:pt x="500" y="425"/>
                      <a:pt x="310" y="425"/>
                    </a:cubicBezTo>
                    <a:cubicBezTo>
                      <a:pt x="286" y="425"/>
                      <a:pt x="261" y="435"/>
                      <a:pt x="236" y="459"/>
                    </a:cubicBezTo>
                    <a:cubicBezTo>
                      <a:pt x="1" y="655"/>
                      <a:pt x="642" y="1453"/>
                      <a:pt x="642" y="1453"/>
                    </a:cubicBezTo>
                    <a:cubicBezTo>
                      <a:pt x="642" y="1453"/>
                      <a:pt x="520" y="1366"/>
                      <a:pt x="423" y="1366"/>
                    </a:cubicBezTo>
                    <a:cubicBezTo>
                      <a:pt x="374" y="1366"/>
                      <a:pt x="332" y="1388"/>
                      <a:pt x="315" y="1453"/>
                    </a:cubicBezTo>
                    <a:cubicBezTo>
                      <a:pt x="66" y="1819"/>
                      <a:pt x="1087" y="2186"/>
                      <a:pt x="1414" y="2238"/>
                    </a:cubicBezTo>
                    <a:cubicBezTo>
                      <a:pt x="1425" y="2240"/>
                      <a:pt x="1436" y="2241"/>
                      <a:pt x="1447" y="2241"/>
                    </a:cubicBezTo>
                    <a:cubicBezTo>
                      <a:pt x="1779" y="2241"/>
                      <a:pt x="1961" y="1480"/>
                      <a:pt x="1898" y="1100"/>
                    </a:cubicBezTo>
                    <a:cubicBezTo>
                      <a:pt x="1877" y="1001"/>
                      <a:pt x="1841" y="965"/>
                      <a:pt x="1801" y="965"/>
                    </a:cubicBezTo>
                    <a:cubicBezTo>
                      <a:pt x="1691" y="965"/>
                      <a:pt x="1545" y="1231"/>
                      <a:pt x="1545" y="1231"/>
                    </a:cubicBezTo>
                    <a:cubicBezTo>
                      <a:pt x="1545" y="1231"/>
                      <a:pt x="1571" y="406"/>
                      <a:pt x="1414" y="289"/>
                    </a:cubicBezTo>
                    <a:cubicBezTo>
                      <a:pt x="1402" y="282"/>
                      <a:pt x="1391" y="278"/>
                      <a:pt x="1380" y="278"/>
                    </a:cubicBezTo>
                    <a:cubicBezTo>
                      <a:pt x="1220" y="278"/>
                      <a:pt x="1060" y="917"/>
                      <a:pt x="1060" y="917"/>
                    </a:cubicBezTo>
                    <a:cubicBezTo>
                      <a:pt x="1060" y="917"/>
                      <a:pt x="982" y="1"/>
                      <a:pt x="7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602" name="Google Shape;602;p32"/>
              <p:cNvSpPr/>
              <p:nvPr/>
            </p:nvSpPr>
            <p:spPr>
              <a:xfrm>
                <a:off x="2641050" y="4460850"/>
                <a:ext cx="1650" cy="16700"/>
              </a:xfrm>
              <a:custGeom>
                <a:avLst/>
                <a:gdLst/>
                <a:ahLst/>
                <a:cxnLst/>
                <a:rect l="l" t="t" r="r" b="b"/>
                <a:pathLst>
                  <a:path w="66" h="668" extrusionOk="0">
                    <a:moveTo>
                      <a:pt x="26" y="0"/>
                    </a:moveTo>
                    <a:cubicBezTo>
                      <a:pt x="13" y="0"/>
                      <a:pt x="0" y="13"/>
                      <a:pt x="0" y="26"/>
                    </a:cubicBezTo>
                    <a:lnTo>
                      <a:pt x="0" y="628"/>
                    </a:lnTo>
                    <a:cubicBezTo>
                      <a:pt x="0" y="654"/>
                      <a:pt x="13" y="668"/>
                      <a:pt x="26" y="668"/>
                    </a:cubicBezTo>
                    <a:cubicBezTo>
                      <a:pt x="53" y="668"/>
                      <a:pt x="66" y="654"/>
                      <a:pt x="66" y="628"/>
                    </a:cubicBezTo>
                    <a:lnTo>
                      <a:pt x="66" y="26"/>
                    </a:lnTo>
                    <a:cubicBezTo>
                      <a:pt x="66" y="13"/>
                      <a:pt x="53" y="0"/>
                      <a:pt x="2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grpSp>
      </p:grpSp>
      <p:sp>
        <p:nvSpPr>
          <p:cNvPr id="603" name="Google Shape;603;p32"/>
          <p:cNvSpPr/>
          <p:nvPr/>
        </p:nvSpPr>
        <p:spPr>
          <a:xfrm>
            <a:off x="7733648" y="4126139"/>
            <a:ext cx="1546603" cy="1725848"/>
          </a:xfrm>
          <a:custGeom>
            <a:avLst/>
            <a:gdLst/>
            <a:ahLst/>
            <a:cxnLst/>
            <a:rect l="l" t="t" r="r" b="b"/>
            <a:pathLst>
              <a:path w="15297" h="13877" extrusionOk="0">
                <a:moveTo>
                  <a:pt x="6606" y="1"/>
                </a:moveTo>
                <a:cubicBezTo>
                  <a:pt x="6564" y="1"/>
                  <a:pt x="6521" y="3"/>
                  <a:pt x="6477" y="6"/>
                </a:cubicBezTo>
                <a:cubicBezTo>
                  <a:pt x="4070" y="203"/>
                  <a:pt x="5758" y="3330"/>
                  <a:pt x="6333" y="4468"/>
                </a:cubicBezTo>
                <a:cubicBezTo>
                  <a:pt x="7289" y="6405"/>
                  <a:pt x="8506" y="8184"/>
                  <a:pt x="9893" y="9833"/>
                </a:cubicBezTo>
                <a:cubicBezTo>
                  <a:pt x="8793" y="8839"/>
                  <a:pt x="7681" y="7831"/>
                  <a:pt x="6399" y="7072"/>
                </a:cubicBezTo>
                <a:cubicBezTo>
                  <a:pt x="5257" y="6408"/>
                  <a:pt x="3950" y="5952"/>
                  <a:pt x="2634" y="5952"/>
                </a:cubicBezTo>
                <a:cubicBezTo>
                  <a:pt x="2471" y="5952"/>
                  <a:pt x="2309" y="5959"/>
                  <a:pt x="2146" y="5973"/>
                </a:cubicBezTo>
                <a:cubicBezTo>
                  <a:pt x="1636" y="6025"/>
                  <a:pt x="1139" y="6143"/>
                  <a:pt x="733" y="6418"/>
                </a:cubicBezTo>
                <a:cubicBezTo>
                  <a:pt x="328" y="6693"/>
                  <a:pt x="14" y="7151"/>
                  <a:pt x="14" y="7648"/>
                </a:cubicBezTo>
                <a:cubicBezTo>
                  <a:pt x="1" y="8525"/>
                  <a:pt x="877" y="9139"/>
                  <a:pt x="1688" y="9532"/>
                </a:cubicBezTo>
                <a:cubicBezTo>
                  <a:pt x="3298" y="10330"/>
                  <a:pt x="5038" y="10906"/>
                  <a:pt x="6661" y="11717"/>
                </a:cubicBezTo>
                <a:cubicBezTo>
                  <a:pt x="7786" y="12293"/>
                  <a:pt x="8859" y="12973"/>
                  <a:pt x="9735" y="13876"/>
                </a:cubicBezTo>
                <a:lnTo>
                  <a:pt x="15231" y="10396"/>
                </a:lnTo>
                <a:cubicBezTo>
                  <a:pt x="14878" y="9022"/>
                  <a:pt x="15009" y="7530"/>
                  <a:pt x="15126" y="6091"/>
                </a:cubicBezTo>
                <a:cubicBezTo>
                  <a:pt x="15257" y="4377"/>
                  <a:pt x="15296" y="2558"/>
                  <a:pt x="14394" y="1106"/>
                </a:cubicBezTo>
                <a:cubicBezTo>
                  <a:pt x="14158" y="739"/>
                  <a:pt x="13857" y="386"/>
                  <a:pt x="13425" y="320"/>
                </a:cubicBezTo>
                <a:cubicBezTo>
                  <a:pt x="13380" y="314"/>
                  <a:pt x="13334" y="310"/>
                  <a:pt x="13288" y="310"/>
                </a:cubicBezTo>
                <a:cubicBezTo>
                  <a:pt x="12976" y="310"/>
                  <a:pt x="12659" y="460"/>
                  <a:pt x="12431" y="700"/>
                </a:cubicBezTo>
                <a:cubicBezTo>
                  <a:pt x="12182" y="962"/>
                  <a:pt x="12025" y="1302"/>
                  <a:pt x="11894" y="1642"/>
                </a:cubicBezTo>
                <a:cubicBezTo>
                  <a:pt x="11057" y="3906"/>
                  <a:pt x="11515" y="6392"/>
                  <a:pt x="12065" y="8721"/>
                </a:cubicBezTo>
                <a:cubicBezTo>
                  <a:pt x="10952" y="7085"/>
                  <a:pt x="10717" y="4992"/>
                  <a:pt x="9840" y="3212"/>
                </a:cubicBezTo>
                <a:cubicBezTo>
                  <a:pt x="9306" y="2106"/>
                  <a:pt x="8057" y="1"/>
                  <a:pt x="660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604" name="Google Shape;604;p32"/>
          <p:cNvSpPr/>
          <p:nvPr/>
        </p:nvSpPr>
        <p:spPr>
          <a:xfrm>
            <a:off x="-8" y="3447425"/>
            <a:ext cx="1603424" cy="1951202"/>
          </a:xfrm>
          <a:custGeom>
            <a:avLst/>
            <a:gdLst/>
            <a:ahLst/>
            <a:cxnLst/>
            <a:rect l="l" t="t" r="r" b="b"/>
            <a:pathLst>
              <a:path w="15859" h="15689" extrusionOk="0">
                <a:moveTo>
                  <a:pt x="9042" y="0"/>
                </a:moveTo>
                <a:lnTo>
                  <a:pt x="9042" y="0"/>
                </a:lnTo>
                <a:cubicBezTo>
                  <a:pt x="5941" y="3049"/>
                  <a:pt x="4044" y="7275"/>
                  <a:pt x="3821" y="11633"/>
                </a:cubicBezTo>
                <a:cubicBezTo>
                  <a:pt x="3572" y="9173"/>
                  <a:pt x="2107" y="6870"/>
                  <a:pt x="0" y="5614"/>
                </a:cubicBezTo>
                <a:lnTo>
                  <a:pt x="0" y="5614"/>
                </a:lnTo>
                <a:cubicBezTo>
                  <a:pt x="1335" y="7786"/>
                  <a:pt x="1885" y="10416"/>
                  <a:pt x="1505" y="12941"/>
                </a:cubicBezTo>
                <a:lnTo>
                  <a:pt x="8675" y="15689"/>
                </a:lnTo>
                <a:cubicBezTo>
                  <a:pt x="10102" y="13085"/>
                  <a:pt x="12902" y="11292"/>
                  <a:pt x="15859" y="11096"/>
                </a:cubicBezTo>
                <a:cubicBezTo>
                  <a:pt x="15031" y="10804"/>
                  <a:pt x="14178" y="10685"/>
                  <a:pt x="13314" y="10685"/>
                </a:cubicBezTo>
                <a:cubicBezTo>
                  <a:pt x="11351" y="10685"/>
                  <a:pt x="9332" y="11302"/>
                  <a:pt x="7432" y="11920"/>
                </a:cubicBezTo>
                <a:cubicBezTo>
                  <a:pt x="8191" y="9068"/>
                  <a:pt x="10010" y="6490"/>
                  <a:pt x="12457" y="4842"/>
                </a:cubicBezTo>
                <a:lnTo>
                  <a:pt x="12457" y="4842"/>
                </a:lnTo>
                <a:cubicBezTo>
                  <a:pt x="9500" y="5784"/>
                  <a:pt x="7001" y="8126"/>
                  <a:pt x="5875" y="11044"/>
                </a:cubicBezTo>
                <a:cubicBezTo>
                  <a:pt x="5561" y="7171"/>
                  <a:pt x="7328" y="3468"/>
                  <a:pt x="90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700000000000000" pitchFamily="2" charset="-78"/>
            </a:endParaRPr>
          </a:p>
        </p:txBody>
      </p:sp>
      <p:sp>
        <p:nvSpPr>
          <p:cNvPr id="605" name="Google Shape;605;p32"/>
          <p:cNvSpPr txBox="1"/>
          <p:nvPr/>
        </p:nvSpPr>
        <p:spPr>
          <a:xfrm>
            <a:off x="6667000" y="188300"/>
            <a:ext cx="2058600" cy="461700"/>
          </a:xfrm>
          <a:prstGeom prst="rect">
            <a:avLst/>
          </a:prstGeom>
          <a:solidFill>
            <a:schemeClr val="lt1"/>
          </a:solidFill>
          <a:ln>
            <a:noFill/>
          </a:ln>
          <a:effectLst>
            <a:outerShdw blurRad="57150" dist="19050" dir="5400000" algn="bl" rotWithShape="0">
              <a:srgbClr val="000000">
                <a:alpha val="50000"/>
              </a:srgbClr>
            </a:outerShdw>
          </a:effectLst>
        </p:spPr>
        <p:txBody>
          <a:bodyPr spcFirstLastPara="1" wrap="square" lIns="91425" tIns="91425" rIns="91425" bIns="91425" anchor="t" anchorCtr="0">
            <a:noAutofit/>
          </a:bodyPr>
          <a:lstStyle/>
          <a:p>
            <a:pPr marL="0" lvl="0" indent="0" algn="ctr" rtl="0">
              <a:spcBef>
                <a:spcPts val="0"/>
              </a:spcBef>
              <a:spcAft>
                <a:spcPts val="0"/>
              </a:spcAft>
              <a:buNone/>
            </a:pPr>
            <a:r>
              <a:rPr lang="en" sz="1800" b="1">
                <a:solidFill>
                  <a:schemeClr val="dk1"/>
                </a:solidFill>
                <a:latin typeface="Quicksand"/>
                <a:ea typeface="Quicksand"/>
                <a:cs typeface="B Nazanin" panose="00000700000000000000" pitchFamily="2" charset="-78"/>
                <a:sym typeface="Quicksand"/>
              </a:rPr>
              <a:t>2nd Grade</a:t>
            </a:r>
            <a:endParaRPr sz="1800">
              <a:cs typeface="B Nazanin" panose="00000700000000000000"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09"/>
        <p:cNvGrpSpPr/>
        <p:nvPr/>
      </p:nvGrpSpPr>
      <p:grpSpPr>
        <a:xfrm>
          <a:off x="0" y="0"/>
          <a:ext cx="0" cy="0"/>
          <a:chOff x="0" y="0"/>
          <a:chExt cx="0" cy="0"/>
        </a:xfrm>
      </p:grpSpPr>
      <p:sp>
        <p:nvSpPr>
          <p:cNvPr id="810" name="Google Shape;810;p37"/>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1">
              <a:spcBef>
                <a:spcPts val="0"/>
              </a:spcBef>
              <a:spcAft>
                <a:spcPts val="0"/>
              </a:spcAft>
              <a:buNone/>
            </a:pPr>
            <a:r>
              <a:rPr lang="fa-IR" dirty="0">
                <a:cs typeface="B Nazanin" panose="00000400000000000000" pitchFamily="2" charset="-78"/>
              </a:rPr>
              <a:t>آیا به متن طولانی تر نیاز دارید؟</a:t>
            </a:r>
            <a:endParaRPr dirty="0">
              <a:cs typeface="B Nazanin" panose="00000400000000000000" pitchFamily="2" charset="-78"/>
            </a:endParaRPr>
          </a:p>
        </p:txBody>
      </p:sp>
      <p:sp>
        <p:nvSpPr>
          <p:cNvPr id="811" name="Google Shape;811;p37"/>
          <p:cNvSpPr txBox="1">
            <a:spLocks noGrp="1"/>
          </p:cNvSpPr>
          <p:nvPr>
            <p:ph type="subTitle" idx="1"/>
          </p:nvPr>
        </p:nvSpPr>
        <p:spPr>
          <a:xfrm>
            <a:off x="4832587" y="1453675"/>
            <a:ext cx="3015300" cy="2420100"/>
          </a:xfrm>
          <a:prstGeom prst="rect">
            <a:avLst/>
          </a:prstGeom>
        </p:spPr>
        <p:txBody>
          <a:bodyPr spcFirstLastPara="1" wrap="square" lIns="91425" tIns="91425" rIns="91425" bIns="91425" anchor="t" anchorCtr="0">
            <a:noAutofit/>
          </a:bodyPr>
          <a:lstStyle/>
          <a:p>
            <a:pPr marL="0" lvl="0" indent="0" algn="r" rtl="1">
              <a:lnSpc>
                <a:spcPct val="150000"/>
              </a:lnSpc>
              <a:spcBef>
                <a:spcPts val="0"/>
              </a:spcBef>
              <a:spcAft>
                <a:spcPts val="0"/>
              </a:spcAft>
              <a:buNone/>
            </a:pPr>
            <a:r>
              <a:rPr lang="fa-IR" dirty="0">
                <a:cs typeface="B Nazanin" panose="00000400000000000000" pitchFamily="2" charset="-78"/>
              </a:rPr>
              <a:t>عطارد کمی بیشتر از 58 روز طول می کشد تا چرخش خود را کامل کند، بنابراین سعی کنید تصور کنید چند روز باید در آنجا باشد! از آنجایی که دما بسیار شدید است، البته نه به اندازه زهره، عطارد برای انسان غیرقابل سکونت در نظر گرفته شده است.</a:t>
            </a:r>
            <a:endParaRPr dirty="0">
              <a:cs typeface="B Nazanin" panose="00000400000000000000" pitchFamily="2" charset="-78"/>
            </a:endParaRPr>
          </a:p>
        </p:txBody>
      </p:sp>
      <p:sp>
        <p:nvSpPr>
          <p:cNvPr id="812" name="Google Shape;812;p37"/>
          <p:cNvSpPr txBox="1">
            <a:spLocks noGrp="1"/>
          </p:cNvSpPr>
          <p:nvPr>
            <p:ph type="subTitle" idx="2"/>
          </p:nvPr>
        </p:nvSpPr>
        <p:spPr>
          <a:xfrm>
            <a:off x="1335225" y="1453675"/>
            <a:ext cx="3015300" cy="2420100"/>
          </a:xfrm>
          <a:prstGeom prst="rect">
            <a:avLst/>
          </a:prstGeom>
        </p:spPr>
        <p:txBody>
          <a:bodyPr spcFirstLastPara="1" wrap="square" lIns="91425" tIns="91425" rIns="91425" bIns="91425" anchor="t" anchorCtr="0">
            <a:noAutofit/>
          </a:bodyPr>
          <a:lstStyle/>
          <a:p>
            <a:pPr marL="0" lvl="0" indent="0" algn="r" rtl="1">
              <a:lnSpc>
                <a:spcPct val="150000"/>
              </a:lnSpc>
              <a:spcBef>
                <a:spcPts val="0"/>
              </a:spcBef>
              <a:spcAft>
                <a:spcPts val="0"/>
              </a:spcAft>
              <a:buNone/>
            </a:pPr>
            <a:r>
              <a:rPr lang="fa-IR" dirty="0">
                <a:cs typeface="B Nazanin" panose="00000400000000000000" pitchFamily="2" charset="-78"/>
              </a:rPr>
              <a:t>عطارد کمی بیشتر از 58 روز طول می کشد تا چرخش خود را کامل کند، بنابراین سعی کنید تصور کنید چند روز باید در آنجا باشد! از آنجایی که دما بسیار شدید است، البته نه به اندازه زهره، عطارد برای انسان غیرقابل سکونت در نظر گرفته شده است.</a:t>
            </a:r>
            <a:endParaRPr lang="en-US" dirty="0">
              <a:cs typeface="B Nazanin" panose="00000400000000000000" pitchFamily="2" charset="-78"/>
            </a:endParaRPr>
          </a:p>
        </p:txBody>
      </p:sp>
      <p:sp>
        <p:nvSpPr>
          <p:cNvPr id="813" name="Google Shape;813;p37"/>
          <p:cNvSpPr/>
          <p:nvPr/>
        </p:nvSpPr>
        <p:spPr>
          <a:xfrm flipH="1">
            <a:off x="6932688" y="13499"/>
            <a:ext cx="2259475" cy="750715"/>
          </a:xfrm>
          <a:custGeom>
            <a:avLst/>
            <a:gdLst/>
            <a:ahLst/>
            <a:cxnLst/>
            <a:rect l="l" t="t" r="r" b="b"/>
            <a:pathLst>
              <a:path w="22742" h="9462" extrusionOk="0">
                <a:moveTo>
                  <a:pt x="1" y="1"/>
                </a:moveTo>
                <a:lnTo>
                  <a:pt x="1" y="9461"/>
                </a:lnTo>
                <a:cubicBezTo>
                  <a:pt x="720" y="9212"/>
                  <a:pt x="1374" y="8754"/>
                  <a:pt x="1702" y="8087"/>
                </a:cubicBezTo>
                <a:cubicBezTo>
                  <a:pt x="1957" y="8261"/>
                  <a:pt x="2275" y="8353"/>
                  <a:pt x="2599" y="8353"/>
                </a:cubicBezTo>
                <a:cubicBezTo>
                  <a:pt x="2640" y="8353"/>
                  <a:pt x="2681" y="8352"/>
                  <a:pt x="2722" y="8349"/>
                </a:cubicBezTo>
                <a:cubicBezTo>
                  <a:pt x="3246" y="8296"/>
                  <a:pt x="3690" y="7996"/>
                  <a:pt x="4018" y="7629"/>
                </a:cubicBezTo>
                <a:cubicBezTo>
                  <a:pt x="4424" y="8036"/>
                  <a:pt x="4941" y="8230"/>
                  <a:pt x="5455" y="8230"/>
                </a:cubicBezTo>
                <a:cubicBezTo>
                  <a:pt x="6066" y="8230"/>
                  <a:pt x="6674" y="7957"/>
                  <a:pt x="7092" y="7446"/>
                </a:cubicBezTo>
                <a:cubicBezTo>
                  <a:pt x="7494" y="7847"/>
                  <a:pt x="8062" y="8061"/>
                  <a:pt x="8629" y="8061"/>
                </a:cubicBezTo>
                <a:cubicBezTo>
                  <a:pt x="8987" y="8061"/>
                  <a:pt x="9343" y="7976"/>
                  <a:pt x="9657" y="7799"/>
                </a:cubicBezTo>
                <a:cubicBezTo>
                  <a:pt x="10547" y="7302"/>
                  <a:pt x="10874" y="6229"/>
                  <a:pt x="10691" y="5287"/>
                </a:cubicBezTo>
                <a:lnTo>
                  <a:pt x="10691" y="5287"/>
                </a:lnTo>
                <a:cubicBezTo>
                  <a:pt x="10795" y="5299"/>
                  <a:pt x="10898" y="5305"/>
                  <a:pt x="11001" y="5305"/>
                </a:cubicBezTo>
                <a:cubicBezTo>
                  <a:pt x="11668" y="5305"/>
                  <a:pt x="12287" y="5053"/>
                  <a:pt x="12797" y="4633"/>
                </a:cubicBezTo>
                <a:lnTo>
                  <a:pt x="12797" y="4633"/>
                </a:lnTo>
                <a:cubicBezTo>
                  <a:pt x="12784" y="5287"/>
                  <a:pt x="12627" y="5902"/>
                  <a:pt x="12261" y="6491"/>
                </a:cubicBezTo>
                <a:cubicBezTo>
                  <a:pt x="12088" y="6783"/>
                  <a:pt x="12343" y="7083"/>
                  <a:pt x="12622" y="7083"/>
                </a:cubicBezTo>
                <a:cubicBezTo>
                  <a:pt x="12681" y="7083"/>
                  <a:pt x="12740" y="7070"/>
                  <a:pt x="12797" y="7040"/>
                </a:cubicBezTo>
                <a:cubicBezTo>
                  <a:pt x="13975" y="6399"/>
                  <a:pt x="14996" y="5444"/>
                  <a:pt x="15336" y="4175"/>
                </a:cubicBezTo>
                <a:cubicBezTo>
                  <a:pt x="15611" y="4489"/>
                  <a:pt x="16003" y="4698"/>
                  <a:pt x="16487" y="4751"/>
                </a:cubicBezTo>
                <a:cubicBezTo>
                  <a:pt x="16496" y="4751"/>
                  <a:pt x="16505" y="4752"/>
                  <a:pt x="16514" y="4752"/>
                </a:cubicBezTo>
                <a:cubicBezTo>
                  <a:pt x="16837" y="4752"/>
                  <a:pt x="17004" y="4287"/>
                  <a:pt x="16762" y="4070"/>
                </a:cubicBezTo>
                <a:cubicBezTo>
                  <a:pt x="16461" y="3795"/>
                  <a:pt x="16317" y="3416"/>
                  <a:pt x="16369" y="3050"/>
                </a:cubicBezTo>
                <a:lnTo>
                  <a:pt x="16369" y="3050"/>
                </a:lnTo>
                <a:cubicBezTo>
                  <a:pt x="16621" y="3147"/>
                  <a:pt x="16886" y="3195"/>
                  <a:pt x="17149" y="3195"/>
                </a:cubicBezTo>
                <a:cubicBezTo>
                  <a:pt x="17802" y="3195"/>
                  <a:pt x="18445" y="2899"/>
                  <a:pt x="18855" y="2330"/>
                </a:cubicBezTo>
                <a:cubicBezTo>
                  <a:pt x="19072" y="2463"/>
                  <a:pt x="19308" y="2524"/>
                  <a:pt x="19540" y="2524"/>
                </a:cubicBezTo>
                <a:cubicBezTo>
                  <a:pt x="20110" y="2524"/>
                  <a:pt x="20659" y="2156"/>
                  <a:pt x="20844" y="1571"/>
                </a:cubicBezTo>
                <a:cubicBezTo>
                  <a:pt x="20974" y="1606"/>
                  <a:pt x="21106" y="1623"/>
                  <a:pt x="21239" y="1623"/>
                </a:cubicBezTo>
                <a:cubicBezTo>
                  <a:pt x="21604" y="1623"/>
                  <a:pt x="21966" y="1493"/>
                  <a:pt x="22244" y="1244"/>
                </a:cubicBezTo>
                <a:cubicBezTo>
                  <a:pt x="22611" y="917"/>
                  <a:pt x="22742" y="459"/>
                  <a:pt x="2274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814" name="Google Shape;814;p37"/>
          <p:cNvSpPr/>
          <p:nvPr/>
        </p:nvSpPr>
        <p:spPr>
          <a:xfrm flipH="1">
            <a:off x="0" y="-54450"/>
            <a:ext cx="2739113" cy="1270188"/>
          </a:xfrm>
          <a:custGeom>
            <a:avLst/>
            <a:gdLst/>
            <a:ahLst/>
            <a:cxnLst/>
            <a:rect l="l" t="t" r="r" b="b"/>
            <a:pathLst>
              <a:path w="22415" h="10451" extrusionOk="0">
                <a:moveTo>
                  <a:pt x="1" y="1"/>
                </a:moveTo>
                <a:cubicBezTo>
                  <a:pt x="276" y="642"/>
                  <a:pt x="616" y="1309"/>
                  <a:pt x="1283" y="1597"/>
                </a:cubicBezTo>
                <a:cubicBezTo>
                  <a:pt x="1481" y="1685"/>
                  <a:pt x="1687" y="1728"/>
                  <a:pt x="1892" y="1728"/>
                </a:cubicBezTo>
                <a:cubicBezTo>
                  <a:pt x="2053" y="1728"/>
                  <a:pt x="2214" y="1701"/>
                  <a:pt x="2369" y="1650"/>
                </a:cubicBezTo>
                <a:cubicBezTo>
                  <a:pt x="2552" y="2160"/>
                  <a:pt x="2853" y="2631"/>
                  <a:pt x="3429" y="2709"/>
                </a:cubicBezTo>
                <a:cubicBezTo>
                  <a:pt x="3496" y="2721"/>
                  <a:pt x="3561" y="2727"/>
                  <a:pt x="3625" y="2727"/>
                </a:cubicBezTo>
                <a:cubicBezTo>
                  <a:pt x="4044" y="2727"/>
                  <a:pt x="4386" y="2478"/>
                  <a:pt x="4659" y="2160"/>
                </a:cubicBezTo>
                <a:cubicBezTo>
                  <a:pt x="4868" y="2605"/>
                  <a:pt x="5182" y="2997"/>
                  <a:pt x="5706" y="3128"/>
                </a:cubicBezTo>
                <a:cubicBezTo>
                  <a:pt x="5819" y="3155"/>
                  <a:pt x="5931" y="3170"/>
                  <a:pt x="6042" y="3170"/>
                </a:cubicBezTo>
                <a:cubicBezTo>
                  <a:pt x="6252" y="3170"/>
                  <a:pt x="6455" y="3117"/>
                  <a:pt x="6635" y="2997"/>
                </a:cubicBezTo>
                <a:cubicBezTo>
                  <a:pt x="6792" y="2879"/>
                  <a:pt x="6923" y="2736"/>
                  <a:pt x="7066" y="2579"/>
                </a:cubicBezTo>
                <a:cubicBezTo>
                  <a:pt x="7337" y="3137"/>
                  <a:pt x="7912" y="3453"/>
                  <a:pt x="8486" y="3453"/>
                </a:cubicBezTo>
                <a:cubicBezTo>
                  <a:pt x="8828" y="3453"/>
                  <a:pt x="9170" y="3341"/>
                  <a:pt x="9448" y="3102"/>
                </a:cubicBezTo>
                <a:cubicBezTo>
                  <a:pt x="9999" y="4061"/>
                  <a:pt x="10987" y="4757"/>
                  <a:pt x="12028" y="4757"/>
                </a:cubicBezTo>
                <a:cubicBezTo>
                  <a:pt x="12323" y="4757"/>
                  <a:pt x="12621" y="4702"/>
                  <a:pt x="12915" y="4580"/>
                </a:cubicBezTo>
                <a:cubicBezTo>
                  <a:pt x="12981" y="5222"/>
                  <a:pt x="13020" y="5876"/>
                  <a:pt x="13648" y="6242"/>
                </a:cubicBezTo>
                <a:cubicBezTo>
                  <a:pt x="13834" y="6344"/>
                  <a:pt x="14037" y="6407"/>
                  <a:pt x="14235" y="6407"/>
                </a:cubicBezTo>
                <a:cubicBezTo>
                  <a:pt x="14343" y="6407"/>
                  <a:pt x="14449" y="6388"/>
                  <a:pt x="14551" y="6347"/>
                </a:cubicBezTo>
                <a:cubicBezTo>
                  <a:pt x="14747" y="6268"/>
                  <a:pt x="14865" y="6098"/>
                  <a:pt x="14983" y="5954"/>
                </a:cubicBezTo>
                <a:cubicBezTo>
                  <a:pt x="15249" y="6391"/>
                  <a:pt x="15639" y="6760"/>
                  <a:pt x="16163" y="6760"/>
                </a:cubicBezTo>
                <a:cubicBezTo>
                  <a:pt x="16205" y="6760"/>
                  <a:pt x="16248" y="6757"/>
                  <a:pt x="16291" y="6753"/>
                </a:cubicBezTo>
                <a:cubicBezTo>
                  <a:pt x="16500" y="6726"/>
                  <a:pt x="16684" y="6635"/>
                  <a:pt x="16828" y="6530"/>
                </a:cubicBezTo>
                <a:cubicBezTo>
                  <a:pt x="16841" y="6556"/>
                  <a:pt x="16854" y="6582"/>
                  <a:pt x="16893" y="6609"/>
                </a:cubicBezTo>
                <a:cubicBezTo>
                  <a:pt x="17272" y="7040"/>
                  <a:pt x="17299" y="7603"/>
                  <a:pt x="17011" y="8100"/>
                </a:cubicBezTo>
                <a:cubicBezTo>
                  <a:pt x="16851" y="8377"/>
                  <a:pt x="17090" y="8689"/>
                  <a:pt x="17362" y="8689"/>
                </a:cubicBezTo>
                <a:cubicBezTo>
                  <a:pt x="17423" y="8689"/>
                  <a:pt x="17487" y="8673"/>
                  <a:pt x="17547" y="8637"/>
                </a:cubicBezTo>
                <a:cubicBezTo>
                  <a:pt x="17900" y="8440"/>
                  <a:pt x="18201" y="8192"/>
                  <a:pt x="18463" y="7904"/>
                </a:cubicBezTo>
                <a:cubicBezTo>
                  <a:pt x="19144" y="8951"/>
                  <a:pt x="20020" y="9867"/>
                  <a:pt x="21159" y="10416"/>
                </a:cubicBezTo>
                <a:cubicBezTo>
                  <a:pt x="21213" y="10440"/>
                  <a:pt x="21270" y="10451"/>
                  <a:pt x="21327" y="10451"/>
                </a:cubicBezTo>
                <a:cubicBezTo>
                  <a:pt x="21614" y="10451"/>
                  <a:pt x="21891" y="10174"/>
                  <a:pt x="21695" y="9880"/>
                </a:cubicBezTo>
                <a:cubicBezTo>
                  <a:pt x="21329" y="9304"/>
                  <a:pt x="21106" y="8676"/>
                  <a:pt x="21080" y="8022"/>
                </a:cubicBezTo>
                <a:lnTo>
                  <a:pt x="21080" y="8022"/>
                </a:lnTo>
                <a:cubicBezTo>
                  <a:pt x="21302" y="8218"/>
                  <a:pt x="21564" y="8362"/>
                  <a:pt x="21878" y="8427"/>
                </a:cubicBezTo>
                <a:cubicBezTo>
                  <a:pt x="22018" y="8467"/>
                  <a:pt x="22158" y="8484"/>
                  <a:pt x="22292" y="8484"/>
                </a:cubicBezTo>
                <a:cubicBezTo>
                  <a:pt x="22334" y="8484"/>
                  <a:pt x="22374" y="8483"/>
                  <a:pt x="22415" y="8480"/>
                </a:cubicBezTo>
                <a:lnTo>
                  <a:pt x="22415" y="1"/>
                </a:lnTo>
                <a:close/>
              </a:path>
            </a:pathLst>
          </a:custGeom>
          <a:solidFill>
            <a:schemeClr val="accent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grpSp>
        <p:nvGrpSpPr>
          <p:cNvPr id="815" name="Google Shape;815;p37"/>
          <p:cNvGrpSpPr/>
          <p:nvPr/>
        </p:nvGrpSpPr>
        <p:grpSpPr>
          <a:xfrm>
            <a:off x="544550" y="3729437"/>
            <a:ext cx="1242091" cy="1205125"/>
            <a:chOff x="641175" y="3707137"/>
            <a:chExt cx="1242091" cy="1205125"/>
          </a:xfrm>
        </p:grpSpPr>
        <p:sp>
          <p:nvSpPr>
            <p:cNvPr id="816" name="Google Shape;816;p37"/>
            <p:cNvSpPr/>
            <p:nvPr/>
          </p:nvSpPr>
          <p:spPr>
            <a:xfrm>
              <a:off x="641175" y="3707137"/>
              <a:ext cx="1242091" cy="1205125"/>
            </a:xfrm>
            <a:custGeom>
              <a:avLst/>
              <a:gdLst/>
              <a:ahLst/>
              <a:cxnLst/>
              <a:rect l="l" t="t" r="r" b="b"/>
              <a:pathLst>
                <a:path w="8362" h="8113" extrusionOk="0">
                  <a:moveTo>
                    <a:pt x="4436" y="0"/>
                  </a:moveTo>
                  <a:cubicBezTo>
                    <a:pt x="4371" y="0"/>
                    <a:pt x="4305" y="13"/>
                    <a:pt x="4227" y="39"/>
                  </a:cubicBezTo>
                  <a:cubicBezTo>
                    <a:pt x="4017" y="79"/>
                    <a:pt x="3834" y="236"/>
                    <a:pt x="3716" y="432"/>
                  </a:cubicBezTo>
                  <a:cubicBezTo>
                    <a:pt x="3324" y="196"/>
                    <a:pt x="2879" y="65"/>
                    <a:pt x="2447" y="65"/>
                  </a:cubicBezTo>
                  <a:lnTo>
                    <a:pt x="2408" y="65"/>
                  </a:lnTo>
                  <a:cubicBezTo>
                    <a:pt x="1243" y="65"/>
                    <a:pt x="223" y="916"/>
                    <a:pt x="53" y="2015"/>
                  </a:cubicBezTo>
                  <a:cubicBezTo>
                    <a:pt x="0" y="2381"/>
                    <a:pt x="197" y="2748"/>
                    <a:pt x="563" y="2892"/>
                  </a:cubicBezTo>
                  <a:cubicBezTo>
                    <a:pt x="655" y="2931"/>
                    <a:pt x="759" y="2957"/>
                    <a:pt x="851" y="2957"/>
                  </a:cubicBezTo>
                  <a:cubicBezTo>
                    <a:pt x="956" y="2957"/>
                    <a:pt x="1047" y="2944"/>
                    <a:pt x="1152" y="2918"/>
                  </a:cubicBezTo>
                  <a:lnTo>
                    <a:pt x="1152" y="2918"/>
                  </a:lnTo>
                  <a:cubicBezTo>
                    <a:pt x="1152" y="3023"/>
                    <a:pt x="1113" y="3180"/>
                    <a:pt x="1100" y="3337"/>
                  </a:cubicBezTo>
                  <a:cubicBezTo>
                    <a:pt x="1086" y="3415"/>
                    <a:pt x="1073" y="3520"/>
                    <a:pt x="1047" y="3598"/>
                  </a:cubicBezTo>
                  <a:cubicBezTo>
                    <a:pt x="903" y="4697"/>
                    <a:pt x="1139" y="5705"/>
                    <a:pt x="1728" y="6464"/>
                  </a:cubicBezTo>
                  <a:cubicBezTo>
                    <a:pt x="1872" y="6660"/>
                    <a:pt x="2513" y="7210"/>
                    <a:pt x="3167" y="7445"/>
                  </a:cubicBezTo>
                  <a:cubicBezTo>
                    <a:pt x="3559" y="7864"/>
                    <a:pt x="4109" y="8113"/>
                    <a:pt x="4750" y="8113"/>
                  </a:cubicBezTo>
                  <a:lnTo>
                    <a:pt x="6765" y="8113"/>
                  </a:lnTo>
                  <a:cubicBezTo>
                    <a:pt x="6831" y="8113"/>
                    <a:pt x="6896" y="8113"/>
                    <a:pt x="6961" y="8099"/>
                  </a:cubicBezTo>
                  <a:cubicBezTo>
                    <a:pt x="7249" y="8034"/>
                    <a:pt x="7485" y="7825"/>
                    <a:pt x="7589" y="7537"/>
                  </a:cubicBezTo>
                  <a:cubicBezTo>
                    <a:pt x="7681" y="7327"/>
                    <a:pt x="7720" y="6974"/>
                    <a:pt x="7446" y="6542"/>
                  </a:cubicBezTo>
                  <a:cubicBezTo>
                    <a:pt x="7393" y="6464"/>
                    <a:pt x="7315" y="6385"/>
                    <a:pt x="7223" y="6294"/>
                  </a:cubicBezTo>
                  <a:cubicBezTo>
                    <a:pt x="7249" y="6097"/>
                    <a:pt x="7289" y="5875"/>
                    <a:pt x="7289" y="5613"/>
                  </a:cubicBezTo>
                  <a:cubicBezTo>
                    <a:pt x="7812" y="5365"/>
                    <a:pt x="8087" y="4724"/>
                    <a:pt x="8087" y="4253"/>
                  </a:cubicBezTo>
                  <a:lnTo>
                    <a:pt x="8087" y="4226"/>
                  </a:lnTo>
                  <a:lnTo>
                    <a:pt x="8087" y="4200"/>
                  </a:lnTo>
                  <a:cubicBezTo>
                    <a:pt x="8087" y="3978"/>
                    <a:pt x="8008" y="3755"/>
                    <a:pt x="7890" y="3585"/>
                  </a:cubicBezTo>
                  <a:cubicBezTo>
                    <a:pt x="7917" y="3481"/>
                    <a:pt x="7943" y="3389"/>
                    <a:pt x="7943" y="3271"/>
                  </a:cubicBezTo>
                  <a:cubicBezTo>
                    <a:pt x="7943" y="3153"/>
                    <a:pt x="7904" y="3049"/>
                    <a:pt x="7851" y="2931"/>
                  </a:cubicBezTo>
                  <a:lnTo>
                    <a:pt x="7851" y="2735"/>
                  </a:lnTo>
                  <a:cubicBezTo>
                    <a:pt x="7851" y="2617"/>
                    <a:pt x="7851" y="2486"/>
                    <a:pt x="7838" y="2355"/>
                  </a:cubicBezTo>
                  <a:lnTo>
                    <a:pt x="7838" y="2329"/>
                  </a:lnTo>
                  <a:cubicBezTo>
                    <a:pt x="8335" y="1819"/>
                    <a:pt x="8361" y="1099"/>
                    <a:pt x="8231" y="641"/>
                  </a:cubicBezTo>
                  <a:cubicBezTo>
                    <a:pt x="8152" y="379"/>
                    <a:pt x="7956" y="170"/>
                    <a:pt x="7694" y="79"/>
                  </a:cubicBezTo>
                  <a:cubicBezTo>
                    <a:pt x="7616" y="52"/>
                    <a:pt x="7524" y="52"/>
                    <a:pt x="7446" y="52"/>
                  </a:cubicBezTo>
                  <a:cubicBezTo>
                    <a:pt x="7262" y="52"/>
                    <a:pt x="7079" y="118"/>
                    <a:pt x="6935" y="236"/>
                  </a:cubicBezTo>
                  <a:lnTo>
                    <a:pt x="6464" y="602"/>
                  </a:lnTo>
                  <a:cubicBezTo>
                    <a:pt x="6373" y="589"/>
                    <a:pt x="6268" y="589"/>
                    <a:pt x="6150" y="576"/>
                  </a:cubicBezTo>
                  <a:lnTo>
                    <a:pt x="5797" y="576"/>
                  </a:lnTo>
                  <a:cubicBezTo>
                    <a:pt x="5653" y="576"/>
                    <a:pt x="5522" y="589"/>
                    <a:pt x="5417" y="602"/>
                  </a:cubicBezTo>
                  <a:lnTo>
                    <a:pt x="4999" y="209"/>
                  </a:lnTo>
                  <a:cubicBezTo>
                    <a:pt x="4842" y="65"/>
                    <a:pt x="4645" y="0"/>
                    <a:pt x="4436" y="0"/>
                  </a:cubicBezTo>
                  <a:close/>
                </a:path>
              </a:pathLst>
            </a:custGeom>
            <a:solidFill>
              <a:schemeClr val="lt1"/>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grpSp>
          <p:nvGrpSpPr>
            <p:cNvPr id="817" name="Google Shape;817;p37"/>
            <p:cNvGrpSpPr/>
            <p:nvPr/>
          </p:nvGrpSpPr>
          <p:grpSpPr>
            <a:xfrm>
              <a:off x="713213" y="3789799"/>
              <a:ext cx="1098023" cy="1039796"/>
              <a:chOff x="164213" y="3913674"/>
              <a:chExt cx="1098023" cy="1039796"/>
            </a:xfrm>
          </p:grpSpPr>
          <p:sp>
            <p:nvSpPr>
              <p:cNvPr id="818" name="Google Shape;818;p37"/>
              <p:cNvSpPr/>
              <p:nvPr/>
            </p:nvSpPr>
            <p:spPr>
              <a:xfrm>
                <a:off x="1065464" y="4402286"/>
                <a:ext cx="133392" cy="65806"/>
              </a:xfrm>
              <a:custGeom>
                <a:avLst/>
                <a:gdLst/>
                <a:ahLst/>
                <a:cxnLst/>
                <a:rect l="l" t="t" r="r" b="b"/>
                <a:pathLst>
                  <a:path w="825" h="407" extrusionOk="0">
                    <a:moveTo>
                      <a:pt x="406" y="1"/>
                    </a:moveTo>
                    <a:cubicBezTo>
                      <a:pt x="183" y="1"/>
                      <a:pt x="0" y="184"/>
                      <a:pt x="0" y="406"/>
                    </a:cubicBezTo>
                    <a:lnTo>
                      <a:pt x="824" y="406"/>
                    </a:lnTo>
                    <a:cubicBezTo>
                      <a:pt x="824" y="184"/>
                      <a:pt x="641" y="1"/>
                      <a:pt x="40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819" name="Google Shape;819;p37"/>
              <p:cNvSpPr/>
              <p:nvPr/>
            </p:nvSpPr>
            <p:spPr>
              <a:xfrm>
                <a:off x="1065464" y="4465828"/>
                <a:ext cx="133392" cy="99598"/>
              </a:xfrm>
              <a:custGeom>
                <a:avLst/>
                <a:gdLst/>
                <a:ahLst/>
                <a:cxnLst/>
                <a:rect l="l" t="t" r="r" b="b"/>
                <a:pathLst>
                  <a:path w="825" h="616" extrusionOk="0">
                    <a:moveTo>
                      <a:pt x="824" y="0"/>
                    </a:moveTo>
                    <a:lnTo>
                      <a:pt x="0" y="13"/>
                    </a:lnTo>
                    <a:cubicBezTo>
                      <a:pt x="0" y="236"/>
                      <a:pt x="183" y="615"/>
                      <a:pt x="406" y="615"/>
                    </a:cubicBezTo>
                    <a:cubicBezTo>
                      <a:pt x="641" y="615"/>
                      <a:pt x="824" y="236"/>
                      <a:pt x="82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820" name="Google Shape;820;p37"/>
              <p:cNvSpPr/>
              <p:nvPr/>
            </p:nvSpPr>
            <p:spPr>
              <a:xfrm>
                <a:off x="1120438" y="4376901"/>
                <a:ext cx="21343" cy="55135"/>
              </a:xfrm>
              <a:custGeom>
                <a:avLst/>
                <a:gdLst/>
                <a:ahLst/>
                <a:cxnLst/>
                <a:rect l="l" t="t" r="r" b="b"/>
                <a:pathLst>
                  <a:path w="132" h="341" extrusionOk="0">
                    <a:moveTo>
                      <a:pt x="0" y="1"/>
                    </a:moveTo>
                    <a:lnTo>
                      <a:pt x="0" y="341"/>
                    </a:lnTo>
                    <a:lnTo>
                      <a:pt x="131" y="341"/>
                    </a:lnTo>
                    <a:lnTo>
                      <a:pt x="131" y="1"/>
                    </a:lnTo>
                    <a:close/>
                  </a:path>
                </a:pathLst>
              </a:custGeom>
              <a:solidFill>
                <a:schemeClr val="accent4"/>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821" name="Google Shape;821;p37"/>
              <p:cNvSpPr/>
              <p:nvPr/>
            </p:nvSpPr>
            <p:spPr>
              <a:xfrm>
                <a:off x="164213" y="3917878"/>
                <a:ext cx="586117" cy="951355"/>
              </a:xfrm>
              <a:custGeom>
                <a:avLst/>
                <a:gdLst/>
                <a:ahLst/>
                <a:cxnLst/>
                <a:rect l="l" t="t" r="r" b="b"/>
                <a:pathLst>
                  <a:path w="3625" h="5884" extrusionOk="0">
                    <a:moveTo>
                      <a:pt x="1545" y="0"/>
                    </a:moveTo>
                    <a:cubicBezTo>
                      <a:pt x="821" y="0"/>
                      <a:pt x="117" y="558"/>
                      <a:pt x="0" y="1270"/>
                    </a:cubicBezTo>
                    <a:cubicBezTo>
                      <a:pt x="86" y="1141"/>
                      <a:pt x="238" y="1078"/>
                      <a:pt x="398" y="1078"/>
                    </a:cubicBezTo>
                    <a:cubicBezTo>
                      <a:pt x="529" y="1078"/>
                      <a:pt x="665" y="1121"/>
                      <a:pt x="772" y="1204"/>
                    </a:cubicBezTo>
                    <a:cubicBezTo>
                      <a:pt x="995" y="1374"/>
                      <a:pt x="1099" y="1675"/>
                      <a:pt x="1099" y="1963"/>
                    </a:cubicBezTo>
                    <a:cubicBezTo>
                      <a:pt x="1112" y="2264"/>
                      <a:pt x="1034" y="2539"/>
                      <a:pt x="995" y="2840"/>
                    </a:cubicBezTo>
                    <a:cubicBezTo>
                      <a:pt x="903" y="3625"/>
                      <a:pt x="1008" y="4475"/>
                      <a:pt x="1505" y="5090"/>
                    </a:cubicBezTo>
                    <a:cubicBezTo>
                      <a:pt x="1651" y="5285"/>
                      <a:pt x="2446" y="5883"/>
                      <a:pt x="2867" y="5883"/>
                    </a:cubicBezTo>
                    <a:cubicBezTo>
                      <a:pt x="3013" y="5883"/>
                      <a:pt x="3114" y="5812"/>
                      <a:pt x="3127" y="5627"/>
                    </a:cubicBezTo>
                    <a:cubicBezTo>
                      <a:pt x="3154" y="5260"/>
                      <a:pt x="2905" y="4933"/>
                      <a:pt x="2970" y="4541"/>
                    </a:cubicBezTo>
                    <a:cubicBezTo>
                      <a:pt x="3036" y="4109"/>
                      <a:pt x="3258" y="3729"/>
                      <a:pt x="3389" y="3324"/>
                    </a:cubicBezTo>
                    <a:cubicBezTo>
                      <a:pt x="3611" y="2643"/>
                      <a:pt x="3625" y="1832"/>
                      <a:pt x="3297" y="1178"/>
                    </a:cubicBezTo>
                    <a:cubicBezTo>
                      <a:pt x="2970" y="511"/>
                      <a:pt x="2303" y="27"/>
                      <a:pt x="1570" y="0"/>
                    </a:cubicBezTo>
                    <a:cubicBezTo>
                      <a:pt x="1562" y="0"/>
                      <a:pt x="1554" y="0"/>
                      <a:pt x="154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822" name="Google Shape;822;p37"/>
              <p:cNvSpPr/>
              <p:nvPr/>
            </p:nvSpPr>
            <p:spPr>
              <a:xfrm>
                <a:off x="936436" y="4897365"/>
                <a:ext cx="25547" cy="15037"/>
              </a:xfrm>
              <a:custGeom>
                <a:avLst/>
                <a:gdLst/>
                <a:ahLst/>
                <a:cxnLst/>
                <a:rect l="l" t="t" r="r" b="b"/>
                <a:pathLst>
                  <a:path w="158" h="93" extrusionOk="0">
                    <a:moveTo>
                      <a:pt x="144" y="1"/>
                    </a:moveTo>
                    <a:cubicBezTo>
                      <a:pt x="65" y="14"/>
                      <a:pt x="0" y="27"/>
                      <a:pt x="0" y="27"/>
                    </a:cubicBezTo>
                    <a:lnTo>
                      <a:pt x="13" y="92"/>
                    </a:lnTo>
                    <a:cubicBezTo>
                      <a:pt x="79" y="92"/>
                      <a:pt x="131" y="79"/>
                      <a:pt x="157" y="66"/>
                    </a:cubicBezTo>
                    <a:lnTo>
                      <a:pt x="144" y="1"/>
                    </a:lnTo>
                    <a:close/>
                  </a:path>
                </a:pathLst>
              </a:custGeom>
              <a:solidFill>
                <a:srgbClr val="DD883A"/>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823" name="Google Shape;823;p37"/>
              <p:cNvSpPr/>
              <p:nvPr/>
            </p:nvSpPr>
            <p:spPr>
              <a:xfrm>
                <a:off x="870791" y="4433814"/>
                <a:ext cx="234932" cy="453526"/>
              </a:xfrm>
              <a:custGeom>
                <a:avLst/>
                <a:gdLst/>
                <a:ahLst/>
                <a:cxnLst/>
                <a:rect l="l" t="t" r="r" b="b"/>
                <a:pathLst>
                  <a:path w="1453" h="2805" extrusionOk="0">
                    <a:moveTo>
                      <a:pt x="1042" y="0"/>
                    </a:moveTo>
                    <a:cubicBezTo>
                      <a:pt x="829" y="0"/>
                      <a:pt x="612" y="54"/>
                      <a:pt x="458" y="172"/>
                    </a:cubicBezTo>
                    <a:cubicBezTo>
                      <a:pt x="105" y="408"/>
                      <a:pt x="0" y="905"/>
                      <a:pt x="223" y="1245"/>
                    </a:cubicBezTo>
                    <a:cubicBezTo>
                      <a:pt x="327" y="1428"/>
                      <a:pt x="498" y="1559"/>
                      <a:pt x="602" y="1716"/>
                    </a:cubicBezTo>
                    <a:cubicBezTo>
                      <a:pt x="812" y="2069"/>
                      <a:pt x="694" y="2567"/>
                      <a:pt x="341" y="2802"/>
                    </a:cubicBezTo>
                    <a:cubicBezTo>
                      <a:pt x="361" y="2803"/>
                      <a:pt x="382" y="2804"/>
                      <a:pt x="402" y="2804"/>
                    </a:cubicBezTo>
                    <a:cubicBezTo>
                      <a:pt x="578" y="2804"/>
                      <a:pt x="754" y="2756"/>
                      <a:pt x="929" y="2697"/>
                    </a:cubicBezTo>
                    <a:cubicBezTo>
                      <a:pt x="1453" y="2161"/>
                      <a:pt x="1152" y="277"/>
                      <a:pt x="1113" y="2"/>
                    </a:cubicBezTo>
                    <a:cubicBezTo>
                      <a:pt x="1089" y="1"/>
                      <a:pt x="1066" y="0"/>
                      <a:pt x="1042" y="0"/>
                    </a:cubicBezTo>
                    <a:close/>
                  </a:path>
                </a:pathLst>
              </a:custGeom>
              <a:solidFill>
                <a:schemeClr val="dk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824" name="Google Shape;824;p37"/>
              <p:cNvSpPr/>
              <p:nvPr/>
            </p:nvSpPr>
            <p:spPr>
              <a:xfrm>
                <a:off x="536581" y="4217965"/>
                <a:ext cx="611502" cy="735505"/>
              </a:xfrm>
              <a:custGeom>
                <a:avLst/>
                <a:gdLst/>
                <a:ahLst/>
                <a:cxnLst/>
                <a:rect l="l" t="t" r="r" b="b"/>
                <a:pathLst>
                  <a:path w="3782" h="4549" extrusionOk="0">
                    <a:moveTo>
                      <a:pt x="2643" y="4203"/>
                    </a:moveTo>
                    <a:lnTo>
                      <a:pt x="2643" y="4203"/>
                    </a:lnTo>
                    <a:cubicBezTo>
                      <a:pt x="2607" y="4215"/>
                      <a:pt x="2559" y="4216"/>
                      <a:pt x="2511" y="4226"/>
                    </a:cubicBezTo>
                    <a:lnTo>
                      <a:pt x="2511" y="4226"/>
                    </a:lnTo>
                    <a:cubicBezTo>
                      <a:pt x="2531" y="4221"/>
                      <a:pt x="2577" y="4212"/>
                      <a:pt x="2643" y="4203"/>
                    </a:cubicBezTo>
                    <a:close/>
                    <a:moveTo>
                      <a:pt x="2358" y="1"/>
                    </a:moveTo>
                    <a:cubicBezTo>
                      <a:pt x="2253" y="1"/>
                      <a:pt x="2181" y="50"/>
                      <a:pt x="2198" y="199"/>
                    </a:cubicBezTo>
                    <a:cubicBezTo>
                      <a:pt x="2224" y="630"/>
                      <a:pt x="1374" y="1219"/>
                      <a:pt x="837" y="1769"/>
                    </a:cubicBezTo>
                    <a:cubicBezTo>
                      <a:pt x="275" y="2318"/>
                      <a:pt x="0" y="3274"/>
                      <a:pt x="458" y="3967"/>
                    </a:cubicBezTo>
                    <a:cubicBezTo>
                      <a:pt x="768" y="4487"/>
                      <a:pt x="1331" y="4549"/>
                      <a:pt x="1578" y="4549"/>
                    </a:cubicBezTo>
                    <a:cubicBezTo>
                      <a:pt x="1655" y="4549"/>
                      <a:pt x="1701" y="4543"/>
                      <a:pt x="1701" y="4543"/>
                    </a:cubicBezTo>
                    <a:lnTo>
                      <a:pt x="3598" y="4543"/>
                    </a:lnTo>
                    <a:cubicBezTo>
                      <a:pt x="3598" y="4543"/>
                      <a:pt x="3781" y="4490"/>
                      <a:pt x="3598" y="4229"/>
                    </a:cubicBezTo>
                    <a:cubicBezTo>
                      <a:pt x="3548" y="4144"/>
                      <a:pt x="3416" y="4115"/>
                      <a:pt x="3261" y="4115"/>
                    </a:cubicBezTo>
                    <a:cubicBezTo>
                      <a:pt x="3055" y="4115"/>
                      <a:pt x="2807" y="4165"/>
                      <a:pt x="2643" y="4203"/>
                    </a:cubicBezTo>
                    <a:cubicBezTo>
                      <a:pt x="2800" y="4163"/>
                      <a:pt x="2905" y="4085"/>
                      <a:pt x="2996" y="4006"/>
                    </a:cubicBezTo>
                    <a:lnTo>
                      <a:pt x="2996" y="4006"/>
                    </a:lnTo>
                    <a:cubicBezTo>
                      <a:pt x="2832" y="4077"/>
                      <a:pt x="2657" y="4126"/>
                      <a:pt x="2481" y="4126"/>
                    </a:cubicBezTo>
                    <a:cubicBezTo>
                      <a:pt x="2461" y="4126"/>
                      <a:pt x="2441" y="4125"/>
                      <a:pt x="2421" y="4124"/>
                    </a:cubicBezTo>
                    <a:cubicBezTo>
                      <a:pt x="2787" y="3875"/>
                      <a:pt x="2892" y="3378"/>
                      <a:pt x="2682" y="3038"/>
                    </a:cubicBezTo>
                    <a:cubicBezTo>
                      <a:pt x="2591" y="2855"/>
                      <a:pt x="2421" y="2724"/>
                      <a:pt x="2303" y="2567"/>
                    </a:cubicBezTo>
                    <a:cubicBezTo>
                      <a:pt x="2080" y="2227"/>
                      <a:pt x="2198" y="1730"/>
                      <a:pt x="2538" y="1481"/>
                    </a:cubicBezTo>
                    <a:cubicBezTo>
                      <a:pt x="2700" y="1366"/>
                      <a:pt x="2902" y="1322"/>
                      <a:pt x="3108" y="1322"/>
                    </a:cubicBezTo>
                    <a:cubicBezTo>
                      <a:pt x="3136" y="1322"/>
                      <a:pt x="3164" y="1322"/>
                      <a:pt x="3193" y="1324"/>
                    </a:cubicBezTo>
                    <a:cubicBezTo>
                      <a:pt x="3114" y="827"/>
                      <a:pt x="2905" y="238"/>
                      <a:pt x="2905" y="199"/>
                    </a:cubicBezTo>
                    <a:cubicBezTo>
                      <a:pt x="2905" y="199"/>
                      <a:pt x="2568" y="1"/>
                      <a:pt x="23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825" name="Google Shape;825;p37"/>
              <p:cNvSpPr/>
              <p:nvPr/>
            </p:nvSpPr>
            <p:spPr>
              <a:xfrm>
                <a:off x="697299" y="3913674"/>
                <a:ext cx="564936" cy="465491"/>
              </a:xfrm>
              <a:custGeom>
                <a:avLst/>
                <a:gdLst/>
                <a:ahLst/>
                <a:cxnLst/>
                <a:rect l="l" t="t" r="r" b="b"/>
                <a:pathLst>
                  <a:path w="3494" h="2879" extrusionOk="0">
                    <a:moveTo>
                      <a:pt x="262" y="0"/>
                    </a:moveTo>
                    <a:cubicBezTo>
                      <a:pt x="262" y="0"/>
                      <a:pt x="1" y="798"/>
                      <a:pt x="786" y="1152"/>
                    </a:cubicBezTo>
                    <a:cubicBezTo>
                      <a:pt x="786" y="1152"/>
                      <a:pt x="694" y="1256"/>
                      <a:pt x="655" y="1636"/>
                    </a:cubicBezTo>
                    <a:cubicBezTo>
                      <a:pt x="629" y="1924"/>
                      <a:pt x="655" y="2395"/>
                      <a:pt x="550" y="2486"/>
                    </a:cubicBezTo>
                    <a:cubicBezTo>
                      <a:pt x="550" y="2486"/>
                      <a:pt x="838" y="2709"/>
                      <a:pt x="1204" y="2879"/>
                    </a:cubicBezTo>
                    <a:cubicBezTo>
                      <a:pt x="1243" y="2761"/>
                      <a:pt x="1479" y="2669"/>
                      <a:pt x="1754" y="2669"/>
                    </a:cubicBezTo>
                    <a:cubicBezTo>
                      <a:pt x="2029" y="2669"/>
                      <a:pt x="2264" y="2748"/>
                      <a:pt x="2316" y="2879"/>
                    </a:cubicBezTo>
                    <a:cubicBezTo>
                      <a:pt x="2670" y="2709"/>
                      <a:pt x="2971" y="2486"/>
                      <a:pt x="2971" y="2486"/>
                    </a:cubicBezTo>
                    <a:cubicBezTo>
                      <a:pt x="2853" y="2395"/>
                      <a:pt x="2879" y="1924"/>
                      <a:pt x="2853" y="1636"/>
                    </a:cubicBezTo>
                    <a:cubicBezTo>
                      <a:pt x="2801" y="1256"/>
                      <a:pt x="2722" y="1152"/>
                      <a:pt x="2722" y="1152"/>
                    </a:cubicBezTo>
                    <a:cubicBezTo>
                      <a:pt x="3494" y="864"/>
                      <a:pt x="3259" y="53"/>
                      <a:pt x="3259" y="53"/>
                    </a:cubicBezTo>
                    <a:lnTo>
                      <a:pt x="3259" y="53"/>
                    </a:lnTo>
                    <a:lnTo>
                      <a:pt x="2460" y="707"/>
                    </a:lnTo>
                    <a:cubicBezTo>
                      <a:pt x="2375" y="622"/>
                      <a:pt x="2061" y="579"/>
                      <a:pt x="1747" y="579"/>
                    </a:cubicBezTo>
                    <a:cubicBezTo>
                      <a:pt x="1433" y="579"/>
                      <a:pt x="1119" y="622"/>
                      <a:pt x="1034" y="707"/>
                    </a:cubicBezTo>
                    <a:lnTo>
                      <a:pt x="262" y="0"/>
                    </a:lnTo>
                    <a:close/>
                  </a:path>
                </a:pathLst>
              </a:custGeom>
              <a:solidFill>
                <a:schemeClr val="accen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826" name="Google Shape;826;p37"/>
              <p:cNvSpPr/>
              <p:nvPr/>
            </p:nvSpPr>
            <p:spPr>
              <a:xfrm>
                <a:off x="887768" y="4341007"/>
                <a:ext cx="179958" cy="72112"/>
              </a:xfrm>
              <a:custGeom>
                <a:avLst/>
                <a:gdLst/>
                <a:ahLst/>
                <a:cxnLst/>
                <a:rect l="l" t="t" r="r" b="b"/>
                <a:pathLst>
                  <a:path w="1113" h="446" extrusionOk="0">
                    <a:moveTo>
                      <a:pt x="563" y="0"/>
                    </a:moveTo>
                    <a:cubicBezTo>
                      <a:pt x="288" y="0"/>
                      <a:pt x="52" y="105"/>
                      <a:pt x="0" y="223"/>
                    </a:cubicBezTo>
                    <a:cubicBezTo>
                      <a:pt x="52" y="249"/>
                      <a:pt x="105" y="262"/>
                      <a:pt x="157" y="288"/>
                    </a:cubicBezTo>
                    <a:cubicBezTo>
                      <a:pt x="393" y="380"/>
                      <a:pt x="497" y="406"/>
                      <a:pt x="550" y="432"/>
                    </a:cubicBezTo>
                    <a:lnTo>
                      <a:pt x="550" y="445"/>
                    </a:lnTo>
                    <a:lnTo>
                      <a:pt x="576" y="445"/>
                    </a:lnTo>
                    <a:lnTo>
                      <a:pt x="576" y="432"/>
                    </a:lnTo>
                    <a:cubicBezTo>
                      <a:pt x="628" y="406"/>
                      <a:pt x="720" y="367"/>
                      <a:pt x="968" y="288"/>
                    </a:cubicBezTo>
                    <a:cubicBezTo>
                      <a:pt x="1021" y="262"/>
                      <a:pt x="1073" y="236"/>
                      <a:pt x="1112" y="223"/>
                    </a:cubicBezTo>
                    <a:cubicBezTo>
                      <a:pt x="1073" y="105"/>
                      <a:pt x="837" y="0"/>
                      <a:pt x="563" y="0"/>
                    </a:cubicBezTo>
                    <a:close/>
                  </a:path>
                </a:pathLst>
              </a:custGeom>
              <a:solidFill>
                <a:schemeClr val="dk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827" name="Google Shape;827;p37"/>
              <p:cNvSpPr/>
              <p:nvPr/>
            </p:nvSpPr>
            <p:spPr>
              <a:xfrm>
                <a:off x="832632" y="4434138"/>
                <a:ext cx="314644" cy="157805"/>
              </a:xfrm>
              <a:custGeom>
                <a:avLst/>
                <a:gdLst/>
                <a:ahLst/>
                <a:cxnLst/>
                <a:rect l="l" t="t" r="r" b="b"/>
                <a:pathLst>
                  <a:path w="1946" h="976" extrusionOk="0">
                    <a:moveTo>
                      <a:pt x="79" y="0"/>
                    </a:moveTo>
                    <a:lnTo>
                      <a:pt x="1" y="929"/>
                    </a:lnTo>
                    <a:cubicBezTo>
                      <a:pt x="154" y="962"/>
                      <a:pt x="291" y="976"/>
                      <a:pt x="415" y="976"/>
                    </a:cubicBezTo>
                    <a:cubicBezTo>
                      <a:pt x="1128" y="976"/>
                      <a:pt x="1375" y="510"/>
                      <a:pt x="1375" y="510"/>
                    </a:cubicBezTo>
                    <a:cubicBezTo>
                      <a:pt x="1392" y="511"/>
                      <a:pt x="1409" y="512"/>
                      <a:pt x="1426" y="512"/>
                    </a:cubicBezTo>
                    <a:cubicBezTo>
                      <a:pt x="1685" y="512"/>
                      <a:pt x="1946" y="418"/>
                      <a:pt x="1872" y="209"/>
                    </a:cubicBezTo>
                    <a:cubicBezTo>
                      <a:pt x="1823" y="98"/>
                      <a:pt x="1738" y="39"/>
                      <a:pt x="1611" y="39"/>
                    </a:cubicBezTo>
                    <a:cubicBezTo>
                      <a:pt x="1500" y="39"/>
                      <a:pt x="1356" y="85"/>
                      <a:pt x="1178" y="183"/>
                    </a:cubicBezTo>
                    <a:cubicBezTo>
                      <a:pt x="1104" y="227"/>
                      <a:pt x="1012" y="245"/>
                      <a:pt x="914" y="245"/>
                    </a:cubicBezTo>
                    <a:cubicBezTo>
                      <a:pt x="544" y="245"/>
                      <a:pt x="79" y="0"/>
                      <a:pt x="7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828" name="Google Shape;828;p37"/>
              <p:cNvSpPr/>
              <p:nvPr/>
            </p:nvSpPr>
            <p:spPr>
              <a:xfrm>
                <a:off x="851712" y="4239469"/>
                <a:ext cx="36218" cy="36056"/>
              </a:xfrm>
              <a:custGeom>
                <a:avLst/>
                <a:gdLst/>
                <a:ahLst/>
                <a:cxnLst/>
                <a:rect l="l" t="t" r="r" b="b"/>
                <a:pathLst>
                  <a:path w="224" h="223" extrusionOk="0">
                    <a:moveTo>
                      <a:pt x="105" y="0"/>
                    </a:moveTo>
                    <a:cubicBezTo>
                      <a:pt x="40" y="0"/>
                      <a:pt x="1" y="39"/>
                      <a:pt x="1" y="105"/>
                    </a:cubicBezTo>
                    <a:cubicBezTo>
                      <a:pt x="1" y="170"/>
                      <a:pt x="40" y="223"/>
                      <a:pt x="105" y="223"/>
                    </a:cubicBezTo>
                    <a:cubicBezTo>
                      <a:pt x="184" y="223"/>
                      <a:pt x="223" y="170"/>
                      <a:pt x="223" y="105"/>
                    </a:cubicBezTo>
                    <a:cubicBezTo>
                      <a:pt x="223" y="39"/>
                      <a:pt x="184" y="0"/>
                      <a:pt x="105" y="0"/>
                    </a:cubicBezTo>
                    <a:close/>
                  </a:path>
                </a:pathLst>
              </a:custGeom>
              <a:solidFill>
                <a:srgbClr val="212120"/>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829" name="Google Shape;829;p37"/>
              <p:cNvSpPr/>
              <p:nvPr/>
            </p:nvSpPr>
            <p:spPr>
              <a:xfrm>
                <a:off x="1056894" y="4239469"/>
                <a:ext cx="38320" cy="36056"/>
              </a:xfrm>
              <a:custGeom>
                <a:avLst/>
                <a:gdLst/>
                <a:ahLst/>
                <a:cxnLst/>
                <a:rect l="l" t="t" r="r" b="b"/>
                <a:pathLst>
                  <a:path w="237" h="223" extrusionOk="0">
                    <a:moveTo>
                      <a:pt x="119" y="0"/>
                    </a:moveTo>
                    <a:cubicBezTo>
                      <a:pt x="66" y="0"/>
                      <a:pt x="1" y="39"/>
                      <a:pt x="1" y="105"/>
                    </a:cubicBezTo>
                    <a:cubicBezTo>
                      <a:pt x="1" y="170"/>
                      <a:pt x="53" y="223"/>
                      <a:pt x="119" y="223"/>
                    </a:cubicBezTo>
                    <a:cubicBezTo>
                      <a:pt x="184" y="223"/>
                      <a:pt x="236" y="170"/>
                      <a:pt x="236" y="105"/>
                    </a:cubicBezTo>
                    <a:cubicBezTo>
                      <a:pt x="236" y="39"/>
                      <a:pt x="184" y="0"/>
                      <a:pt x="119" y="0"/>
                    </a:cubicBezTo>
                    <a:close/>
                  </a:path>
                </a:pathLst>
              </a:custGeom>
              <a:solidFill>
                <a:srgbClr val="212120"/>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830" name="Google Shape;830;p37"/>
              <p:cNvSpPr/>
              <p:nvPr/>
            </p:nvSpPr>
            <p:spPr>
              <a:xfrm>
                <a:off x="946946" y="4345211"/>
                <a:ext cx="63543" cy="37673"/>
              </a:xfrm>
              <a:custGeom>
                <a:avLst/>
                <a:gdLst/>
                <a:ahLst/>
                <a:cxnLst/>
                <a:rect l="l" t="t" r="r" b="b"/>
                <a:pathLst>
                  <a:path w="393" h="233" extrusionOk="0">
                    <a:moveTo>
                      <a:pt x="66" y="0"/>
                    </a:moveTo>
                    <a:cubicBezTo>
                      <a:pt x="27" y="0"/>
                      <a:pt x="0" y="40"/>
                      <a:pt x="27" y="79"/>
                    </a:cubicBezTo>
                    <a:lnTo>
                      <a:pt x="157" y="223"/>
                    </a:lnTo>
                    <a:cubicBezTo>
                      <a:pt x="171" y="229"/>
                      <a:pt x="184" y="233"/>
                      <a:pt x="195" y="233"/>
                    </a:cubicBezTo>
                    <a:cubicBezTo>
                      <a:pt x="207" y="233"/>
                      <a:pt x="216" y="229"/>
                      <a:pt x="223" y="223"/>
                    </a:cubicBezTo>
                    <a:lnTo>
                      <a:pt x="354" y="79"/>
                    </a:lnTo>
                    <a:cubicBezTo>
                      <a:pt x="393" y="40"/>
                      <a:pt x="354" y="0"/>
                      <a:pt x="328" y="0"/>
                    </a:cubicBezTo>
                    <a:close/>
                  </a:path>
                </a:pathLst>
              </a:custGeom>
              <a:solidFill>
                <a:srgbClr val="212120"/>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831" name="Google Shape;831;p37"/>
              <p:cNvSpPr/>
              <p:nvPr/>
            </p:nvSpPr>
            <p:spPr>
              <a:xfrm>
                <a:off x="874995" y="4006643"/>
                <a:ext cx="205343" cy="296369"/>
              </a:xfrm>
              <a:custGeom>
                <a:avLst/>
                <a:gdLst/>
                <a:ahLst/>
                <a:cxnLst/>
                <a:rect l="l" t="t" r="r" b="b"/>
                <a:pathLst>
                  <a:path w="1270" h="1833" extrusionOk="0">
                    <a:moveTo>
                      <a:pt x="630" y="1"/>
                    </a:moveTo>
                    <a:cubicBezTo>
                      <a:pt x="380" y="1"/>
                      <a:pt x="131" y="27"/>
                      <a:pt x="1" y="79"/>
                    </a:cubicBezTo>
                    <a:lnTo>
                      <a:pt x="642" y="1833"/>
                    </a:lnTo>
                    <a:lnTo>
                      <a:pt x="1270" y="79"/>
                    </a:lnTo>
                    <a:cubicBezTo>
                      <a:pt x="1132" y="27"/>
                      <a:pt x="880" y="1"/>
                      <a:pt x="63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grpSp>
      </p:grpSp>
      <p:grpSp>
        <p:nvGrpSpPr>
          <p:cNvPr id="832" name="Google Shape;832;p37"/>
          <p:cNvGrpSpPr/>
          <p:nvPr/>
        </p:nvGrpSpPr>
        <p:grpSpPr>
          <a:xfrm>
            <a:off x="-466095" y="3550877"/>
            <a:ext cx="2057961" cy="1827177"/>
            <a:chOff x="-11245" y="3539514"/>
            <a:chExt cx="2057961" cy="1827177"/>
          </a:xfrm>
        </p:grpSpPr>
        <p:sp>
          <p:nvSpPr>
            <p:cNvPr id="833" name="Google Shape;833;p37"/>
            <p:cNvSpPr/>
            <p:nvPr/>
          </p:nvSpPr>
          <p:spPr>
            <a:xfrm>
              <a:off x="-11245" y="3539514"/>
              <a:ext cx="2057961" cy="1827177"/>
            </a:xfrm>
            <a:custGeom>
              <a:avLst/>
              <a:gdLst/>
              <a:ahLst/>
              <a:cxnLst/>
              <a:rect l="l" t="t" r="r" b="b"/>
              <a:pathLst>
                <a:path w="14223" h="12628" extrusionOk="0">
                  <a:moveTo>
                    <a:pt x="5679" y="1"/>
                  </a:moveTo>
                  <a:lnTo>
                    <a:pt x="5679" y="1"/>
                  </a:lnTo>
                  <a:cubicBezTo>
                    <a:pt x="4043" y="3285"/>
                    <a:pt x="3690" y="7210"/>
                    <a:pt x="4724" y="10743"/>
                  </a:cubicBezTo>
                  <a:cubicBezTo>
                    <a:pt x="3860" y="8846"/>
                    <a:pt x="2041" y="7407"/>
                    <a:pt x="0" y="6988"/>
                  </a:cubicBezTo>
                  <a:lnTo>
                    <a:pt x="0" y="6988"/>
                  </a:lnTo>
                  <a:cubicBezTo>
                    <a:pt x="1649" y="8362"/>
                    <a:pt x="2813" y="10325"/>
                    <a:pt x="3219" y="12431"/>
                  </a:cubicBezTo>
                  <a:lnTo>
                    <a:pt x="9761" y="12627"/>
                  </a:lnTo>
                  <a:cubicBezTo>
                    <a:pt x="10167" y="10154"/>
                    <a:pt x="11920" y="7943"/>
                    <a:pt x="14223" y="6962"/>
                  </a:cubicBezTo>
                  <a:cubicBezTo>
                    <a:pt x="14213" y="6962"/>
                    <a:pt x="14202" y="6962"/>
                    <a:pt x="14192" y="6962"/>
                  </a:cubicBezTo>
                  <a:cubicBezTo>
                    <a:pt x="11771" y="6962"/>
                    <a:pt x="9635" y="8499"/>
                    <a:pt x="7720" y="9958"/>
                  </a:cubicBezTo>
                  <a:cubicBezTo>
                    <a:pt x="7524" y="7472"/>
                    <a:pt x="8256" y="4908"/>
                    <a:pt x="9761" y="2906"/>
                  </a:cubicBezTo>
                  <a:lnTo>
                    <a:pt x="9761" y="2906"/>
                  </a:lnTo>
                  <a:cubicBezTo>
                    <a:pt x="7641" y="4502"/>
                    <a:pt x="6294" y="7066"/>
                    <a:pt x="6202" y="9696"/>
                  </a:cubicBezTo>
                  <a:cubicBezTo>
                    <a:pt x="4868" y="6700"/>
                    <a:pt x="5260" y="3259"/>
                    <a:pt x="5679" y="1"/>
                  </a:cubicBez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834" name="Google Shape;834;p37"/>
            <p:cNvSpPr/>
            <p:nvPr/>
          </p:nvSpPr>
          <p:spPr>
            <a:xfrm>
              <a:off x="343227" y="4841644"/>
              <a:ext cx="344658" cy="513224"/>
            </a:xfrm>
            <a:custGeom>
              <a:avLst/>
              <a:gdLst/>
              <a:ahLst/>
              <a:cxnLst/>
              <a:rect l="l" t="t" r="r" b="b"/>
              <a:pathLst>
                <a:path w="2382" h="3547" extrusionOk="0">
                  <a:moveTo>
                    <a:pt x="0" y="1"/>
                  </a:moveTo>
                  <a:lnTo>
                    <a:pt x="0" y="1"/>
                  </a:lnTo>
                  <a:cubicBezTo>
                    <a:pt x="694" y="1047"/>
                    <a:pt x="1113" y="2264"/>
                    <a:pt x="1243" y="3507"/>
                  </a:cubicBezTo>
                  <a:lnTo>
                    <a:pt x="2382" y="3547"/>
                  </a:lnTo>
                  <a:cubicBezTo>
                    <a:pt x="1950" y="2160"/>
                    <a:pt x="1113" y="917"/>
                    <a:pt x="0" y="1"/>
                  </a:cubicBez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835" name="Google Shape;835;p37"/>
            <p:cNvSpPr/>
            <p:nvPr/>
          </p:nvSpPr>
          <p:spPr>
            <a:xfrm>
              <a:off x="696729" y="4582743"/>
              <a:ext cx="899409" cy="778301"/>
            </a:xfrm>
            <a:custGeom>
              <a:avLst/>
              <a:gdLst/>
              <a:ahLst/>
              <a:cxnLst/>
              <a:rect l="l" t="t" r="r" b="b"/>
              <a:pathLst>
                <a:path w="6216" h="5379" extrusionOk="0">
                  <a:moveTo>
                    <a:pt x="2487" y="0"/>
                  </a:moveTo>
                  <a:cubicBezTo>
                    <a:pt x="1833" y="1557"/>
                    <a:pt x="1898" y="3285"/>
                    <a:pt x="1963" y="4973"/>
                  </a:cubicBezTo>
                  <a:cubicBezTo>
                    <a:pt x="1074" y="3546"/>
                    <a:pt x="419" y="1989"/>
                    <a:pt x="1" y="380"/>
                  </a:cubicBezTo>
                  <a:lnTo>
                    <a:pt x="1" y="380"/>
                  </a:lnTo>
                  <a:cubicBezTo>
                    <a:pt x="40" y="2015"/>
                    <a:pt x="145" y="3651"/>
                    <a:pt x="328" y="5260"/>
                  </a:cubicBezTo>
                  <a:lnTo>
                    <a:pt x="4214" y="5378"/>
                  </a:lnTo>
                  <a:cubicBezTo>
                    <a:pt x="4476" y="3795"/>
                    <a:pt x="5182" y="2277"/>
                    <a:pt x="6216" y="1047"/>
                  </a:cubicBezTo>
                  <a:lnTo>
                    <a:pt x="6216" y="1047"/>
                  </a:lnTo>
                  <a:cubicBezTo>
                    <a:pt x="4763" y="1872"/>
                    <a:pt x="3534" y="3075"/>
                    <a:pt x="2709" y="4515"/>
                  </a:cubicBezTo>
                  <a:cubicBezTo>
                    <a:pt x="2290" y="3062"/>
                    <a:pt x="2212" y="1492"/>
                    <a:pt x="2487" y="0"/>
                  </a:cubicBez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grpSp>
      <p:sp>
        <p:nvSpPr>
          <p:cNvPr id="836" name="Google Shape;836;p37"/>
          <p:cNvSpPr/>
          <p:nvPr/>
        </p:nvSpPr>
        <p:spPr>
          <a:xfrm>
            <a:off x="7326570" y="3918477"/>
            <a:ext cx="1804315" cy="1473114"/>
          </a:xfrm>
          <a:custGeom>
            <a:avLst/>
            <a:gdLst/>
            <a:ahLst/>
            <a:cxnLst/>
            <a:rect l="l" t="t" r="r" b="b"/>
            <a:pathLst>
              <a:path w="12470" h="10181" extrusionOk="0">
                <a:moveTo>
                  <a:pt x="12156" y="1"/>
                </a:moveTo>
                <a:cubicBezTo>
                  <a:pt x="11462" y="2134"/>
                  <a:pt x="11122" y="4031"/>
                  <a:pt x="11083" y="6229"/>
                </a:cubicBezTo>
                <a:cubicBezTo>
                  <a:pt x="11070" y="5470"/>
                  <a:pt x="10952" y="4567"/>
                  <a:pt x="10664" y="3913"/>
                </a:cubicBezTo>
                <a:cubicBezTo>
                  <a:pt x="10350" y="4489"/>
                  <a:pt x="10298" y="5222"/>
                  <a:pt x="10272" y="5863"/>
                </a:cubicBezTo>
                <a:cubicBezTo>
                  <a:pt x="10102" y="5431"/>
                  <a:pt x="10128" y="4907"/>
                  <a:pt x="9958" y="4450"/>
                </a:cubicBezTo>
                <a:cubicBezTo>
                  <a:pt x="9892" y="5064"/>
                  <a:pt x="9905" y="5706"/>
                  <a:pt x="9879" y="6334"/>
                </a:cubicBezTo>
                <a:cubicBezTo>
                  <a:pt x="9094" y="4790"/>
                  <a:pt x="9264" y="2618"/>
                  <a:pt x="9238" y="956"/>
                </a:cubicBezTo>
                <a:lnTo>
                  <a:pt x="9238" y="956"/>
                </a:lnTo>
                <a:cubicBezTo>
                  <a:pt x="8388" y="2892"/>
                  <a:pt x="8531" y="5104"/>
                  <a:pt x="8623" y="7184"/>
                </a:cubicBezTo>
                <a:cubicBezTo>
                  <a:pt x="8026" y="6450"/>
                  <a:pt x="6636" y="5858"/>
                  <a:pt x="5646" y="5858"/>
                </a:cubicBezTo>
                <a:cubicBezTo>
                  <a:pt x="5595" y="5858"/>
                  <a:pt x="5545" y="5859"/>
                  <a:pt x="5496" y="5863"/>
                </a:cubicBezTo>
                <a:cubicBezTo>
                  <a:pt x="6373" y="6360"/>
                  <a:pt x="6935" y="7132"/>
                  <a:pt x="7393" y="8022"/>
                </a:cubicBezTo>
                <a:cubicBezTo>
                  <a:pt x="6534" y="7828"/>
                  <a:pt x="5732" y="7737"/>
                  <a:pt x="4937" y="7737"/>
                </a:cubicBezTo>
                <a:cubicBezTo>
                  <a:pt x="4172" y="7737"/>
                  <a:pt x="3413" y="7822"/>
                  <a:pt x="2617" y="7982"/>
                </a:cubicBezTo>
                <a:cubicBezTo>
                  <a:pt x="2660" y="7980"/>
                  <a:pt x="2702" y="7979"/>
                  <a:pt x="2745" y="7979"/>
                </a:cubicBezTo>
                <a:cubicBezTo>
                  <a:pt x="4004" y="7979"/>
                  <a:pt x="5346" y="8891"/>
                  <a:pt x="6320" y="9461"/>
                </a:cubicBezTo>
                <a:cubicBezTo>
                  <a:pt x="5444" y="9225"/>
                  <a:pt x="4475" y="8964"/>
                  <a:pt x="3599" y="8885"/>
                </a:cubicBezTo>
                <a:lnTo>
                  <a:pt x="3599" y="8885"/>
                </a:lnTo>
                <a:cubicBezTo>
                  <a:pt x="3664" y="9016"/>
                  <a:pt x="3703" y="9199"/>
                  <a:pt x="3782" y="9304"/>
                </a:cubicBezTo>
                <a:cubicBezTo>
                  <a:pt x="3101" y="9042"/>
                  <a:pt x="2486" y="8519"/>
                  <a:pt x="1767" y="8414"/>
                </a:cubicBezTo>
                <a:lnTo>
                  <a:pt x="1767" y="8414"/>
                </a:lnTo>
                <a:cubicBezTo>
                  <a:pt x="1963" y="8754"/>
                  <a:pt x="2251" y="9016"/>
                  <a:pt x="2526" y="9304"/>
                </a:cubicBezTo>
                <a:cubicBezTo>
                  <a:pt x="1950" y="9945"/>
                  <a:pt x="890" y="9932"/>
                  <a:pt x="0" y="10181"/>
                </a:cubicBezTo>
                <a:lnTo>
                  <a:pt x="12418" y="10181"/>
                </a:lnTo>
                <a:lnTo>
                  <a:pt x="12470" y="10128"/>
                </a:lnTo>
                <a:lnTo>
                  <a:pt x="12470" y="6517"/>
                </a:lnTo>
                <a:cubicBezTo>
                  <a:pt x="11698" y="4450"/>
                  <a:pt x="11489" y="2094"/>
                  <a:pt x="12156" y="1"/>
                </a:cubicBez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grpSp>
        <p:nvGrpSpPr>
          <p:cNvPr id="837" name="Google Shape;837;p37"/>
          <p:cNvGrpSpPr/>
          <p:nvPr/>
        </p:nvGrpSpPr>
        <p:grpSpPr>
          <a:xfrm>
            <a:off x="6389375" y="4046450"/>
            <a:ext cx="1048707" cy="1007175"/>
            <a:chOff x="7244700" y="4042200"/>
            <a:chExt cx="1048707" cy="1007175"/>
          </a:xfrm>
        </p:grpSpPr>
        <p:sp>
          <p:nvSpPr>
            <p:cNvPr id="838" name="Google Shape;838;p37"/>
            <p:cNvSpPr/>
            <p:nvPr/>
          </p:nvSpPr>
          <p:spPr>
            <a:xfrm>
              <a:off x="7960918" y="4788105"/>
              <a:ext cx="290159" cy="206252"/>
            </a:xfrm>
            <a:custGeom>
              <a:avLst/>
              <a:gdLst/>
              <a:ahLst/>
              <a:cxnLst/>
              <a:rect l="l" t="t" r="r" b="b"/>
              <a:pathLst>
                <a:path w="6688" h="4754" extrusionOk="0">
                  <a:moveTo>
                    <a:pt x="1445" y="0"/>
                  </a:moveTo>
                  <a:cubicBezTo>
                    <a:pt x="756" y="0"/>
                    <a:pt x="1" y="622"/>
                    <a:pt x="547" y="1431"/>
                  </a:cubicBezTo>
                  <a:cubicBezTo>
                    <a:pt x="547" y="1431"/>
                    <a:pt x="1642" y="2829"/>
                    <a:pt x="2432" y="3650"/>
                  </a:cubicBezTo>
                  <a:cubicBezTo>
                    <a:pt x="2759" y="3977"/>
                    <a:pt x="3055" y="4120"/>
                    <a:pt x="3251" y="4120"/>
                  </a:cubicBezTo>
                  <a:cubicBezTo>
                    <a:pt x="3550" y="4120"/>
                    <a:pt x="3612" y="3785"/>
                    <a:pt x="3189" y="3263"/>
                  </a:cubicBezTo>
                  <a:lnTo>
                    <a:pt x="3189" y="3263"/>
                  </a:lnTo>
                  <a:cubicBezTo>
                    <a:pt x="3446" y="3565"/>
                    <a:pt x="4493" y="4754"/>
                    <a:pt x="5067" y="4754"/>
                  </a:cubicBezTo>
                  <a:cubicBezTo>
                    <a:pt x="5126" y="4754"/>
                    <a:pt x="5181" y="4741"/>
                    <a:pt x="5228" y="4714"/>
                  </a:cubicBezTo>
                  <a:cubicBezTo>
                    <a:pt x="5775" y="4410"/>
                    <a:pt x="4104" y="2829"/>
                    <a:pt x="4104" y="2829"/>
                  </a:cubicBezTo>
                  <a:lnTo>
                    <a:pt x="4104" y="2829"/>
                  </a:lnTo>
                  <a:cubicBezTo>
                    <a:pt x="4104" y="2829"/>
                    <a:pt x="5582" y="3920"/>
                    <a:pt x="6178" y="3920"/>
                  </a:cubicBezTo>
                  <a:cubicBezTo>
                    <a:pt x="6271" y="3920"/>
                    <a:pt x="6342" y="3894"/>
                    <a:pt x="6383" y="3832"/>
                  </a:cubicBezTo>
                  <a:cubicBezTo>
                    <a:pt x="6687" y="3407"/>
                    <a:pt x="2706" y="671"/>
                    <a:pt x="1976" y="154"/>
                  </a:cubicBezTo>
                  <a:cubicBezTo>
                    <a:pt x="1824" y="48"/>
                    <a:pt x="1637" y="0"/>
                    <a:pt x="144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grpSp>
          <p:nvGrpSpPr>
            <p:cNvPr id="839" name="Google Shape;839;p37"/>
            <p:cNvGrpSpPr/>
            <p:nvPr/>
          </p:nvGrpSpPr>
          <p:grpSpPr>
            <a:xfrm>
              <a:off x="7244700" y="4042200"/>
              <a:ext cx="1048707" cy="1007175"/>
              <a:chOff x="7244700" y="4042200"/>
              <a:chExt cx="1048707" cy="1007175"/>
            </a:xfrm>
          </p:grpSpPr>
          <p:sp>
            <p:nvSpPr>
              <p:cNvPr id="840" name="Google Shape;840;p37"/>
              <p:cNvSpPr/>
              <p:nvPr/>
            </p:nvSpPr>
            <p:spPr>
              <a:xfrm>
                <a:off x="7244700" y="4042200"/>
                <a:ext cx="1048707" cy="1007175"/>
              </a:xfrm>
              <a:custGeom>
                <a:avLst/>
                <a:gdLst/>
                <a:ahLst/>
                <a:cxnLst/>
                <a:rect l="l" t="t" r="r" b="b"/>
                <a:pathLst>
                  <a:path w="25351" h="24347" extrusionOk="0">
                    <a:moveTo>
                      <a:pt x="4803" y="0"/>
                    </a:moveTo>
                    <a:cubicBezTo>
                      <a:pt x="3983" y="0"/>
                      <a:pt x="3223" y="304"/>
                      <a:pt x="2615" y="882"/>
                    </a:cubicBezTo>
                    <a:cubicBezTo>
                      <a:pt x="1186" y="2189"/>
                      <a:pt x="1278" y="5258"/>
                      <a:pt x="2281" y="6839"/>
                    </a:cubicBezTo>
                    <a:lnTo>
                      <a:pt x="2524" y="7204"/>
                    </a:lnTo>
                    <a:cubicBezTo>
                      <a:pt x="2524" y="7295"/>
                      <a:pt x="2493" y="7417"/>
                      <a:pt x="2493" y="7538"/>
                    </a:cubicBezTo>
                    <a:cubicBezTo>
                      <a:pt x="1764" y="8815"/>
                      <a:pt x="1" y="12705"/>
                      <a:pt x="1885" y="16718"/>
                    </a:cubicBezTo>
                    <a:cubicBezTo>
                      <a:pt x="2645" y="18359"/>
                      <a:pt x="3952" y="19605"/>
                      <a:pt x="5807" y="20365"/>
                    </a:cubicBezTo>
                    <a:cubicBezTo>
                      <a:pt x="5594" y="20912"/>
                      <a:pt x="5472" y="21429"/>
                      <a:pt x="5533" y="21854"/>
                    </a:cubicBezTo>
                    <a:cubicBezTo>
                      <a:pt x="5594" y="22858"/>
                      <a:pt x="6262" y="23617"/>
                      <a:pt x="7174" y="23800"/>
                    </a:cubicBezTo>
                    <a:lnTo>
                      <a:pt x="7235" y="23800"/>
                    </a:lnTo>
                    <a:cubicBezTo>
                      <a:pt x="7357" y="23861"/>
                      <a:pt x="7417" y="23921"/>
                      <a:pt x="7539" y="23952"/>
                    </a:cubicBezTo>
                    <a:cubicBezTo>
                      <a:pt x="7813" y="24043"/>
                      <a:pt x="8117" y="24134"/>
                      <a:pt x="8421" y="24134"/>
                    </a:cubicBezTo>
                    <a:cubicBezTo>
                      <a:pt x="8573" y="24134"/>
                      <a:pt x="8694" y="24134"/>
                      <a:pt x="8785" y="24104"/>
                    </a:cubicBezTo>
                    <a:cubicBezTo>
                      <a:pt x="8876" y="24104"/>
                      <a:pt x="8998" y="24134"/>
                      <a:pt x="9059" y="24134"/>
                    </a:cubicBezTo>
                    <a:cubicBezTo>
                      <a:pt x="9363" y="24134"/>
                      <a:pt x="9667" y="24043"/>
                      <a:pt x="9971" y="23952"/>
                    </a:cubicBezTo>
                    <a:cubicBezTo>
                      <a:pt x="10062" y="23982"/>
                      <a:pt x="10153" y="24013"/>
                      <a:pt x="10244" y="24013"/>
                    </a:cubicBezTo>
                    <a:lnTo>
                      <a:pt x="10305" y="24013"/>
                    </a:lnTo>
                    <a:cubicBezTo>
                      <a:pt x="10427" y="24104"/>
                      <a:pt x="10518" y="24134"/>
                      <a:pt x="10609" y="24165"/>
                    </a:cubicBezTo>
                    <a:cubicBezTo>
                      <a:pt x="10883" y="24286"/>
                      <a:pt x="11187" y="24347"/>
                      <a:pt x="11491" y="24347"/>
                    </a:cubicBezTo>
                    <a:cubicBezTo>
                      <a:pt x="11642" y="24347"/>
                      <a:pt x="11764" y="24347"/>
                      <a:pt x="11886" y="24316"/>
                    </a:cubicBezTo>
                    <a:cubicBezTo>
                      <a:pt x="11946" y="24316"/>
                      <a:pt x="12068" y="24347"/>
                      <a:pt x="12129" y="24347"/>
                    </a:cubicBezTo>
                    <a:cubicBezTo>
                      <a:pt x="12585" y="24347"/>
                      <a:pt x="13284" y="24195"/>
                      <a:pt x="13892" y="23526"/>
                    </a:cubicBezTo>
                    <a:cubicBezTo>
                      <a:pt x="14409" y="22918"/>
                      <a:pt x="14956" y="21854"/>
                      <a:pt x="14986" y="20912"/>
                    </a:cubicBezTo>
                    <a:cubicBezTo>
                      <a:pt x="15685" y="21125"/>
                      <a:pt x="16323" y="21338"/>
                      <a:pt x="16840" y="21459"/>
                    </a:cubicBezTo>
                    <a:cubicBezTo>
                      <a:pt x="17205" y="21885"/>
                      <a:pt x="17570" y="22310"/>
                      <a:pt x="17965" y="22645"/>
                    </a:cubicBezTo>
                    <a:cubicBezTo>
                      <a:pt x="18603" y="23283"/>
                      <a:pt x="19363" y="23678"/>
                      <a:pt x="20093" y="23678"/>
                    </a:cubicBezTo>
                    <a:lnTo>
                      <a:pt x="20153" y="23678"/>
                    </a:lnTo>
                    <a:cubicBezTo>
                      <a:pt x="20913" y="24256"/>
                      <a:pt x="21491" y="24316"/>
                      <a:pt x="21947" y="24316"/>
                    </a:cubicBezTo>
                    <a:cubicBezTo>
                      <a:pt x="22311" y="24316"/>
                      <a:pt x="22707" y="24195"/>
                      <a:pt x="23010" y="24043"/>
                    </a:cubicBezTo>
                    <a:cubicBezTo>
                      <a:pt x="23314" y="23921"/>
                      <a:pt x="23527" y="23678"/>
                      <a:pt x="23740" y="23405"/>
                    </a:cubicBezTo>
                    <a:cubicBezTo>
                      <a:pt x="24196" y="23283"/>
                      <a:pt x="24561" y="22979"/>
                      <a:pt x="24834" y="22614"/>
                    </a:cubicBezTo>
                    <a:cubicBezTo>
                      <a:pt x="25260" y="22189"/>
                      <a:pt x="25351" y="21672"/>
                      <a:pt x="25260" y="21125"/>
                    </a:cubicBezTo>
                    <a:cubicBezTo>
                      <a:pt x="25108" y="20304"/>
                      <a:pt x="24591" y="19666"/>
                      <a:pt x="22281" y="17903"/>
                    </a:cubicBezTo>
                    <a:cubicBezTo>
                      <a:pt x="21460" y="16566"/>
                      <a:pt x="19667" y="14347"/>
                      <a:pt x="15898" y="10304"/>
                    </a:cubicBezTo>
                    <a:cubicBezTo>
                      <a:pt x="15716" y="10091"/>
                      <a:pt x="15472" y="9848"/>
                      <a:pt x="15260" y="9544"/>
                    </a:cubicBezTo>
                    <a:cubicBezTo>
                      <a:pt x="15229" y="9514"/>
                      <a:pt x="15229" y="9483"/>
                      <a:pt x="15168" y="9483"/>
                    </a:cubicBezTo>
                    <a:cubicBezTo>
                      <a:pt x="16475" y="9119"/>
                      <a:pt x="17235" y="8602"/>
                      <a:pt x="17235" y="7295"/>
                    </a:cubicBezTo>
                    <a:cubicBezTo>
                      <a:pt x="17235" y="5897"/>
                      <a:pt x="16019" y="5289"/>
                      <a:pt x="14652" y="4559"/>
                    </a:cubicBezTo>
                    <a:cubicBezTo>
                      <a:pt x="14500" y="4499"/>
                      <a:pt x="14378" y="4407"/>
                      <a:pt x="14226" y="4377"/>
                    </a:cubicBezTo>
                    <a:cubicBezTo>
                      <a:pt x="13953" y="3891"/>
                      <a:pt x="12889" y="1976"/>
                      <a:pt x="11217" y="912"/>
                    </a:cubicBezTo>
                    <a:cubicBezTo>
                      <a:pt x="10427" y="395"/>
                      <a:pt x="9393" y="122"/>
                      <a:pt x="8147" y="122"/>
                    </a:cubicBezTo>
                    <a:cubicBezTo>
                      <a:pt x="7934" y="122"/>
                      <a:pt x="7661" y="122"/>
                      <a:pt x="7387" y="152"/>
                    </a:cubicBezTo>
                    <a:cubicBezTo>
                      <a:pt x="6962" y="213"/>
                      <a:pt x="6597" y="243"/>
                      <a:pt x="6293" y="304"/>
                    </a:cubicBezTo>
                    <a:cubicBezTo>
                      <a:pt x="5867" y="152"/>
                      <a:pt x="5381" y="0"/>
                      <a:pt x="4803" y="0"/>
                    </a:cubicBezTo>
                    <a:close/>
                  </a:path>
                </a:pathLst>
              </a:custGeom>
              <a:solidFill>
                <a:schemeClr val="lt1"/>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841" name="Google Shape;841;p37"/>
              <p:cNvSpPr/>
              <p:nvPr/>
            </p:nvSpPr>
            <p:spPr>
              <a:xfrm>
                <a:off x="7308150" y="4366188"/>
                <a:ext cx="580274" cy="493244"/>
              </a:xfrm>
              <a:custGeom>
                <a:avLst/>
                <a:gdLst/>
                <a:ahLst/>
                <a:cxnLst/>
                <a:rect l="l" t="t" r="r" b="b"/>
                <a:pathLst>
                  <a:path w="13375" h="11369" extrusionOk="0">
                    <a:moveTo>
                      <a:pt x="9849" y="1"/>
                    </a:moveTo>
                    <a:lnTo>
                      <a:pt x="2584" y="122"/>
                    </a:lnTo>
                    <a:lnTo>
                      <a:pt x="2554" y="153"/>
                    </a:lnTo>
                    <a:cubicBezTo>
                      <a:pt x="2523" y="213"/>
                      <a:pt x="0" y="4074"/>
                      <a:pt x="1794" y="7995"/>
                    </a:cubicBezTo>
                    <a:cubicBezTo>
                      <a:pt x="2979" y="10548"/>
                      <a:pt x="5897" y="11369"/>
                      <a:pt x="8785" y="11369"/>
                    </a:cubicBezTo>
                    <a:cubicBezTo>
                      <a:pt x="10426" y="11369"/>
                      <a:pt x="12068" y="11095"/>
                      <a:pt x="13344" y="10730"/>
                    </a:cubicBezTo>
                    <a:lnTo>
                      <a:pt x="13375" y="10700"/>
                    </a:lnTo>
                    <a:lnTo>
                      <a:pt x="13375" y="10639"/>
                    </a:lnTo>
                    <a:lnTo>
                      <a:pt x="9940" y="61"/>
                    </a:lnTo>
                    <a:cubicBezTo>
                      <a:pt x="9879" y="1"/>
                      <a:pt x="9879" y="1"/>
                      <a:pt x="984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grpSp>
        <p:sp>
          <p:nvSpPr>
            <p:cNvPr id="842" name="Google Shape;842;p37"/>
            <p:cNvSpPr/>
            <p:nvPr/>
          </p:nvSpPr>
          <p:spPr>
            <a:xfrm>
              <a:off x="7505941" y="4382197"/>
              <a:ext cx="642272" cy="510208"/>
            </a:xfrm>
            <a:custGeom>
              <a:avLst/>
              <a:gdLst/>
              <a:ahLst/>
              <a:cxnLst/>
              <a:rect l="l" t="t" r="r" b="b"/>
              <a:pathLst>
                <a:path w="14804" h="11760" extrusionOk="0">
                  <a:moveTo>
                    <a:pt x="3654" y="0"/>
                  </a:moveTo>
                  <a:cubicBezTo>
                    <a:pt x="3071" y="0"/>
                    <a:pt x="2417" y="153"/>
                    <a:pt x="1673" y="513"/>
                  </a:cubicBezTo>
                  <a:cubicBezTo>
                    <a:pt x="882" y="908"/>
                    <a:pt x="366" y="1759"/>
                    <a:pt x="214" y="2884"/>
                  </a:cubicBezTo>
                  <a:cubicBezTo>
                    <a:pt x="1" y="4343"/>
                    <a:pt x="548" y="5802"/>
                    <a:pt x="1673" y="6835"/>
                  </a:cubicBezTo>
                  <a:cubicBezTo>
                    <a:pt x="5107" y="9905"/>
                    <a:pt x="12068" y="11699"/>
                    <a:pt x="12706" y="11759"/>
                  </a:cubicBezTo>
                  <a:lnTo>
                    <a:pt x="12737" y="11759"/>
                  </a:lnTo>
                  <a:cubicBezTo>
                    <a:pt x="12828" y="11759"/>
                    <a:pt x="12858" y="11729"/>
                    <a:pt x="12858" y="11699"/>
                  </a:cubicBezTo>
                  <a:cubicBezTo>
                    <a:pt x="12919" y="11547"/>
                    <a:pt x="12615" y="11182"/>
                    <a:pt x="12311" y="10878"/>
                  </a:cubicBezTo>
                  <a:lnTo>
                    <a:pt x="12311" y="10878"/>
                  </a:lnTo>
                  <a:cubicBezTo>
                    <a:pt x="12858" y="11126"/>
                    <a:pt x="13790" y="11557"/>
                    <a:pt x="14344" y="11557"/>
                  </a:cubicBezTo>
                  <a:cubicBezTo>
                    <a:pt x="14469" y="11557"/>
                    <a:pt x="14574" y="11536"/>
                    <a:pt x="14652" y="11486"/>
                  </a:cubicBezTo>
                  <a:cubicBezTo>
                    <a:pt x="14682" y="11455"/>
                    <a:pt x="14712" y="11455"/>
                    <a:pt x="14712" y="11395"/>
                  </a:cubicBezTo>
                  <a:cubicBezTo>
                    <a:pt x="14804" y="10574"/>
                    <a:pt x="9940" y="5194"/>
                    <a:pt x="8147" y="3279"/>
                  </a:cubicBezTo>
                  <a:cubicBezTo>
                    <a:pt x="7904" y="3036"/>
                    <a:pt x="7691" y="2762"/>
                    <a:pt x="7417" y="2458"/>
                  </a:cubicBezTo>
                  <a:cubicBezTo>
                    <a:pt x="6425" y="1263"/>
                    <a:pt x="5332" y="0"/>
                    <a:pt x="365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843" name="Google Shape;843;p37"/>
            <p:cNvSpPr/>
            <p:nvPr/>
          </p:nvSpPr>
          <p:spPr>
            <a:xfrm>
              <a:off x="7538914" y="4881035"/>
              <a:ext cx="123994" cy="104298"/>
            </a:xfrm>
            <a:custGeom>
              <a:avLst/>
              <a:gdLst/>
              <a:ahLst/>
              <a:cxnLst/>
              <a:rect l="l" t="t" r="r" b="b"/>
              <a:pathLst>
                <a:path w="2858" h="2404" extrusionOk="0">
                  <a:moveTo>
                    <a:pt x="1807" y="1"/>
                  </a:moveTo>
                  <a:cubicBezTo>
                    <a:pt x="1663" y="1"/>
                    <a:pt x="1507" y="25"/>
                    <a:pt x="1338" y="79"/>
                  </a:cubicBezTo>
                  <a:cubicBezTo>
                    <a:pt x="609" y="292"/>
                    <a:pt x="1" y="1964"/>
                    <a:pt x="396" y="2085"/>
                  </a:cubicBezTo>
                  <a:cubicBezTo>
                    <a:pt x="410" y="2089"/>
                    <a:pt x="424" y="2090"/>
                    <a:pt x="438" y="2090"/>
                  </a:cubicBezTo>
                  <a:cubicBezTo>
                    <a:pt x="799" y="2090"/>
                    <a:pt x="1277" y="1022"/>
                    <a:pt x="1277" y="1021"/>
                  </a:cubicBezTo>
                  <a:lnTo>
                    <a:pt x="1277" y="1021"/>
                  </a:lnTo>
                  <a:cubicBezTo>
                    <a:pt x="1277" y="1022"/>
                    <a:pt x="852" y="2237"/>
                    <a:pt x="1186" y="2389"/>
                  </a:cubicBezTo>
                  <a:cubicBezTo>
                    <a:pt x="1207" y="2399"/>
                    <a:pt x="1229" y="2403"/>
                    <a:pt x="1252" y="2403"/>
                  </a:cubicBezTo>
                  <a:cubicBezTo>
                    <a:pt x="1588" y="2403"/>
                    <a:pt x="2068" y="1417"/>
                    <a:pt x="2068" y="1416"/>
                  </a:cubicBezTo>
                  <a:lnTo>
                    <a:pt x="2068" y="1416"/>
                  </a:lnTo>
                  <a:cubicBezTo>
                    <a:pt x="2068" y="1417"/>
                    <a:pt x="1764" y="2389"/>
                    <a:pt x="1946" y="2389"/>
                  </a:cubicBezTo>
                  <a:cubicBezTo>
                    <a:pt x="2372" y="2389"/>
                    <a:pt x="2858" y="1416"/>
                    <a:pt x="2827" y="839"/>
                  </a:cubicBezTo>
                  <a:cubicBezTo>
                    <a:pt x="2754" y="400"/>
                    <a:pt x="2388" y="1"/>
                    <a:pt x="180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844" name="Google Shape;844;p37"/>
            <p:cNvSpPr/>
            <p:nvPr/>
          </p:nvSpPr>
          <p:spPr>
            <a:xfrm>
              <a:off x="7673450" y="4876133"/>
              <a:ext cx="129244" cy="119743"/>
            </a:xfrm>
            <a:custGeom>
              <a:avLst/>
              <a:gdLst/>
              <a:ahLst/>
              <a:cxnLst/>
              <a:rect l="l" t="t" r="r" b="b"/>
              <a:pathLst>
                <a:path w="2979" h="2760" extrusionOk="0">
                  <a:moveTo>
                    <a:pt x="1871" y="1"/>
                  </a:moveTo>
                  <a:cubicBezTo>
                    <a:pt x="1737" y="1"/>
                    <a:pt x="1589" y="22"/>
                    <a:pt x="1429" y="70"/>
                  </a:cubicBezTo>
                  <a:cubicBezTo>
                    <a:pt x="699" y="314"/>
                    <a:pt x="0" y="2350"/>
                    <a:pt x="395" y="2441"/>
                  </a:cubicBezTo>
                  <a:cubicBezTo>
                    <a:pt x="406" y="2443"/>
                    <a:pt x="418" y="2444"/>
                    <a:pt x="429" y="2444"/>
                  </a:cubicBezTo>
                  <a:cubicBezTo>
                    <a:pt x="844" y="2444"/>
                    <a:pt x="1277" y="1378"/>
                    <a:pt x="1277" y="1378"/>
                  </a:cubicBezTo>
                  <a:lnTo>
                    <a:pt x="1277" y="1378"/>
                  </a:lnTo>
                  <a:cubicBezTo>
                    <a:pt x="1277" y="1378"/>
                    <a:pt x="851" y="2563"/>
                    <a:pt x="1185" y="2745"/>
                  </a:cubicBezTo>
                  <a:cubicBezTo>
                    <a:pt x="1208" y="2755"/>
                    <a:pt x="1231" y="2759"/>
                    <a:pt x="1255" y="2759"/>
                  </a:cubicBezTo>
                  <a:cubicBezTo>
                    <a:pt x="1612" y="2759"/>
                    <a:pt x="2067" y="1742"/>
                    <a:pt x="2067" y="1742"/>
                  </a:cubicBezTo>
                  <a:lnTo>
                    <a:pt x="2067" y="1742"/>
                  </a:lnTo>
                  <a:cubicBezTo>
                    <a:pt x="2067" y="1742"/>
                    <a:pt x="1763" y="2745"/>
                    <a:pt x="1945" y="2745"/>
                  </a:cubicBezTo>
                  <a:cubicBezTo>
                    <a:pt x="2371" y="2745"/>
                    <a:pt x="2979" y="1529"/>
                    <a:pt x="2948" y="952"/>
                  </a:cubicBezTo>
                  <a:cubicBezTo>
                    <a:pt x="2848" y="476"/>
                    <a:pt x="2501" y="1"/>
                    <a:pt x="187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845" name="Google Shape;845;p37"/>
            <p:cNvSpPr/>
            <p:nvPr/>
          </p:nvSpPr>
          <p:spPr>
            <a:xfrm>
              <a:off x="7385939" y="4158895"/>
              <a:ext cx="373241" cy="238010"/>
            </a:xfrm>
            <a:custGeom>
              <a:avLst/>
              <a:gdLst/>
              <a:ahLst/>
              <a:cxnLst/>
              <a:rect l="l" t="t" r="r" b="b"/>
              <a:pathLst>
                <a:path w="8603" h="5486" extrusionOk="0">
                  <a:moveTo>
                    <a:pt x="4532" y="0"/>
                  </a:moveTo>
                  <a:cubicBezTo>
                    <a:pt x="3132" y="0"/>
                    <a:pt x="1977" y="462"/>
                    <a:pt x="1977" y="462"/>
                  </a:cubicBezTo>
                  <a:cubicBezTo>
                    <a:pt x="1977" y="462"/>
                    <a:pt x="849" y="37"/>
                    <a:pt x="324" y="37"/>
                  </a:cubicBezTo>
                  <a:cubicBezTo>
                    <a:pt x="175" y="37"/>
                    <a:pt x="75" y="71"/>
                    <a:pt x="62" y="158"/>
                  </a:cubicBezTo>
                  <a:cubicBezTo>
                    <a:pt x="1" y="523"/>
                    <a:pt x="1612" y="2013"/>
                    <a:pt x="1612" y="2013"/>
                  </a:cubicBezTo>
                  <a:cubicBezTo>
                    <a:pt x="1612" y="2013"/>
                    <a:pt x="639" y="3806"/>
                    <a:pt x="821" y="4931"/>
                  </a:cubicBezTo>
                  <a:cubicBezTo>
                    <a:pt x="821" y="4931"/>
                    <a:pt x="2370" y="5485"/>
                    <a:pt x="4449" y="5485"/>
                  </a:cubicBezTo>
                  <a:cubicBezTo>
                    <a:pt x="5561" y="5485"/>
                    <a:pt x="6826" y="5327"/>
                    <a:pt x="8086" y="4839"/>
                  </a:cubicBezTo>
                  <a:lnTo>
                    <a:pt x="8603" y="2408"/>
                  </a:lnTo>
                  <a:cubicBezTo>
                    <a:pt x="8603" y="2408"/>
                    <a:pt x="7752" y="675"/>
                    <a:pt x="5867" y="158"/>
                  </a:cubicBezTo>
                  <a:cubicBezTo>
                    <a:pt x="5417" y="44"/>
                    <a:pt x="4963" y="0"/>
                    <a:pt x="4532" y="0"/>
                  </a:cubicBezTo>
                  <a:close/>
                </a:path>
              </a:pathLst>
            </a:custGeom>
            <a:solidFill>
              <a:schemeClr val="dk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846" name="Google Shape;846;p37"/>
            <p:cNvSpPr/>
            <p:nvPr/>
          </p:nvSpPr>
          <p:spPr>
            <a:xfrm>
              <a:off x="7371448" y="4104100"/>
              <a:ext cx="402266" cy="196187"/>
            </a:xfrm>
            <a:custGeom>
              <a:avLst/>
              <a:gdLst/>
              <a:ahLst/>
              <a:cxnLst/>
              <a:rect l="l" t="t" r="r" b="b"/>
              <a:pathLst>
                <a:path w="9272" h="4522" extrusionOk="0">
                  <a:moveTo>
                    <a:pt x="1539" y="0"/>
                  </a:moveTo>
                  <a:cubicBezTo>
                    <a:pt x="1226" y="0"/>
                    <a:pt x="897" y="91"/>
                    <a:pt x="608" y="358"/>
                  </a:cubicBezTo>
                  <a:cubicBezTo>
                    <a:pt x="0" y="935"/>
                    <a:pt x="0" y="2941"/>
                    <a:pt x="608" y="3853"/>
                  </a:cubicBezTo>
                  <a:cubicBezTo>
                    <a:pt x="806" y="4169"/>
                    <a:pt x="1054" y="4331"/>
                    <a:pt x="1337" y="4331"/>
                  </a:cubicBezTo>
                  <a:cubicBezTo>
                    <a:pt x="1490" y="4331"/>
                    <a:pt x="1654" y="4283"/>
                    <a:pt x="1824" y="4187"/>
                  </a:cubicBezTo>
                  <a:cubicBezTo>
                    <a:pt x="3430" y="3262"/>
                    <a:pt x="4774" y="2797"/>
                    <a:pt x="5912" y="2797"/>
                  </a:cubicBezTo>
                  <a:cubicBezTo>
                    <a:pt x="7166" y="2797"/>
                    <a:pt x="8169" y="3360"/>
                    <a:pt x="8998" y="4491"/>
                  </a:cubicBezTo>
                  <a:cubicBezTo>
                    <a:pt x="8998" y="4522"/>
                    <a:pt x="9028" y="4522"/>
                    <a:pt x="9028" y="4522"/>
                  </a:cubicBezTo>
                  <a:cubicBezTo>
                    <a:pt x="9028" y="4522"/>
                    <a:pt x="9089" y="4522"/>
                    <a:pt x="9089" y="4491"/>
                  </a:cubicBezTo>
                  <a:lnTo>
                    <a:pt x="9271" y="3428"/>
                  </a:lnTo>
                  <a:lnTo>
                    <a:pt x="9271" y="3397"/>
                  </a:lnTo>
                  <a:cubicBezTo>
                    <a:pt x="9271" y="3397"/>
                    <a:pt x="8329" y="1543"/>
                    <a:pt x="6870" y="570"/>
                  </a:cubicBezTo>
                  <a:cubicBezTo>
                    <a:pt x="6284" y="195"/>
                    <a:pt x="5517" y="91"/>
                    <a:pt x="4834" y="91"/>
                  </a:cubicBezTo>
                  <a:cubicBezTo>
                    <a:pt x="4632" y="91"/>
                    <a:pt x="4437" y="101"/>
                    <a:pt x="4256" y="114"/>
                  </a:cubicBezTo>
                  <a:cubicBezTo>
                    <a:pt x="3496" y="206"/>
                    <a:pt x="2827" y="358"/>
                    <a:pt x="2736" y="388"/>
                  </a:cubicBezTo>
                  <a:cubicBezTo>
                    <a:pt x="2637" y="309"/>
                    <a:pt x="2117" y="0"/>
                    <a:pt x="153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847" name="Google Shape;847;p37"/>
            <p:cNvSpPr/>
            <p:nvPr/>
          </p:nvSpPr>
          <p:spPr>
            <a:xfrm>
              <a:off x="7629892" y="4250133"/>
              <a:ext cx="79178" cy="68635"/>
            </a:xfrm>
            <a:custGeom>
              <a:avLst/>
              <a:gdLst/>
              <a:ahLst/>
              <a:cxnLst/>
              <a:rect l="l" t="t" r="r" b="b"/>
              <a:pathLst>
                <a:path w="1825" h="1582" extrusionOk="0">
                  <a:moveTo>
                    <a:pt x="913" y="1"/>
                  </a:moveTo>
                  <a:cubicBezTo>
                    <a:pt x="92" y="1"/>
                    <a:pt x="1" y="1581"/>
                    <a:pt x="913" y="1581"/>
                  </a:cubicBezTo>
                  <a:cubicBezTo>
                    <a:pt x="1825" y="1581"/>
                    <a:pt x="1642" y="1"/>
                    <a:pt x="91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848" name="Google Shape;848;p37"/>
            <p:cNvSpPr/>
            <p:nvPr/>
          </p:nvSpPr>
          <p:spPr>
            <a:xfrm>
              <a:off x="7741998" y="4312130"/>
              <a:ext cx="54101" cy="58049"/>
            </a:xfrm>
            <a:custGeom>
              <a:avLst/>
              <a:gdLst/>
              <a:ahLst/>
              <a:cxnLst/>
              <a:rect l="l" t="t" r="r" b="b"/>
              <a:pathLst>
                <a:path w="1247" h="1338" extrusionOk="0">
                  <a:moveTo>
                    <a:pt x="92" y="0"/>
                  </a:moveTo>
                  <a:cubicBezTo>
                    <a:pt x="31" y="0"/>
                    <a:pt x="1" y="92"/>
                    <a:pt x="1" y="122"/>
                  </a:cubicBezTo>
                  <a:cubicBezTo>
                    <a:pt x="1" y="152"/>
                    <a:pt x="153" y="699"/>
                    <a:pt x="1064" y="1338"/>
                  </a:cubicBezTo>
                  <a:lnTo>
                    <a:pt x="1156" y="1338"/>
                  </a:lnTo>
                  <a:cubicBezTo>
                    <a:pt x="1186" y="1338"/>
                    <a:pt x="1216" y="1338"/>
                    <a:pt x="1216" y="1307"/>
                  </a:cubicBezTo>
                  <a:cubicBezTo>
                    <a:pt x="1247" y="1247"/>
                    <a:pt x="1247" y="1186"/>
                    <a:pt x="1186" y="1186"/>
                  </a:cubicBezTo>
                  <a:cubicBezTo>
                    <a:pt x="335" y="578"/>
                    <a:pt x="183" y="92"/>
                    <a:pt x="183" y="92"/>
                  </a:cubicBezTo>
                  <a:cubicBezTo>
                    <a:pt x="183" y="31"/>
                    <a:pt x="122" y="0"/>
                    <a:pt x="92" y="0"/>
                  </a:cubicBezTo>
                  <a:close/>
                </a:path>
              </a:pathLst>
            </a:custGeom>
            <a:solidFill>
              <a:srgbClr val="E4AF18"/>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849" name="Google Shape;849;p37"/>
            <p:cNvSpPr/>
            <p:nvPr/>
          </p:nvSpPr>
          <p:spPr>
            <a:xfrm>
              <a:off x="7712973" y="4260676"/>
              <a:ext cx="179397" cy="112150"/>
            </a:xfrm>
            <a:custGeom>
              <a:avLst/>
              <a:gdLst/>
              <a:ahLst/>
              <a:cxnLst/>
              <a:rect l="l" t="t" r="r" b="b"/>
              <a:pathLst>
                <a:path w="4135" h="2585" extrusionOk="0">
                  <a:moveTo>
                    <a:pt x="1004" y="1"/>
                  </a:moveTo>
                  <a:cubicBezTo>
                    <a:pt x="62" y="427"/>
                    <a:pt x="1" y="1490"/>
                    <a:pt x="153" y="2129"/>
                  </a:cubicBezTo>
                  <a:cubicBezTo>
                    <a:pt x="214" y="2433"/>
                    <a:pt x="335" y="2585"/>
                    <a:pt x="487" y="2585"/>
                  </a:cubicBezTo>
                  <a:lnTo>
                    <a:pt x="518" y="2585"/>
                  </a:lnTo>
                  <a:cubicBezTo>
                    <a:pt x="609" y="2554"/>
                    <a:pt x="761" y="2554"/>
                    <a:pt x="974" y="2524"/>
                  </a:cubicBezTo>
                  <a:cubicBezTo>
                    <a:pt x="3284" y="2220"/>
                    <a:pt x="4135" y="2037"/>
                    <a:pt x="4135" y="1794"/>
                  </a:cubicBezTo>
                  <a:cubicBezTo>
                    <a:pt x="4135" y="1734"/>
                    <a:pt x="4135" y="1582"/>
                    <a:pt x="2585" y="761"/>
                  </a:cubicBezTo>
                  <a:cubicBezTo>
                    <a:pt x="1825" y="366"/>
                    <a:pt x="1065" y="1"/>
                    <a:pt x="106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gr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2"/>
        <p:cNvGrpSpPr/>
        <p:nvPr/>
      </p:nvGrpSpPr>
      <p:grpSpPr>
        <a:xfrm>
          <a:off x="0" y="0"/>
          <a:ext cx="0" cy="0"/>
          <a:chOff x="0" y="0"/>
          <a:chExt cx="0" cy="0"/>
        </a:xfrm>
      </p:grpSpPr>
      <p:sp>
        <p:nvSpPr>
          <p:cNvPr id="983" name="Google Shape;983;p41"/>
          <p:cNvSpPr txBox="1">
            <a:spLocks noGrp="1"/>
          </p:cNvSpPr>
          <p:nvPr>
            <p:ph type="title"/>
          </p:nvPr>
        </p:nvSpPr>
        <p:spPr>
          <a:xfrm>
            <a:off x="3243700" y="445025"/>
            <a:ext cx="5180400" cy="5727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fa-IR" dirty="0">
                <a:cs typeface="B Nazanin" panose="00000400000000000000" pitchFamily="2" charset="-78"/>
              </a:rPr>
              <a:t>حیوانات روزانه</a:t>
            </a:r>
            <a:endParaRPr dirty="0">
              <a:cs typeface="B Nazanin" panose="00000400000000000000" pitchFamily="2" charset="-78"/>
            </a:endParaRPr>
          </a:p>
        </p:txBody>
      </p:sp>
      <p:sp>
        <p:nvSpPr>
          <p:cNvPr id="984" name="Google Shape;984;p41"/>
          <p:cNvSpPr txBox="1">
            <a:spLocks noGrp="1"/>
          </p:cNvSpPr>
          <p:nvPr>
            <p:ph type="subTitle" idx="1"/>
          </p:nvPr>
        </p:nvSpPr>
        <p:spPr>
          <a:xfrm>
            <a:off x="3243711" y="1764200"/>
            <a:ext cx="1978200" cy="6654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fa-IR" dirty="0">
                <a:cs typeface="B Nazanin" panose="00000400000000000000" pitchFamily="2" charset="-78"/>
              </a:rPr>
              <a:t>قالب پاورپوینت حیوانات قابل ویرایش می باشد</a:t>
            </a:r>
            <a:endParaRPr dirty="0">
              <a:cs typeface="B Nazanin" panose="00000400000000000000" pitchFamily="2" charset="-78"/>
            </a:endParaRPr>
          </a:p>
        </p:txBody>
      </p:sp>
      <p:sp>
        <p:nvSpPr>
          <p:cNvPr id="985" name="Google Shape;985;p41"/>
          <p:cNvSpPr txBox="1">
            <a:spLocks noGrp="1"/>
          </p:cNvSpPr>
          <p:nvPr>
            <p:ph type="subTitle" idx="2"/>
          </p:nvPr>
        </p:nvSpPr>
        <p:spPr>
          <a:xfrm>
            <a:off x="6188889" y="1764200"/>
            <a:ext cx="1978200" cy="6654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fa-IR" dirty="0">
                <a:cs typeface="B Nazanin" panose="00000400000000000000" pitchFamily="2" charset="-78"/>
              </a:rPr>
              <a:t>قالب پاورپوینت حیوانات قابل ویرایش می باشد</a:t>
            </a:r>
            <a:endParaRPr dirty="0">
              <a:cs typeface="B Nazanin" panose="00000400000000000000" pitchFamily="2" charset="-78"/>
            </a:endParaRPr>
          </a:p>
        </p:txBody>
      </p:sp>
      <p:sp>
        <p:nvSpPr>
          <p:cNvPr id="986" name="Google Shape;986;p41"/>
          <p:cNvSpPr txBox="1">
            <a:spLocks noGrp="1"/>
          </p:cNvSpPr>
          <p:nvPr>
            <p:ph type="subTitle" idx="3"/>
          </p:nvPr>
        </p:nvSpPr>
        <p:spPr>
          <a:xfrm>
            <a:off x="3243711" y="3407075"/>
            <a:ext cx="1978200" cy="6654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fa-IR" dirty="0">
                <a:cs typeface="B Nazanin" panose="00000400000000000000" pitchFamily="2" charset="-78"/>
              </a:rPr>
              <a:t>قالب پاورپوینت حیوانات قابل ویرایش می باشد</a:t>
            </a:r>
            <a:endParaRPr dirty="0">
              <a:cs typeface="B Nazanin" panose="00000400000000000000" pitchFamily="2" charset="-78"/>
            </a:endParaRPr>
          </a:p>
        </p:txBody>
      </p:sp>
      <p:sp>
        <p:nvSpPr>
          <p:cNvPr id="987" name="Google Shape;987;p41"/>
          <p:cNvSpPr txBox="1">
            <a:spLocks noGrp="1"/>
          </p:cNvSpPr>
          <p:nvPr>
            <p:ph type="subTitle" idx="4"/>
          </p:nvPr>
        </p:nvSpPr>
        <p:spPr>
          <a:xfrm>
            <a:off x="6188889" y="3407075"/>
            <a:ext cx="1978200" cy="6654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fa-IR" dirty="0">
                <a:cs typeface="B Nazanin" panose="00000400000000000000" pitchFamily="2" charset="-78"/>
              </a:rPr>
              <a:t>قالب پاورپوینت حیوانات قابل ویرایش می باشد</a:t>
            </a:r>
            <a:endParaRPr dirty="0">
              <a:cs typeface="B Nazanin" panose="00000400000000000000" pitchFamily="2" charset="-78"/>
            </a:endParaRPr>
          </a:p>
        </p:txBody>
      </p:sp>
      <p:sp>
        <p:nvSpPr>
          <p:cNvPr id="988" name="Google Shape;988;p41"/>
          <p:cNvSpPr txBox="1">
            <a:spLocks noGrp="1"/>
          </p:cNvSpPr>
          <p:nvPr>
            <p:ph type="subTitle" idx="5"/>
          </p:nvPr>
        </p:nvSpPr>
        <p:spPr>
          <a:xfrm>
            <a:off x="3243723" y="1378400"/>
            <a:ext cx="1978200" cy="505500"/>
          </a:xfrm>
          <a:prstGeom prst="rect">
            <a:avLst/>
          </a:prstGeom>
        </p:spPr>
        <p:txBody>
          <a:bodyPr spcFirstLastPara="1" wrap="square" lIns="91425" tIns="91425" rIns="91425" bIns="91425" anchor="b" anchorCtr="0">
            <a:noAutofit/>
          </a:bodyPr>
          <a:lstStyle/>
          <a:p>
            <a:pPr marL="0" lvl="0" indent="0" algn="r" rtl="1">
              <a:spcBef>
                <a:spcPts val="0"/>
              </a:spcBef>
              <a:spcAft>
                <a:spcPts val="0"/>
              </a:spcAft>
              <a:buNone/>
            </a:pPr>
            <a:r>
              <a:rPr lang="fa-IR" dirty="0">
                <a:cs typeface="B Nazanin" panose="00000400000000000000" pitchFamily="2" charset="-78"/>
              </a:rPr>
              <a:t>عنوان</a:t>
            </a:r>
          </a:p>
        </p:txBody>
      </p:sp>
      <p:sp>
        <p:nvSpPr>
          <p:cNvPr id="989" name="Google Shape;989;p41"/>
          <p:cNvSpPr txBox="1">
            <a:spLocks noGrp="1"/>
          </p:cNvSpPr>
          <p:nvPr>
            <p:ph type="subTitle" idx="6"/>
          </p:nvPr>
        </p:nvSpPr>
        <p:spPr>
          <a:xfrm>
            <a:off x="3243723" y="3021375"/>
            <a:ext cx="1978200" cy="505500"/>
          </a:xfrm>
          <a:prstGeom prst="rect">
            <a:avLst/>
          </a:prstGeom>
        </p:spPr>
        <p:txBody>
          <a:bodyPr spcFirstLastPara="1" wrap="square" lIns="91425" tIns="91425" rIns="91425" bIns="91425" anchor="b" anchorCtr="0">
            <a:noAutofit/>
          </a:bodyPr>
          <a:lstStyle/>
          <a:p>
            <a:pPr marL="0" lvl="0" indent="0" algn="r" rtl="1">
              <a:spcBef>
                <a:spcPts val="0"/>
              </a:spcBef>
              <a:spcAft>
                <a:spcPts val="0"/>
              </a:spcAft>
              <a:buNone/>
            </a:pPr>
            <a:r>
              <a:rPr lang="fa-IR" dirty="0">
                <a:cs typeface="B Nazanin" panose="00000400000000000000" pitchFamily="2" charset="-78"/>
              </a:rPr>
              <a:t>عنوان</a:t>
            </a:r>
          </a:p>
        </p:txBody>
      </p:sp>
      <p:sp>
        <p:nvSpPr>
          <p:cNvPr id="990" name="Google Shape;990;p41"/>
          <p:cNvSpPr txBox="1">
            <a:spLocks noGrp="1"/>
          </p:cNvSpPr>
          <p:nvPr>
            <p:ph type="subTitle" idx="7"/>
          </p:nvPr>
        </p:nvSpPr>
        <p:spPr>
          <a:xfrm>
            <a:off x="6188898" y="1378400"/>
            <a:ext cx="1978200" cy="505500"/>
          </a:xfrm>
          <a:prstGeom prst="rect">
            <a:avLst/>
          </a:prstGeom>
        </p:spPr>
        <p:txBody>
          <a:bodyPr spcFirstLastPara="1" wrap="square" lIns="91425" tIns="91425" rIns="91425" bIns="91425" anchor="b" anchorCtr="0">
            <a:noAutofit/>
          </a:bodyPr>
          <a:lstStyle/>
          <a:p>
            <a:pPr marL="0" lvl="0" indent="0" algn="r" rtl="1">
              <a:spcBef>
                <a:spcPts val="0"/>
              </a:spcBef>
              <a:spcAft>
                <a:spcPts val="0"/>
              </a:spcAft>
              <a:buNone/>
            </a:pPr>
            <a:r>
              <a:rPr lang="fa-IR" dirty="0">
                <a:cs typeface="B Nazanin" panose="00000400000000000000" pitchFamily="2" charset="-78"/>
              </a:rPr>
              <a:t>عنوان</a:t>
            </a:r>
            <a:endParaRPr dirty="0">
              <a:cs typeface="B Nazanin" panose="00000400000000000000" pitchFamily="2" charset="-78"/>
            </a:endParaRPr>
          </a:p>
        </p:txBody>
      </p:sp>
      <p:sp>
        <p:nvSpPr>
          <p:cNvPr id="991" name="Google Shape;991;p41"/>
          <p:cNvSpPr txBox="1">
            <a:spLocks noGrp="1"/>
          </p:cNvSpPr>
          <p:nvPr>
            <p:ph type="subTitle" idx="8"/>
          </p:nvPr>
        </p:nvSpPr>
        <p:spPr>
          <a:xfrm>
            <a:off x="6188898" y="3021375"/>
            <a:ext cx="1978200" cy="505500"/>
          </a:xfrm>
          <a:prstGeom prst="rect">
            <a:avLst/>
          </a:prstGeom>
        </p:spPr>
        <p:txBody>
          <a:bodyPr spcFirstLastPara="1" wrap="square" lIns="91425" tIns="91425" rIns="91425" bIns="91425" anchor="b" anchorCtr="0">
            <a:noAutofit/>
          </a:bodyPr>
          <a:lstStyle/>
          <a:p>
            <a:pPr marL="0" lvl="0" indent="0" algn="r" rtl="1">
              <a:spcBef>
                <a:spcPts val="0"/>
              </a:spcBef>
              <a:spcAft>
                <a:spcPts val="0"/>
              </a:spcAft>
              <a:buNone/>
            </a:pPr>
            <a:r>
              <a:rPr lang="fa-IR" dirty="0">
                <a:cs typeface="B Nazanin" panose="00000400000000000000" pitchFamily="2" charset="-78"/>
              </a:rPr>
              <a:t>عنوان</a:t>
            </a:r>
          </a:p>
        </p:txBody>
      </p:sp>
      <p:grpSp>
        <p:nvGrpSpPr>
          <p:cNvPr id="992" name="Google Shape;992;p41"/>
          <p:cNvGrpSpPr/>
          <p:nvPr/>
        </p:nvGrpSpPr>
        <p:grpSpPr>
          <a:xfrm>
            <a:off x="659125" y="1492100"/>
            <a:ext cx="1935435" cy="3200307"/>
            <a:chOff x="659125" y="1492100"/>
            <a:chExt cx="1935435" cy="3200307"/>
          </a:xfrm>
        </p:grpSpPr>
        <p:sp>
          <p:nvSpPr>
            <p:cNvPr id="993" name="Google Shape;993;p41"/>
            <p:cNvSpPr/>
            <p:nvPr/>
          </p:nvSpPr>
          <p:spPr>
            <a:xfrm>
              <a:off x="659125" y="1492100"/>
              <a:ext cx="1935435" cy="3200307"/>
            </a:xfrm>
            <a:custGeom>
              <a:avLst/>
              <a:gdLst/>
              <a:ahLst/>
              <a:cxnLst/>
              <a:rect l="l" t="t" r="r" b="b"/>
              <a:pathLst>
                <a:path w="17364" h="28578" extrusionOk="0">
                  <a:moveTo>
                    <a:pt x="13059" y="1"/>
                  </a:moveTo>
                  <a:cubicBezTo>
                    <a:pt x="12705" y="1"/>
                    <a:pt x="12405" y="171"/>
                    <a:pt x="12208" y="445"/>
                  </a:cubicBezTo>
                  <a:cubicBezTo>
                    <a:pt x="12143" y="406"/>
                    <a:pt x="12077" y="393"/>
                    <a:pt x="11999" y="380"/>
                  </a:cubicBezTo>
                  <a:cubicBezTo>
                    <a:pt x="11881" y="341"/>
                    <a:pt x="11763" y="328"/>
                    <a:pt x="11659" y="328"/>
                  </a:cubicBezTo>
                  <a:cubicBezTo>
                    <a:pt x="11161" y="328"/>
                    <a:pt x="10756" y="642"/>
                    <a:pt x="10625" y="1100"/>
                  </a:cubicBezTo>
                  <a:cubicBezTo>
                    <a:pt x="10625" y="1113"/>
                    <a:pt x="10625" y="1126"/>
                    <a:pt x="10612" y="1152"/>
                  </a:cubicBezTo>
                  <a:lnTo>
                    <a:pt x="10547" y="1152"/>
                  </a:lnTo>
                  <a:cubicBezTo>
                    <a:pt x="10193" y="1152"/>
                    <a:pt x="9905" y="1283"/>
                    <a:pt x="9670" y="1505"/>
                  </a:cubicBezTo>
                  <a:cubicBezTo>
                    <a:pt x="9526" y="1675"/>
                    <a:pt x="9343" y="1950"/>
                    <a:pt x="9343" y="2408"/>
                  </a:cubicBezTo>
                  <a:cubicBezTo>
                    <a:pt x="9317" y="2801"/>
                    <a:pt x="9447" y="3546"/>
                    <a:pt x="10677" y="4384"/>
                  </a:cubicBezTo>
                  <a:cubicBezTo>
                    <a:pt x="10690" y="4724"/>
                    <a:pt x="10704" y="5339"/>
                    <a:pt x="10717" y="6006"/>
                  </a:cubicBezTo>
                  <a:lnTo>
                    <a:pt x="10743" y="6490"/>
                  </a:lnTo>
                  <a:lnTo>
                    <a:pt x="10717" y="6791"/>
                  </a:lnTo>
                  <a:lnTo>
                    <a:pt x="10704" y="7040"/>
                  </a:lnTo>
                  <a:lnTo>
                    <a:pt x="10704" y="7053"/>
                  </a:lnTo>
                  <a:lnTo>
                    <a:pt x="10677" y="7982"/>
                  </a:lnTo>
                  <a:lnTo>
                    <a:pt x="10651" y="8218"/>
                  </a:lnTo>
                  <a:cubicBezTo>
                    <a:pt x="10651" y="8349"/>
                    <a:pt x="10638" y="8492"/>
                    <a:pt x="10625" y="8689"/>
                  </a:cubicBezTo>
                  <a:cubicBezTo>
                    <a:pt x="10599" y="8898"/>
                    <a:pt x="10573" y="9147"/>
                    <a:pt x="10560" y="9408"/>
                  </a:cubicBezTo>
                  <a:cubicBezTo>
                    <a:pt x="10547" y="9605"/>
                    <a:pt x="10507" y="9814"/>
                    <a:pt x="10494" y="10010"/>
                  </a:cubicBezTo>
                  <a:cubicBezTo>
                    <a:pt x="10429" y="10547"/>
                    <a:pt x="10363" y="11122"/>
                    <a:pt x="10298" y="11620"/>
                  </a:cubicBezTo>
                  <a:cubicBezTo>
                    <a:pt x="10246" y="12051"/>
                    <a:pt x="10193" y="12431"/>
                    <a:pt x="10167" y="12680"/>
                  </a:cubicBezTo>
                  <a:lnTo>
                    <a:pt x="10128" y="12954"/>
                  </a:lnTo>
                  <a:cubicBezTo>
                    <a:pt x="10128" y="12967"/>
                    <a:pt x="10115" y="13007"/>
                    <a:pt x="10115" y="13033"/>
                  </a:cubicBezTo>
                  <a:cubicBezTo>
                    <a:pt x="10115" y="13072"/>
                    <a:pt x="10102" y="13098"/>
                    <a:pt x="10075" y="13137"/>
                  </a:cubicBezTo>
                  <a:cubicBezTo>
                    <a:pt x="10049" y="13229"/>
                    <a:pt x="10010" y="13386"/>
                    <a:pt x="9932" y="13543"/>
                  </a:cubicBezTo>
                  <a:cubicBezTo>
                    <a:pt x="9775" y="13936"/>
                    <a:pt x="9591" y="14276"/>
                    <a:pt x="9382" y="14524"/>
                  </a:cubicBezTo>
                  <a:cubicBezTo>
                    <a:pt x="9212" y="14708"/>
                    <a:pt x="9029" y="14838"/>
                    <a:pt x="8859" y="14904"/>
                  </a:cubicBezTo>
                  <a:cubicBezTo>
                    <a:pt x="8702" y="14956"/>
                    <a:pt x="8492" y="15022"/>
                    <a:pt x="8217" y="15087"/>
                  </a:cubicBezTo>
                  <a:cubicBezTo>
                    <a:pt x="7746" y="15179"/>
                    <a:pt x="7158" y="15283"/>
                    <a:pt x="6595" y="15362"/>
                  </a:cubicBezTo>
                  <a:cubicBezTo>
                    <a:pt x="6333" y="15388"/>
                    <a:pt x="6058" y="15440"/>
                    <a:pt x="5784" y="15480"/>
                  </a:cubicBezTo>
                  <a:cubicBezTo>
                    <a:pt x="5365" y="15545"/>
                    <a:pt x="4815" y="15624"/>
                    <a:pt x="4331" y="15715"/>
                  </a:cubicBezTo>
                  <a:cubicBezTo>
                    <a:pt x="3612" y="15872"/>
                    <a:pt x="3101" y="16016"/>
                    <a:pt x="2722" y="16199"/>
                  </a:cubicBezTo>
                  <a:cubicBezTo>
                    <a:pt x="2931" y="15911"/>
                    <a:pt x="2957" y="15715"/>
                    <a:pt x="2971" y="15624"/>
                  </a:cubicBezTo>
                  <a:cubicBezTo>
                    <a:pt x="2997" y="15362"/>
                    <a:pt x="2918" y="15113"/>
                    <a:pt x="2761" y="14930"/>
                  </a:cubicBezTo>
                  <a:cubicBezTo>
                    <a:pt x="2643" y="14799"/>
                    <a:pt x="2499" y="14708"/>
                    <a:pt x="2329" y="14655"/>
                  </a:cubicBezTo>
                  <a:cubicBezTo>
                    <a:pt x="2238" y="14577"/>
                    <a:pt x="2133" y="14511"/>
                    <a:pt x="2002" y="14472"/>
                  </a:cubicBezTo>
                  <a:cubicBezTo>
                    <a:pt x="1937" y="14459"/>
                    <a:pt x="1845" y="14446"/>
                    <a:pt x="1754" y="14446"/>
                  </a:cubicBezTo>
                  <a:cubicBezTo>
                    <a:pt x="1688" y="14407"/>
                    <a:pt x="1623" y="14394"/>
                    <a:pt x="1557" y="14394"/>
                  </a:cubicBezTo>
                  <a:cubicBezTo>
                    <a:pt x="1531" y="14394"/>
                    <a:pt x="1466" y="14381"/>
                    <a:pt x="1427" y="14381"/>
                  </a:cubicBezTo>
                  <a:cubicBezTo>
                    <a:pt x="1217" y="14381"/>
                    <a:pt x="1021" y="14459"/>
                    <a:pt x="864" y="14590"/>
                  </a:cubicBezTo>
                  <a:cubicBezTo>
                    <a:pt x="694" y="14642"/>
                    <a:pt x="550" y="14721"/>
                    <a:pt x="432" y="14852"/>
                  </a:cubicBezTo>
                  <a:cubicBezTo>
                    <a:pt x="0" y="15296"/>
                    <a:pt x="40" y="15951"/>
                    <a:pt x="511" y="16566"/>
                  </a:cubicBezTo>
                  <a:cubicBezTo>
                    <a:pt x="641" y="17207"/>
                    <a:pt x="942" y="17678"/>
                    <a:pt x="1191" y="17992"/>
                  </a:cubicBezTo>
                  <a:cubicBezTo>
                    <a:pt x="1126" y="18358"/>
                    <a:pt x="1126" y="18751"/>
                    <a:pt x="1191" y="19222"/>
                  </a:cubicBezTo>
                  <a:cubicBezTo>
                    <a:pt x="1204" y="19418"/>
                    <a:pt x="1230" y="19627"/>
                    <a:pt x="1270" y="19876"/>
                  </a:cubicBezTo>
                  <a:lnTo>
                    <a:pt x="1283" y="19941"/>
                  </a:lnTo>
                  <a:cubicBezTo>
                    <a:pt x="1283" y="19941"/>
                    <a:pt x="1296" y="20059"/>
                    <a:pt x="1296" y="20098"/>
                  </a:cubicBezTo>
                  <a:cubicBezTo>
                    <a:pt x="1361" y="20491"/>
                    <a:pt x="1453" y="20910"/>
                    <a:pt x="1557" y="21342"/>
                  </a:cubicBezTo>
                  <a:lnTo>
                    <a:pt x="1557" y="21368"/>
                  </a:lnTo>
                  <a:cubicBezTo>
                    <a:pt x="1754" y="22100"/>
                    <a:pt x="1989" y="22755"/>
                    <a:pt x="2172" y="23278"/>
                  </a:cubicBezTo>
                  <a:cubicBezTo>
                    <a:pt x="2264" y="23540"/>
                    <a:pt x="2329" y="23749"/>
                    <a:pt x="2382" y="23919"/>
                  </a:cubicBezTo>
                  <a:cubicBezTo>
                    <a:pt x="2460" y="24181"/>
                    <a:pt x="2565" y="25097"/>
                    <a:pt x="2630" y="25777"/>
                  </a:cubicBezTo>
                  <a:cubicBezTo>
                    <a:pt x="2696" y="26353"/>
                    <a:pt x="2735" y="26902"/>
                    <a:pt x="2800" y="27295"/>
                  </a:cubicBezTo>
                  <a:cubicBezTo>
                    <a:pt x="2866" y="27674"/>
                    <a:pt x="2931" y="28132"/>
                    <a:pt x="3350" y="28342"/>
                  </a:cubicBezTo>
                  <a:cubicBezTo>
                    <a:pt x="3546" y="28460"/>
                    <a:pt x="3886" y="28577"/>
                    <a:pt x="4227" y="28577"/>
                  </a:cubicBezTo>
                  <a:cubicBezTo>
                    <a:pt x="4488" y="28577"/>
                    <a:pt x="4724" y="28512"/>
                    <a:pt x="4920" y="28394"/>
                  </a:cubicBezTo>
                  <a:cubicBezTo>
                    <a:pt x="5025" y="28460"/>
                    <a:pt x="5182" y="28499"/>
                    <a:pt x="5339" y="28499"/>
                  </a:cubicBezTo>
                  <a:cubicBezTo>
                    <a:pt x="5705" y="28499"/>
                    <a:pt x="6530" y="28342"/>
                    <a:pt x="6687" y="27020"/>
                  </a:cubicBezTo>
                  <a:cubicBezTo>
                    <a:pt x="6713" y="26745"/>
                    <a:pt x="6713" y="26418"/>
                    <a:pt x="6726" y="26091"/>
                  </a:cubicBezTo>
                  <a:lnTo>
                    <a:pt x="6726" y="25790"/>
                  </a:lnTo>
                  <a:cubicBezTo>
                    <a:pt x="6752" y="25319"/>
                    <a:pt x="6765" y="24639"/>
                    <a:pt x="6778" y="24011"/>
                  </a:cubicBezTo>
                  <a:cubicBezTo>
                    <a:pt x="6778" y="23815"/>
                    <a:pt x="6791" y="23618"/>
                    <a:pt x="6791" y="23435"/>
                  </a:cubicBezTo>
                  <a:cubicBezTo>
                    <a:pt x="7432" y="23409"/>
                    <a:pt x="8100" y="23343"/>
                    <a:pt x="8675" y="23278"/>
                  </a:cubicBezTo>
                  <a:cubicBezTo>
                    <a:pt x="8715" y="24312"/>
                    <a:pt x="8780" y="25908"/>
                    <a:pt x="8885" y="26889"/>
                  </a:cubicBezTo>
                  <a:cubicBezTo>
                    <a:pt x="8976" y="27531"/>
                    <a:pt x="9055" y="28002"/>
                    <a:pt x="9460" y="28263"/>
                  </a:cubicBezTo>
                  <a:cubicBezTo>
                    <a:pt x="9670" y="28394"/>
                    <a:pt x="9905" y="28460"/>
                    <a:pt x="10128" y="28460"/>
                  </a:cubicBezTo>
                  <a:cubicBezTo>
                    <a:pt x="10547" y="28460"/>
                    <a:pt x="11004" y="28250"/>
                    <a:pt x="11266" y="27714"/>
                  </a:cubicBezTo>
                  <a:cubicBezTo>
                    <a:pt x="11292" y="27779"/>
                    <a:pt x="11332" y="27818"/>
                    <a:pt x="11371" y="27884"/>
                  </a:cubicBezTo>
                  <a:cubicBezTo>
                    <a:pt x="11567" y="28132"/>
                    <a:pt x="11829" y="28303"/>
                    <a:pt x="12143" y="28329"/>
                  </a:cubicBezTo>
                  <a:cubicBezTo>
                    <a:pt x="12195" y="28329"/>
                    <a:pt x="12261" y="28342"/>
                    <a:pt x="12313" y="28342"/>
                  </a:cubicBezTo>
                  <a:cubicBezTo>
                    <a:pt x="12849" y="28342"/>
                    <a:pt x="13504" y="28054"/>
                    <a:pt x="13634" y="26680"/>
                  </a:cubicBezTo>
                  <a:cubicBezTo>
                    <a:pt x="13634" y="26602"/>
                    <a:pt x="13648" y="26510"/>
                    <a:pt x="13648" y="26445"/>
                  </a:cubicBezTo>
                  <a:cubicBezTo>
                    <a:pt x="13687" y="25882"/>
                    <a:pt x="13975" y="21512"/>
                    <a:pt x="13975" y="21512"/>
                  </a:cubicBezTo>
                  <a:lnTo>
                    <a:pt x="14158" y="18594"/>
                  </a:lnTo>
                  <a:cubicBezTo>
                    <a:pt x="14210" y="18424"/>
                    <a:pt x="14223" y="18188"/>
                    <a:pt x="14184" y="17966"/>
                  </a:cubicBezTo>
                  <a:lnTo>
                    <a:pt x="14276" y="16631"/>
                  </a:lnTo>
                  <a:lnTo>
                    <a:pt x="14302" y="16003"/>
                  </a:lnTo>
                  <a:lnTo>
                    <a:pt x="14433" y="13792"/>
                  </a:lnTo>
                  <a:lnTo>
                    <a:pt x="14433" y="13674"/>
                  </a:lnTo>
                  <a:lnTo>
                    <a:pt x="14485" y="12823"/>
                  </a:lnTo>
                  <a:lnTo>
                    <a:pt x="14550" y="11685"/>
                  </a:lnTo>
                  <a:lnTo>
                    <a:pt x="14563" y="11450"/>
                  </a:lnTo>
                  <a:cubicBezTo>
                    <a:pt x="14563" y="11450"/>
                    <a:pt x="14577" y="10848"/>
                    <a:pt x="14616" y="10063"/>
                  </a:cubicBezTo>
                  <a:lnTo>
                    <a:pt x="14629" y="9552"/>
                  </a:lnTo>
                  <a:lnTo>
                    <a:pt x="14668" y="8427"/>
                  </a:lnTo>
                  <a:lnTo>
                    <a:pt x="14681" y="7917"/>
                  </a:lnTo>
                  <a:lnTo>
                    <a:pt x="14681" y="7904"/>
                  </a:lnTo>
                  <a:lnTo>
                    <a:pt x="14734" y="6464"/>
                  </a:lnTo>
                  <a:cubicBezTo>
                    <a:pt x="14877" y="6425"/>
                    <a:pt x="15061" y="6412"/>
                    <a:pt x="15152" y="6399"/>
                  </a:cubicBezTo>
                  <a:lnTo>
                    <a:pt x="15231" y="6386"/>
                  </a:lnTo>
                  <a:cubicBezTo>
                    <a:pt x="15349" y="6360"/>
                    <a:pt x="15479" y="6347"/>
                    <a:pt x="15610" y="6333"/>
                  </a:cubicBezTo>
                  <a:cubicBezTo>
                    <a:pt x="16670" y="6203"/>
                    <a:pt x="17050" y="5575"/>
                    <a:pt x="17180" y="5221"/>
                  </a:cubicBezTo>
                  <a:cubicBezTo>
                    <a:pt x="17350" y="4855"/>
                    <a:pt x="17364" y="4489"/>
                    <a:pt x="17246" y="4057"/>
                  </a:cubicBezTo>
                  <a:cubicBezTo>
                    <a:pt x="17128" y="3599"/>
                    <a:pt x="16762" y="3246"/>
                    <a:pt x="15950" y="2801"/>
                  </a:cubicBezTo>
                  <a:cubicBezTo>
                    <a:pt x="15663" y="2631"/>
                    <a:pt x="15335" y="2487"/>
                    <a:pt x="15035" y="2369"/>
                  </a:cubicBezTo>
                  <a:cubicBezTo>
                    <a:pt x="15165" y="1832"/>
                    <a:pt x="15087" y="1453"/>
                    <a:pt x="15061" y="1361"/>
                  </a:cubicBezTo>
                  <a:lnTo>
                    <a:pt x="15061" y="1348"/>
                  </a:lnTo>
                  <a:lnTo>
                    <a:pt x="15008" y="1191"/>
                  </a:lnTo>
                  <a:cubicBezTo>
                    <a:pt x="14891" y="916"/>
                    <a:pt x="14668" y="720"/>
                    <a:pt x="14406" y="629"/>
                  </a:cubicBezTo>
                  <a:cubicBezTo>
                    <a:pt x="14315" y="589"/>
                    <a:pt x="14236" y="576"/>
                    <a:pt x="14145" y="576"/>
                  </a:cubicBezTo>
                  <a:cubicBezTo>
                    <a:pt x="14040" y="432"/>
                    <a:pt x="13883" y="275"/>
                    <a:pt x="13634" y="144"/>
                  </a:cubicBezTo>
                  <a:cubicBezTo>
                    <a:pt x="13438" y="53"/>
                    <a:pt x="13255" y="1"/>
                    <a:pt x="13059" y="1"/>
                  </a:cubicBezTo>
                  <a:close/>
                </a:path>
              </a:pathLst>
            </a:custGeom>
            <a:solidFill>
              <a:schemeClr val="lt1"/>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grpSp>
          <p:nvGrpSpPr>
            <p:cNvPr id="994" name="Google Shape;994;p41"/>
            <p:cNvGrpSpPr/>
            <p:nvPr/>
          </p:nvGrpSpPr>
          <p:grpSpPr>
            <a:xfrm>
              <a:off x="713222" y="1534868"/>
              <a:ext cx="1797434" cy="3069134"/>
              <a:chOff x="4321750" y="4500325"/>
              <a:chExt cx="394200" cy="673100"/>
            </a:xfrm>
          </p:grpSpPr>
          <p:sp>
            <p:nvSpPr>
              <p:cNvPr id="995" name="Google Shape;995;p41"/>
              <p:cNvSpPr/>
              <p:nvPr/>
            </p:nvSpPr>
            <p:spPr>
              <a:xfrm>
                <a:off x="4590000" y="4639125"/>
                <a:ext cx="61525" cy="53675"/>
              </a:xfrm>
              <a:custGeom>
                <a:avLst/>
                <a:gdLst/>
                <a:ahLst/>
                <a:cxnLst/>
                <a:rect l="l" t="t" r="r" b="b"/>
                <a:pathLst>
                  <a:path w="2461" h="2147" extrusionOk="0">
                    <a:moveTo>
                      <a:pt x="2460" y="0"/>
                    </a:moveTo>
                    <a:lnTo>
                      <a:pt x="1911" y="26"/>
                    </a:lnTo>
                    <a:lnTo>
                      <a:pt x="537" y="92"/>
                    </a:lnTo>
                    <a:lnTo>
                      <a:pt x="275" y="105"/>
                    </a:lnTo>
                    <a:lnTo>
                      <a:pt x="66" y="131"/>
                    </a:lnTo>
                    <a:lnTo>
                      <a:pt x="53" y="471"/>
                    </a:lnTo>
                    <a:lnTo>
                      <a:pt x="39" y="733"/>
                    </a:lnTo>
                    <a:lnTo>
                      <a:pt x="0" y="1662"/>
                    </a:lnTo>
                    <a:lnTo>
                      <a:pt x="13" y="1885"/>
                    </a:lnTo>
                    <a:cubicBezTo>
                      <a:pt x="13" y="1885"/>
                      <a:pt x="118" y="1924"/>
                      <a:pt x="288" y="1976"/>
                    </a:cubicBezTo>
                    <a:cubicBezTo>
                      <a:pt x="301" y="1976"/>
                      <a:pt x="340" y="1989"/>
                      <a:pt x="353" y="1989"/>
                    </a:cubicBezTo>
                    <a:cubicBezTo>
                      <a:pt x="419" y="2002"/>
                      <a:pt x="497" y="2028"/>
                      <a:pt x="576" y="2042"/>
                    </a:cubicBezTo>
                    <a:cubicBezTo>
                      <a:pt x="602" y="2042"/>
                      <a:pt x="615" y="2042"/>
                      <a:pt x="628" y="2055"/>
                    </a:cubicBezTo>
                    <a:cubicBezTo>
                      <a:pt x="867" y="2104"/>
                      <a:pt x="1152" y="2147"/>
                      <a:pt x="1447" y="2147"/>
                    </a:cubicBezTo>
                    <a:cubicBezTo>
                      <a:pt x="1540" y="2147"/>
                      <a:pt x="1634" y="2142"/>
                      <a:pt x="1727" y="2133"/>
                    </a:cubicBezTo>
                    <a:lnTo>
                      <a:pt x="1754" y="2133"/>
                    </a:lnTo>
                    <a:cubicBezTo>
                      <a:pt x="1793" y="2133"/>
                      <a:pt x="1819" y="2133"/>
                      <a:pt x="1858" y="2120"/>
                    </a:cubicBezTo>
                    <a:cubicBezTo>
                      <a:pt x="2041" y="2107"/>
                      <a:pt x="2211" y="2055"/>
                      <a:pt x="2395" y="1976"/>
                    </a:cubicBezTo>
                    <a:lnTo>
                      <a:pt x="2408" y="1453"/>
                    </a:lnTo>
                    <a:lnTo>
                      <a:pt x="2460" y="0"/>
                    </a:lnTo>
                    <a:close/>
                  </a:path>
                </a:pathLst>
              </a:custGeom>
              <a:solidFill>
                <a:schemeClr val="accent4"/>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996" name="Google Shape;996;p41"/>
              <p:cNvSpPr/>
              <p:nvPr/>
            </p:nvSpPr>
            <p:spPr>
              <a:xfrm>
                <a:off x="4632525" y="4639125"/>
                <a:ext cx="18650" cy="53675"/>
              </a:xfrm>
              <a:custGeom>
                <a:avLst/>
                <a:gdLst/>
                <a:ahLst/>
                <a:cxnLst/>
                <a:rect l="l" t="t" r="r" b="b"/>
                <a:pathLst>
                  <a:path w="746" h="2147" extrusionOk="0">
                    <a:moveTo>
                      <a:pt x="746" y="0"/>
                    </a:moveTo>
                    <a:lnTo>
                      <a:pt x="183" y="26"/>
                    </a:lnTo>
                    <a:cubicBezTo>
                      <a:pt x="157" y="223"/>
                      <a:pt x="118" y="445"/>
                      <a:pt x="92" y="641"/>
                    </a:cubicBezTo>
                    <a:cubicBezTo>
                      <a:pt x="53" y="929"/>
                      <a:pt x="26" y="1243"/>
                      <a:pt x="26" y="1557"/>
                    </a:cubicBezTo>
                    <a:cubicBezTo>
                      <a:pt x="26" y="1675"/>
                      <a:pt x="0" y="1832"/>
                      <a:pt x="0" y="1963"/>
                    </a:cubicBezTo>
                    <a:cubicBezTo>
                      <a:pt x="26" y="2028"/>
                      <a:pt x="26" y="2094"/>
                      <a:pt x="26" y="2146"/>
                    </a:cubicBezTo>
                    <a:cubicBezTo>
                      <a:pt x="66" y="2146"/>
                      <a:pt x="105" y="2146"/>
                      <a:pt x="144" y="2120"/>
                    </a:cubicBezTo>
                    <a:cubicBezTo>
                      <a:pt x="314" y="2107"/>
                      <a:pt x="497" y="2055"/>
                      <a:pt x="681" y="1976"/>
                    </a:cubicBezTo>
                    <a:lnTo>
                      <a:pt x="694" y="1453"/>
                    </a:lnTo>
                    <a:lnTo>
                      <a:pt x="746" y="0"/>
                    </a:lnTo>
                    <a:close/>
                  </a:path>
                </a:pathLst>
              </a:custGeom>
              <a:solidFill>
                <a:schemeClr val="accent4"/>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997" name="Google Shape;997;p41"/>
              <p:cNvSpPr/>
              <p:nvPr/>
            </p:nvSpPr>
            <p:spPr>
              <a:xfrm>
                <a:off x="4590650" y="4641400"/>
                <a:ext cx="15400" cy="48775"/>
              </a:xfrm>
              <a:custGeom>
                <a:avLst/>
                <a:gdLst/>
                <a:ahLst/>
                <a:cxnLst/>
                <a:rect l="l" t="t" r="r" b="b"/>
                <a:pathLst>
                  <a:path w="616" h="1951" extrusionOk="0">
                    <a:moveTo>
                      <a:pt x="262" y="1"/>
                    </a:moveTo>
                    <a:lnTo>
                      <a:pt x="66" y="27"/>
                    </a:lnTo>
                    <a:lnTo>
                      <a:pt x="53" y="367"/>
                    </a:lnTo>
                    <a:lnTo>
                      <a:pt x="27" y="629"/>
                    </a:lnTo>
                    <a:lnTo>
                      <a:pt x="0" y="1558"/>
                    </a:lnTo>
                    <a:lnTo>
                      <a:pt x="0" y="1767"/>
                    </a:lnTo>
                    <a:cubicBezTo>
                      <a:pt x="0" y="1767"/>
                      <a:pt x="249" y="1872"/>
                      <a:pt x="615" y="1951"/>
                    </a:cubicBezTo>
                    <a:cubicBezTo>
                      <a:pt x="537" y="1296"/>
                      <a:pt x="445" y="642"/>
                      <a:pt x="2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998" name="Google Shape;998;p41"/>
              <p:cNvSpPr/>
              <p:nvPr/>
            </p:nvSpPr>
            <p:spPr>
              <a:xfrm>
                <a:off x="4334525" y="4885100"/>
                <a:ext cx="26850" cy="39300"/>
              </a:xfrm>
              <a:custGeom>
                <a:avLst/>
                <a:gdLst/>
                <a:ahLst/>
                <a:cxnLst/>
                <a:rect l="l" t="t" r="r" b="b"/>
                <a:pathLst>
                  <a:path w="1074" h="1572" extrusionOk="0">
                    <a:moveTo>
                      <a:pt x="0" y="1"/>
                    </a:moveTo>
                    <a:cubicBezTo>
                      <a:pt x="144" y="1048"/>
                      <a:pt x="838" y="1571"/>
                      <a:pt x="838" y="1571"/>
                    </a:cubicBezTo>
                    <a:lnTo>
                      <a:pt x="1073" y="1349"/>
                    </a:lnTo>
                    <a:cubicBezTo>
                      <a:pt x="510" y="1322"/>
                      <a:pt x="288" y="1"/>
                      <a:pt x="28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999" name="Google Shape;999;p41"/>
              <p:cNvSpPr/>
              <p:nvPr/>
            </p:nvSpPr>
            <p:spPr>
              <a:xfrm>
                <a:off x="4321750" y="4859925"/>
                <a:ext cx="38300" cy="25350"/>
              </a:xfrm>
              <a:custGeom>
                <a:avLst/>
                <a:gdLst/>
                <a:ahLst/>
                <a:cxnLst/>
                <a:rect l="l" t="t" r="r" b="b"/>
                <a:pathLst>
                  <a:path w="1532" h="1014" extrusionOk="0">
                    <a:moveTo>
                      <a:pt x="676" y="0"/>
                    </a:moveTo>
                    <a:cubicBezTo>
                      <a:pt x="502" y="0"/>
                      <a:pt x="553" y="631"/>
                      <a:pt x="562" y="733"/>
                    </a:cubicBezTo>
                    <a:lnTo>
                      <a:pt x="562" y="733"/>
                    </a:lnTo>
                    <a:cubicBezTo>
                      <a:pt x="553" y="646"/>
                      <a:pt x="498" y="178"/>
                      <a:pt x="340" y="178"/>
                    </a:cubicBezTo>
                    <a:cubicBezTo>
                      <a:pt x="313" y="178"/>
                      <a:pt x="283" y="191"/>
                      <a:pt x="249" y="223"/>
                    </a:cubicBezTo>
                    <a:cubicBezTo>
                      <a:pt x="1" y="471"/>
                      <a:pt x="511" y="1008"/>
                      <a:pt x="511" y="1008"/>
                    </a:cubicBezTo>
                    <a:cubicBezTo>
                      <a:pt x="572" y="1012"/>
                      <a:pt x="623" y="1014"/>
                      <a:pt x="664" y="1014"/>
                    </a:cubicBezTo>
                    <a:cubicBezTo>
                      <a:pt x="745" y="1014"/>
                      <a:pt x="786" y="1008"/>
                      <a:pt x="786" y="1008"/>
                    </a:cubicBezTo>
                    <a:cubicBezTo>
                      <a:pt x="786" y="1008"/>
                      <a:pt x="1532" y="471"/>
                      <a:pt x="1375" y="288"/>
                    </a:cubicBezTo>
                    <a:cubicBezTo>
                      <a:pt x="1355" y="266"/>
                      <a:pt x="1333" y="256"/>
                      <a:pt x="1308" y="256"/>
                    </a:cubicBezTo>
                    <a:cubicBezTo>
                      <a:pt x="1149" y="256"/>
                      <a:pt x="904" y="668"/>
                      <a:pt x="904" y="668"/>
                    </a:cubicBezTo>
                    <a:cubicBezTo>
                      <a:pt x="904" y="668"/>
                      <a:pt x="1152" y="118"/>
                      <a:pt x="1008" y="66"/>
                    </a:cubicBezTo>
                    <a:cubicBezTo>
                      <a:pt x="1002" y="64"/>
                      <a:pt x="996" y="63"/>
                      <a:pt x="989" y="63"/>
                    </a:cubicBezTo>
                    <a:cubicBezTo>
                      <a:pt x="863" y="63"/>
                      <a:pt x="768" y="449"/>
                      <a:pt x="734" y="611"/>
                    </a:cubicBezTo>
                    <a:lnTo>
                      <a:pt x="734" y="611"/>
                    </a:lnTo>
                    <a:cubicBezTo>
                      <a:pt x="765" y="441"/>
                      <a:pt x="827" y="21"/>
                      <a:pt x="681" y="0"/>
                    </a:cubicBezTo>
                    <a:cubicBezTo>
                      <a:pt x="680" y="0"/>
                      <a:pt x="678" y="0"/>
                      <a:pt x="67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00" name="Google Shape;1000;p41"/>
              <p:cNvSpPr/>
              <p:nvPr/>
            </p:nvSpPr>
            <p:spPr>
              <a:xfrm>
                <a:off x="4424150" y="5079100"/>
                <a:ext cx="28150" cy="74600"/>
              </a:xfrm>
              <a:custGeom>
                <a:avLst/>
                <a:gdLst/>
                <a:ahLst/>
                <a:cxnLst/>
                <a:rect l="l" t="t" r="r" b="b"/>
                <a:pathLst>
                  <a:path w="1126" h="2984" extrusionOk="0">
                    <a:moveTo>
                      <a:pt x="1126" y="0"/>
                    </a:moveTo>
                    <a:lnTo>
                      <a:pt x="1126" y="0"/>
                    </a:lnTo>
                    <a:cubicBezTo>
                      <a:pt x="759" y="79"/>
                      <a:pt x="380" y="131"/>
                      <a:pt x="0" y="196"/>
                    </a:cubicBezTo>
                    <a:cubicBezTo>
                      <a:pt x="13" y="1112"/>
                      <a:pt x="53" y="2277"/>
                      <a:pt x="183" y="2983"/>
                    </a:cubicBezTo>
                    <a:cubicBezTo>
                      <a:pt x="458" y="2957"/>
                      <a:pt x="759" y="2944"/>
                      <a:pt x="1034" y="2944"/>
                    </a:cubicBezTo>
                    <a:cubicBezTo>
                      <a:pt x="1060" y="2630"/>
                      <a:pt x="1060" y="2225"/>
                      <a:pt x="1086" y="1793"/>
                    </a:cubicBezTo>
                    <a:cubicBezTo>
                      <a:pt x="1099" y="1322"/>
                      <a:pt x="1112" y="641"/>
                      <a:pt x="11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01" name="Google Shape;1001;p41"/>
              <p:cNvSpPr/>
              <p:nvPr/>
            </p:nvSpPr>
            <p:spPr>
              <a:xfrm>
                <a:off x="4424150" y="5042775"/>
                <a:ext cx="29450" cy="40925"/>
              </a:xfrm>
              <a:custGeom>
                <a:avLst/>
                <a:gdLst/>
                <a:ahLst/>
                <a:cxnLst/>
                <a:rect l="l" t="t" r="r" b="b"/>
                <a:pathLst>
                  <a:path w="1178" h="1637" extrusionOk="0">
                    <a:moveTo>
                      <a:pt x="1178" y="1"/>
                    </a:moveTo>
                    <a:lnTo>
                      <a:pt x="13" y="158"/>
                    </a:lnTo>
                    <a:cubicBezTo>
                      <a:pt x="13" y="158"/>
                      <a:pt x="0" y="812"/>
                      <a:pt x="13" y="1636"/>
                    </a:cubicBezTo>
                    <a:cubicBezTo>
                      <a:pt x="393" y="1558"/>
                      <a:pt x="772" y="1532"/>
                      <a:pt x="1139" y="1440"/>
                    </a:cubicBezTo>
                    <a:cubicBezTo>
                      <a:pt x="1139" y="668"/>
                      <a:pt x="1178" y="1"/>
                      <a:pt x="117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02" name="Google Shape;1002;p41"/>
              <p:cNvSpPr/>
              <p:nvPr/>
            </p:nvSpPr>
            <p:spPr>
              <a:xfrm>
                <a:off x="4621925" y="4500325"/>
                <a:ext cx="26650" cy="43950"/>
              </a:xfrm>
              <a:custGeom>
                <a:avLst/>
                <a:gdLst/>
                <a:ahLst/>
                <a:cxnLst/>
                <a:rect l="l" t="t" r="r" b="b"/>
                <a:pathLst>
                  <a:path w="1066" h="1758" extrusionOk="0">
                    <a:moveTo>
                      <a:pt x="324" y="1"/>
                    </a:moveTo>
                    <a:cubicBezTo>
                      <a:pt x="0" y="1"/>
                      <a:pt x="35" y="553"/>
                      <a:pt x="202" y="698"/>
                    </a:cubicBezTo>
                    <a:lnTo>
                      <a:pt x="202" y="1758"/>
                    </a:lnTo>
                    <a:lnTo>
                      <a:pt x="503" y="1705"/>
                    </a:lnTo>
                    <a:lnTo>
                      <a:pt x="568" y="711"/>
                    </a:lnTo>
                    <a:cubicBezTo>
                      <a:pt x="568" y="711"/>
                      <a:pt x="1065" y="318"/>
                      <a:pt x="529" y="57"/>
                    </a:cubicBezTo>
                    <a:cubicBezTo>
                      <a:pt x="449" y="18"/>
                      <a:pt x="381" y="1"/>
                      <a:pt x="32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03" name="Google Shape;1003;p41"/>
              <p:cNvSpPr/>
              <p:nvPr/>
            </p:nvSpPr>
            <p:spPr>
              <a:xfrm>
                <a:off x="4584500" y="4508450"/>
                <a:ext cx="27750" cy="44000"/>
              </a:xfrm>
              <a:custGeom>
                <a:avLst/>
                <a:gdLst/>
                <a:ahLst/>
                <a:cxnLst/>
                <a:rect l="l" t="t" r="r" b="b"/>
                <a:pathLst>
                  <a:path w="1110" h="1760" extrusionOk="0">
                    <a:moveTo>
                      <a:pt x="399" y="1"/>
                    </a:moveTo>
                    <a:cubicBezTo>
                      <a:pt x="1" y="1"/>
                      <a:pt x="150" y="607"/>
                      <a:pt x="364" y="726"/>
                    </a:cubicBezTo>
                    <a:lnTo>
                      <a:pt x="573" y="1760"/>
                    </a:lnTo>
                    <a:lnTo>
                      <a:pt x="848" y="1642"/>
                    </a:lnTo>
                    <a:lnTo>
                      <a:pt x="704" y="661"/>
                    </a:lnTo>
                    <a:cubicBezTo>
                      <a:pt x="704" y="661"/>
                      <a:pt x="1110" y="177"/>
                      <a:pt x="534" y="20"/>
                    </a:cubicBezTo>
                    <a:cubicBezTo>
                      <a:pt x="483" y="7"/>
                      <a:pt x="439" y="1"/>
                      <a:pt x="39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04" name="Google Shape;1004;p41"/>
              <p:cNvSpPr/>
              <p:nvPr/>
            </p:nvSpPr>
            <p:spPr>
              <a:xfrm>
                <a:off x="4679300" y="4602800"/>
                <a:ext cx="35350" cy="15725"/>
              </a:xfrm>
              <a:custGeom>
                <a:avLst/>
                <a:gdLst/>
                <a:ahLst/>
                <a:cxnLst/>
                <a:rect l="l" t="t" r="r" b="b"/>
                <a:pathLst>
                  <a:path w="1414" h="629" extrusionOk="0">
                    <a:moveTo>
                      <a:pt x="1413" y="1"/>
                    </a:moveTo>
                    <a:cubicBezTo>
                      <a:pt x="955" y="66"/>
                      <a:pt x="458" y="79"/>
                      <a:pt x="0" y="132"/>
                    </a:cubicBezTo>
                    <a:cubicBezTo>
                      <a:pt x="13" y="302"/>
                      <a:pt x="13" y="472"/>
                      <a:pt x="53" y="629"/>
                    </a:cubicBezTo>
                    <a:cubicBezTo>
                      <a:pt x="183" y="616"/>
                      <a:pt x="340" y="603"/>
                      <a:pt x="511" y="590"/>
                    </a:cubicBezTo>
                    <a:cubicBezTo>
                      <a:pt x="1047" y="511"/>
                      <a:pt x="1309" y="289"/>
                      <a:pt x="141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05" name="Google Shape;1005;p41"/>
              <p:cNvSpPr/>
              <p:nvPr/>
            </p:nvSpPr>
            <p:spPr>
              <a:xfrm>
                <a:off x="4678975" y="4567800"/>
                <a:ext cx="36975" cy="38625"/>
              </a:xfrm>
              <a:custGeom>
                <a:avLst/>
                <a:gdLst/>
                <a:ahLst/>
                <a:cxnLst/>
                <a:rect l="l" t="t" r="r" b="b"/>
                <a:pathLst>
                  <a:path w="1479" h="1545" extrusionOk="0">
                    <a:moveTo>
                      <a:pt x="537" y="1"/>
                    </a:moveTo>
                    <a:cubicBezTo>
                      <a:pt x="144" y="420"/>
                      <a:pt x="0" y="969"/>
                      <a:pt x="13" y="1545"/>
                    </a:cubicBezTo>
                    <a:cubicBezTo>
                      <a:pt x="458" y="1493"/>
                      <a:pt x="968" y="1479"/>
                      <a:pt x="1413" y="1414"/>
                    </a:cubicBezTo>
                    <a:cubicBezTo>
                      <a:pt x="1479" y="1178"/>
                      <a:pt x="1466" y="943"/>
                      <a:pt x="1413" y="721"/>
                    </a:cubicBezTo>
                    <a:cubicBezTo>
                      <a:pt x="1374" y="498"/>
                      <a:pt x="995" y="249"/>
                      <a:pt x="53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06" name="Google Shape;1006;p41"/>
              <p:cNvSpPr/>
              <p:nvPr/>
            </p:nvSpPr>
            <p:spPr>
              <a:xfrm>
                <a:off x="4574625" y="4811175"/>
                <a:ext cx="1325" cy="2975"/>
              </a:xfrm>
              <a:custGeom>
                <a:avLst/>
                <a:gdLst/>
                <a:ahLst/>
                <a:cxnLst/>
                <a:rect l="l" t="t" r="r" b="b"/>
                <a:pathLst>
                  <a:path w="53" h="119" extrusionOk="0">
                    <a:moveTo>
                      <a:pt x="26" y="1"/>
                    </a:moveTo>
                    <a:cubicBezTo>
                      <a:pt x="13" y="40"/>
                      <a:pt x="13" y="66"/>
                      <a:pt x="0" y="119"/>
                    </a:cubicBezTo>
                    <a:cubicBezTo>
                      <a:pt x="13" y="106"/>
                      <a:pt x="26" y="66"/>
                      <a:pt x="53" y="53"/>
                    </a:cubicBezTo>
                    <a:cubicBezTo>
                      <a:pt x="53" y="53"/>
                      <a:pt x="53" y="27"/>
                      <a:pt x="2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07" name="Google Shape;1007;p41"/>
              <p:cNvSpPr/>
              <p:nvPr/>
            </p:nvSpPr>
            <p:spPr>
              <a:xfrm>
                <a:off x="4577550" y="4716975"/>
                <a:ext cx="28500" cy="82775"/>
              </a:xfrm>
              <a:custGeom>
                <a:avLst/>
                <a:gdLst/>
                <a:ahLst/>
                <a:cxnLst/>
                <a:rect l="l" t="t" r="r" b="b"/>
                <a:pathLst>
                  <a:path w="1140" h="3311" extrusionOk="0">
                    <a:moveTo>
                      <a:pt x="393" y="0"/>
                    </a:moveTo>
                    <a:cubicBezTo>
                      <a:pt x="380" y="197"/>
                      <a:pt x="341" y="419"/>
                      <a:pt x="328" y="629"/>
                    </a:cubicBezTo>
                    <a:cubicBezTo>
                      <a:pt x="590" y="759"/>
                      <a:pt x="878" y="1034"/>
                      <a:pt x="930" y="1204"/>
                    </a:cubicBezTo>
                    <a:cubicBezTo>
                      <a:pt x="1035" y="1479"/>
                      <a:pt x="838" y="2120"/>
                      <a:pt x="485" y="2277"/>
                    </a:cubicBezTo>
                    <a:cubicBezTo>
                      <a:pt x="441" y="2299"/>
                      <a:pt x="395" y="2309"/>
                      <a:pt x="347" y="2309"/>
                    </a:cubicBezTo>
                    <a:cubicBezTo>
                      <a:pt x="280" y="2309"/>
                      <a:pt x="208" y="2289"/>
                      <a:pt x="132" y="2251"/>
                    </a:cubicBezTo>
                    <a:cubicBezTo>
                      <a:pt x="81" y="2672"/>
                      <a:pt x="30" y="3043"/>
                      <a:pt x="3" y="3292"/>
                    </a:cubicBezTo>
                    <a:lnTo>
                      <a:pt x="3" y="3292"/>
                    </a:lnTo>
                    <a:cubicBezTo>
                      <a:pt x="20" y="3245"/>
                      <a:pt x="146" y="2916"/>
                      <a:pt x="328" y="2879"/>
                    </a:cubicBezTo>
                    <a:lnTo>
                      <a:pt x="511" y="2879"/>
                    </a:lnTo>
                    <a:cubicBezTo>
                      <a:pt x="838" y="2146"/>
                      <a:pt x="1061" y="1335"/>
                      <a:pt x="1139" y="511"/>
                    </a:cubicBezTo>
                    <a:lnTo>
                      <a:pt x="1139" y="511"/>
                    </a:lnTo>
                    <a:cubicBezTo>
                      <a:pt x="1094" y="520"/>
                      <a:pt x="1049" y="535"/>
                      <a:pt x="1004" y="535"/>
                    </a:cubicBezTo>
                    <a:cubicBezTo>
                      <a:pt x="984" y="535"/>
                      <a:pt x="963" y="532"/>
                      <a:pt x="943" y="524"/>
                    </a:cubicBezTo>
                    <a:cubicBezTo>
                      <a:pt x="786" y="498"/>
                      <a:pt x="551" y="223"/>
                      <a:pt x="393" y="0"/>
                    </a:cubicBezTo>
                    <a:close/>
                    <a:moveTo>
                      <a:pt x="3" y="3292"/>
                    </a:moveTo>
                    <a:cubicBezTo>
                      <a:pt x="2" y="3296"/>
                      <a:pt x="1" y="3298"/>
                      <a:pt x="1" y="3298"/>
                    </a:cubicBezTo>
                    <a:lnTo>
                      <a:pt x="1" y="3311"/>
                    </a:lnTo>
                    <a:cubicBezTo>
                      <a:pt x="2" y="3305"/>
                      <a:pt x="2" y="3299"/>
                      <a:pt x="3" y="3292"/>
                    </a:cubicBezTo>
                    <a:close/>
                  </a:path>
                </a:pathLst>
              </a:custGeom>
              <a:solidFill>
                <a:schemeClr val="accent4"/>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08" name="Google Shape;1008;p41"/>
              <p:cNvSpPr/>
              <p:nvPr/>
            </p:nvSpPr>
            <p:spPr>
              <a:xfrm>
                <a:off x="4638725" y="4606400"/>
                <a:ext cx="41900" cy="33400"/>
              </a:xfrm>
              <a:custGeom>
                <a:avLst/>
                <a:gdLst/>
                <a:ahLst/>
                <a:cxnLst/>
                <a:rect l="l" t="t" r="r" b="b"/>
                <a:pathLst>
                  <a:path w="1676" h="1336" extrusionOk="0">
                    <a:moveTo>
                      <a:pt x="1623" y="1"/>
                    </a:moveTo>
                    <a:cubicBezTo>
                      <a:pt x="982" y="66"/>
                      <a:pt x="433" y="223"/>
                      <a:pt x="158" y="799"/>
                    </a:cubicBezTo>
                    <a:cubicBezTo>
                      <a:pt x="105" y="904"/>
                      <a:pt x="66" y="1008"/>
                      <a:pt x="27" y="1126"/>
                    </a:cubicBezTo>
                    <a:cubicBezTo>
                      <a:pt x="40" y="1178"/>
                      <a:pt x="53" y="1231"/>
                      <a:pt x="40" y="1296"/>
                    </a:cubicBezTo>
                    <a:cubicBezTo>
                      <a:pt x="40" y="1309"/>
                      <a:pt x="27" y="1322"/>
                      <a:pt x="1" y="1335"/>
                    </a:cubicBezTo>
                    <a:cubicBezTo>
                      <a:pt x="171" y="1335"/>
                      <a:pt x="328" y="1322"/>
                      <a:pt x="498" y="1322"/>
                    </a:cubicBezTo>
                    <a:cubicBezTo>
                      <a:pt x="498" y="1231"/>
                      <a:pt x="498" y="1139"/>
                      <a:pt x="511" y="1100"/>
                    </a:cubicBezTo>
                    <a:cubicBezTo>
                      <a:pt x="550" y="655"/>
                      <a:pt x="956" y="590"/>
                      <a:pt x="1676" y="511"/>
                    </a:cubicBezTo>
                    <a:cubicBezTo>
                      <a:pt x="1636" y="341"/>
                      <a:pt x="1636" y="184"/>
                      <a:pt x="162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09" name="Google Shape;1009;p41"/>
              <p:cNvSpPr/>
              <p:nvPr/>
            </p:nvSpPr>
            <p:spPr>
              <a:xfrm>
                <a:off x="4589000" y="4686550"/>
                <a:ext cx="17050" cy="12775"/>
              </a:xfrm>
              <a:custGeom>
                <a:avLst/>
                <a:gdLst/>
                <a:ahLst/>
                <a:cxnLst/>
                <a:rect l="l" t="t" r="r" b="b"/>
                <a:pathLst>
                  <a:path w="682" h="511" extrusionOk="0">
                    <a:moveTo>
                      <a:pt x="27" y="1"/>
                    </a:moveTo>
                    <a:cubicBezTo>
                      <a:pt x="27" y="131"/>
                      <a:pt x="14" y="315"/>
                      <a:pt x="1" y="511"/>
                    </a:cubicBezTo>
                    <a:cubicBezTo>
                      <a:pt x="99" y="481"/>
                      <a:pt x="205" y="467"/>
                      <a:pt x="295" y="467"/>
                    </a:cubicBezTo>
                    <a:cubicBezTo>
                      <a:pt x="326" y="467"/>
                      <a:pt x="354" y="468"/>
                      <a:pt x="380" y="472"/>
                    </a:cubicBezTo>
                    <a:cubicBezTo>
                      <a:pt x="459" y="472"/>
                      <a:pt x="564" y="485"/>
                      <a:pt x="681" y="511"/>
                    </a:cubicBezTo>
                    <a:cubicBezTo>
                      <a:pt x="668" y="354"/>
                      <a:pt x="642" y="210"/>
                      <a:pt x="603" y="66"/>
                    </a:cubicBezTo>
                    <a:cubicBezTo>
                      <a:pt x="577" y="53"/>
                      <a:pt x="550" y="27"/>
                      <a:pt x="537" y="14"/>
                    </a:cubicBezTo>
                    <a:cubicBezTo>
                      <a:pt x="380" y="1"/>
                      <a:pt x="210" y="1"/>
                      <a:pt x="2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10" name="Google Shape;1010;p41"/>
              <p:cNvSpPr/>
              <p:nvPr/>
            </p:nvSpPr>
            <p:spPr>
              <a:xfrm>
                <a:off x="4557650" y="4514425"/>
                <a:ext cx="135400" cy="127325"/>
              </a:xfrm>
              <a:custGeom>
                <a:avLst/>
                <a:gdLst/>
                <a:ahLst/>
                <a:cxnLst/>
                <a:rect l="l" t="t" r="r" b="b"/>
                <a:pathLst>
                  <a:path w="5416" h="5093" extrusionOk="0">
                    <a:moveTo>
                      <a:pt x="3883" y="1"/>
                    </a:moveTo>
                    <a:cubicBezTo>
                      <a:pt x="3480" y="1"/>
                      <a:pt x="3191" y="1155"/>
                      <a:pt x="3191" y="1155"/>
                    </a:cubicBezTo>
                    <a:cubicBezTo>
                      <a:pt x="3127" y="1146"/>
                      <a:pt x="3062" y="1142"/>
                      <a:pt x="2996" y="1142"/>
                    </a:cubicBezTo>
                    <a:cubicBezTo>
                      <a:pt x="2371" y="1142"/>
                      <a:pt x="1687" y="1495"/>
                      <a:pt x="1687" y="1495"/>
                    </a:cubicBezTo>
                    <a:cubicBezTo>
                      <a:pt x="1687" y="1495"/>
                      <a:pt x="1680" y="1504"/>
                      <a:pt x="1661" y="1504"/>
                    </a:cubicBezTo>
                    <a:cubicBezTo>
                      <a:pt x="1621" y="1504"/>
                      <a:pt x="1526" y="1461"/>
                      <a:pt x="1320" y="1194"/>
                    </a:cubicBezTo>
                    <a:cubicBezTo>
                      <a:pt x="1024" y="820"/>
                      <a:pt x="656" y="610"/>
                      <a:pt x="388" y="610"/>
                    </a:cubicBezTo>
                    <a:cubicBezTo>
                      <a:pt x="158" y="610"/>
                      <a:pt x="1" y="764"/>
                      <a:pt x="25" y="1102"/>
                    </a:cubicBezTo>
                    <a:cubicBezTo>
                      <a:pt x="77" y="1848"/>
                      <a:pt x="1333" y="2568"/>
                      <a:pt x="1333" y="2568"/>
                    </a:cubicBezTo>
                    <a:lnTo>
                      <a:pt x="1333" y="2712"/>
                    </a:lnTo>
                    <a:cubicBezTo>
                      <a:pt x="1333" y="2842"/>
                      <a:pt x="1360" y="3641"/>
                      <a:pt x="1386" y="4609"/>
                    </a:cubicBezTo>
                    <a:cubicBezTo>
                      <a:pt x="1412" y="4609"/>
                      <a:pt x="1451" y="4622"/>
                      <a:pt x="1464" y="4635"/>
                    </a:cubicBezTo>
                    <a:cubicBezTo>
                      <a:pt x="1530" y="4740"/>
                      <a:pt x="1713" y="4923"/>
                      <a:pt x="1883" y="5093"/>
                    </a:cubicBezTo>
                    <a:cubicBezTo>
                      <a:pt x="2119" y="5080"/>
                      <a:pt x="2328" y="5080"/>
                      <a:pt x="2563" y="5067"/>
                    </a:cubicBezTo>
                    <a:cubicBezTo>
                      <a:pt x="2446" y="4936"/>
                      <a:pt x="2419" y="4740"/>
                      <a:pt x="2511" y="4661"/>
                    </a:cubicBezTo>
                    <a:cubicBezTo>
                      <a:pt x="2511" y="4661"/>
                      <a:pt x="2721" y="4378"/>
                      <a:pt x="2900" y="4378"/>
                    </a:cubicBezTo>
                    <a:cubicBezTo>
                      <a:pt x="2949" y="4378"/>
                      <a:pt x="2995" y="4399"/>
                      <a:pt x="3034" y="4452"/>
                    </a:cubicBezTo>
                    <a:cubicBezTo>
                      <a:pt x="3152" y="4609"/>
                      <a:pt x="3244" y="4700"/>
                      <a:pt x="3283" y="4805"/>
                    </a:cubicBezTo>
                    <a:cubicBezTo>
                      <a:pt x="3309" y="4687"/>
                      <a:pt x="3362" y="4596"/>
                      <a:pt x="3414" y="4478"/>
                    </a:cubicBezTo>
                    <a:cubicBezTo>
                      <a:pt x="3676" y="3902"/>
                      <a:pt x="4225" y="3745"/>
                      <a:pt x="4879" y="3680"/>
                    </a:cubicBezTo>
                    <a:cubicBezTo>
                      <a:pt x="4866" y="3104"/>
                      <a:pt x="5010" y="2542"/>
                      <a:pt x="5416" y="2162"/>
                    </a:cubicBezTo>
                    <a:cubicBezTo>
                      <a:pt x="4722" y="1783"/>
                      <a:pt x="3833" y="1469"/>
                      <a:pt x="3833" y="1469"/>
                    </a:cubicBezTo>
                    <a:cubicBezTo>
                      <a:pt x="3833" y="1469"/>
                      <a:pt x="4408" y="173"/>
                      <a:pt x="3963" y="16"/>
                    </a:cubicBezTo>
                    <a:cubicBezTo>
                      <a:pt x="3936" y="6"/>
                      <a:pt x="3910" y="1"/>
                      <a:pt x="388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11" name="Google Shape;1011;p41"/>
              <p:cNvSpPr/>
              <p:nvPr/>
            </p:nvSpPr>
            <p:spPr>
              <a:xfrm>
                <a:off x="4352500" y="4688525"/>
                <a:ext cx="295425" cy="469750"/>
              </a:xfrm>
              <a:custGeom>
                <a:avLst/>
                <a:gdLst/>
                <a:ahLst/>
                <a:cxnLst/>
                <a:rect l="l" t="t" r="r" b="b"/>
                <a:pathLst>
                  <a:path w="11817" h="18790" extrusionOk="0">
                    <a:moveTo>
                      <a:pt x="10362" y="3053"/>
                    </a:moveTo>
                    <a:cubicBezTo>
                      <a:pt x="10538" y="3053"/>
                      <a:pt x="10756" y="3337"/>
                      <a:pt x="10756" y="3337"/>
                    </a:cubicBezTo>
                    <a:cubicBezTo>
                      <a:pt x="10887" y="3454"/>
                      <a:pt x="10769" y="3755"/>
                      <a:pt x="10639" y="3808"/>
                    </a:cubicBezTo>
                    <a:cubicBezTo>
                      <a:pt x="10606" y="3821"/>
                      <a:pt x="10549" y="3827"/>
                      <a:pt x="10483" y="3827"/>
                    </a:cubicBezTo>
                    <a:cubicBezTo>
                      <a:pt x="10283" y="3827"/>
                      <a:pt x="9991" y="3768"/>
                      <a:pt x="9971" y="3651"/>
                    </a:cubicBezTo>
                    <a:cubicBezTo>
                      <a:pt x="9932" y="3481"/>
                      <a:pt x="10037" y="3350"/>
                      <a:pt x="10233" y="3127"/>
                    </a:cubicBezTo>
                    <a:cubicBezTo>
                      <a:pt x="10269" y="3074"/>
                      <a:pt x="10314" y="3053"/>
                      <a:pt x="10362" y="3053"/>
                    </a:cubicBezTo>
                    <a:close/>
                    <a:moveTo>
                      <a:pt x="7732" y="7483"/>
                    </a:moveTo>
                    <a:cubicBezTo>
                      <a:pt x="7916" y="7483"/>
                      <a:pt x="8139" y="7772"/>
                      <a:pt x="8139" y="7772"/>
                    </a:cubicBezTo>
                    <a:cubicBezTo>
                      <a:pt x="8257" y="7864"/>
                      <a:pt x="8152" y="8191"/>
                      <a:pt x="8022" y="8243"/>
                    </a:cubicBezTo>
                    <a:cubicBezTo>
                      <a:pt x="7989" y="8256"/>
                      <a:pt x="7932" y="8263"/>
                      <a:pt x="7866" y="8263"/>
                    </a:cubicBezTo>
                    <a:cubicBezTo>
                      <a:pt x="7665" y="8263"/>
                      <a:pt x="7371" y="8204"/>
                      <a:pt x="7341" y="8086"/>
                    </a:cubicBezTo>
                    <a:cubicBezTo>
                      <a:pt x="7315" y="7916"/>
                      <a:pt x="7407" y="7785"/>
                      <a:pt x="7603" y="7550"/>
                    </a:cubicBezTo>
                    <a:cubicBezTo>
                      <a:pt x="7640" y="7502"/>
                      <a:pt x="7685" y="7483"/>
                      <a:pt x="7732" y="7483"/>
                    </a:cubicBezTo>
                    <a:close/>
                    <a:moveTo>
                      <a:pt x="9188" y="7774"/>
                    </a:moveTo>
                    <a:cubicBezTo>
                      <a:pt x="9224" y="7774"/>
                      <a:pt x="9263" y="7778"/>
                      <a:pt x="9304" y="7785"/>
                    </a:cubicBezTo>
                    <a:cubicBezTo>
                      <a:pt x="9801" y="7890"/>
                      <a:pt x="9971" y="8427"/>
                      <a:pt x="9840" y="8688"/>
                    </a:cubicBezTo>
                    <a:cubicBezTo>
                      <a:pt x="9710" y="8937"/>
                      <a:pt x="8859" y="9159"/>
                      <a:pt x="8859" y="9159"/>
                    </a:cubicBezTo>
                    <a:cubicBezTo>
                      <a:pt x="8401" y="9146"/>
                      <a:pt x="8466" y="8636"/>
                      <a:pt x="8571" y="8414"/>
                    </a:cubicBezTo>
                    <a:cubicBezTo>
                      <a:pt x="8667" y="8198"/>
                      <a:pt x="8796" y="7774"/>
                      <a:pt x="9188" y="7774"/>
                    </a:cubicBezTo>
                    <a:close/>
                    <a:moveTo>
                      <a:pt x="7113" y="8750"/>
                    </a:moveTo>
                    <a:cubicBezTo>
                      <a:pt x="7498" y="8750"/>
                      <a:pt x="7495" y="9236"/>
                      <a:pt x="7433" y="9460"/>
                    </a:cubicBezTo>
                    <a:cubicBezTo>
                      <a:pt x="7356" y="9690"/>
                      <a:pt x="7292" y="10181"/>
                      <a:pt x="6816" y="10181"/>
                    </a:cubicBezTo>
                    <a:cubicBezTo>
                      <a:pt x="6804" y="10181"/>
                      <a:pt x="6791" y="10181"/>
                      <a:pt x="6779" y="10180"/>
                    </a:cubicBezTo>
                    <a:cubicBezTo>
                      <a:pt x="6268" y="10141"/>
                      <a:pt x="6046" y="9617"/>
                      <a:pt x="6137" y="9356"/>
                    </a:cubicBezTo>
                    <a:cubicBezTo>
                      <a:pt x="6242" y="9094"/>
                      <a:pt x="7053" y="8754"/>
                      <a:pt x="7053" y="8754"/>
                    </a:cubicBezTo>
                    <a:cubicBezTo>
                      <a:pt x="7074" y="8751"/>
                      <a:pt x="7094" y="8750"/>
                      <a:pt x="7113" y="8750"/>
                    </a:cubicBezTo>
                    <a:close/>
                    <a:moveTo>
                      <a:pt x="4812" y="8941"/>
                    </a:moveTo>
                    <a:cubicBezTo>
                      <a:pt x="5113" y="8941"/>
                      <a:pt x="5630" y="9376"/>
                      <a:pt x="5706" y="9604"/>
                    </a:cubicBezTo>
                    <a:cubicBezTo>
                      <a:pt x="5810" y="9879"/>
                      <a:pt x="5614" y="10520"/>
                      <a:pt x="5274" y="10677"/>
                    </a:cubicBezTo>
                    <a:cubicBezTo>
                      <a:pt x="5229" y="10698"/>
                      <a:pt x="5184" y="10707"/>
                      <a:pt x="5138" y="10707"/>
                    </a:cubicBezTo>
                    <a:cubicBezTo>
                      <a:pt x="4836" y="10707"/>
                      <a:pt x="4515" y="10296"/>
                      <a:pt x="4253" y="10023"/>
                    </a:cubicBezTo>
                    <a:cubicBezTo>
                      <a:pt x="3965" y="9735"/>
                      <a:pt x="4659" y="9002"/>
                      <a:pt x="4659" y="9002"/>
                    </a:cubicBezTo>
                    <a:cubicBezTo>
                      <a:pt x="4697" y="8960"/>
                      <a:pt x="4750" y="8941"/>
                      <a:pt x="4812" y="8941"/>
                    </a:cubicBezTo>
                    <a:close/>
                    <a:moveTo>
                      <a:pt x="6231" y="10464"/>
                    </a:moveTo>
                    <a:cubicBezTo>
                      <a:pt x="6344" y="10464"/>
                      <a:pt x="6484" y="10797"/>
                      <a:pt x="6530" y="10913"/>
                    </a:cubicBezTo>
                    <a:cubicBezTo>
                      <a:pt x="6569" y="11044"/>
                      <a:pt x="6478" y="11554"/>
                      <a:pt x="6308" y="11567"/>
                    </a:cubicBezTo>
                    <a:cubicBezTo>
                      <a:pt x="6299" y="11568"/>
                      <a:pt x="6290" y="11568"/>
                      <a:pt x="6282" y="11568"/>
                    </a:cubicBezTo>
                    <a:cubicBezTo>
                      <a:pt x="6125" y="11568"/>
                      <a:pt x="6008" y="11452"/>
                      <a:pt x="5797" y="11266"/>
                    </a:cubicBezTo>
                    <a:cubicBezTo>
                      <a:pt x="5562" y="11057"/>
                      <a:pt x="6190" y="10481"/>
                      <a:pt x="6190" y="10481"/>
                    </a:cubicBezTo>
                    <a:cubicBezTo>
                      <a:pt x="6203" y="10469"/>
                      <a:pt x="6217" y="10464"/>
                      <a:pt x="6231" y="10464"/>
                    </a:cubicBezTo>
                    <a:close/>
                    <a:moveTo>
                      <a:pt x="2126" y="9192"/>
                    </a:moveTo>
                    <a:cubicBezTo>
                      <a:pt x="2221" y="9192"/>
                      <a:pt x="2298" y="9220"/>
                      <a:pt x="2317" y="9277"/>
                    </a:cubicBezTo>
                    <a:cubicBezTo>
                      <a:pt x="2369" y="9421"/>
                      <a:pt x="3468" y="9827"/>
                      <a:pt x="3403" y="10128"/>
                    </a:cubicBezTo>
                    <a:cubicBezTo>
                      <a:pt x="3324" y="10415"/>
                      <a:pt x="2984" y="11423"/>
                      <a:pt x="2487" y="11554"/>
                    </a:cubicBezTo>
                    <a:cubicBezTo>
                      <a:pt x="2437" y="11567"/>
                      <a:pt x="2387" y="11573"/>
                      <a:pt x="2338" y="11573"/>
                    </a:cubicBezTo>
                    <a:cubicBezTo>
                      <a:pt x="1902" y="11573"/>
                      <a:pt x="1520" y="11089"/>
                      <a:pt x="1296" y="10795"/>
                    </a:cubicBezTo>
                    <a:cubicBezTo>
                      <a:pt x="1034" y="10468"/>
                      <a:pt x="1663" y="9434"/>
                      <a:pt x="1663" y="9434"/>
                    </a:cubicBezTo>
                    <a:cubicBezTo>
                      <a:pt x="1737" y="9276"/>
                      <a:pt x="1960" y="9192"/>
                      <a:pt x="2126" y="9192"/>
                    </a:cubicBezTo>
                    <a:close/>
                    <a:moveTo>
                      <a:pt x="8664" y="9505"/>
                    </a:moveTo>
                    <a:cubicBezTo>
                      <a:pt x="9131" y="9505"/>
                      <a:pt x="9500" y="10045"/>
                      <a:pt x="9696" y="10376"/>
                    </a:cubicBezTo>
                    <a:cubicBezTo>
                      <a:pt x="9932" y="10716"/>
                      <a:pt x="9212" y="11698"/>
                      <a:pt x="9212" y="11698"/>
                    </a:cubicBezTo>
                    <a:cubicBezTo>
                      <a:pt x="9127" y="11830"/>
                      <a:pt x="8921" y="11897"/>
                      <a:pt x="8760" y="11897"/>
                    </a:cubicBezTo>
                    <a:cubicBezTo>
                      <a:pt x="8650" y="11897"/>
                      <a:pt x="8561" y="11866"/>
                      <a:pt x="8545" y="11802"/>
                    </a:cubicBezTo>
                    <a:cubicBezTo>
                      <a:pt x="8493" y="11658"/>
                      <a:pt x="7433" y="11148"/>
                      <a:pt x="7524" y="10860"/>
                    </a:cubicBezTo>
                    <a:cubicBezTo>
                      <a:pt x="7629" y="10572"/>
                      <a:pt x="8061" y="9604"/>
                      <a:pt x="8571" y="9513"/>
                    </a:cubicBezTo>
                    <a:cubicBezTo>
                      <a:pt x="8602" y="9508"/>
                      <a:pt x="8633" y="9505"/>
                      <a:pt x="8664" y="9505"/>
                    </a:cubicBezTo>
                    <a:close/>
                    <a:moveTo>
                      <a:pt x="10192" y="11346"/>
                    </a:moveTo>
                    <a:cubicBezTo>
                      <a:pt x="10513" y="11346"/>
                      <a:pt x="10926" y="11515"/>
                      <a:pt x="10926" y="11515"/>
                    </a:cubicBezTo>
                    <a:cubicBezTo>
                      <a:pt x="11240" y="11606"/>
                      <a:pt x="10979" y="12509"/>
                      <a:pt x="10769" y="12705"/>
                    </a:cubicBezTo>
                    <a:cubicBezTo>
                      <a:pt x="10660" y="12808"/>
                      <a:pt x="10420" y="12871"/>
                      <a:pt x="10177" y="12871"/>
                    </a:cubicBezTo>
                    <a:cubicBezTo>
                      <a:pt x="9954" y="12871"/>
                      <a:pt x="9730" y="12817"/>
                      <a:pt x="9605" y="12692"/>
                    </a:cubicBezTo>
                    <a:cubicBezTo>
                      <a:pt x="9330" y="12430"/>
                      <a:pt x="9657" y="11894"/>
                      <a:pt x="9840" y="11515"/>
                    </a:cubicBezTo>
                    <a:cubicBezTo>
                      <a:pt x="9893" y="11388"/>
                      <a:pt x="10031" y="11346"/>
                      <a:pt x="10192" y="11346"/>
                    </a:cubicBezTo>
                    <a:close/>
                    <a:moveTo>
                      <a:pt x="2484" y="12115"/>
                    </a:moveTo>
                    <a:cubicBezTo>
                      <a:pt x="2664" y="12115"/>
                      <a:pt x="2879" y="12404"/>
                      <a:pt x="2879" y="12404"/>
                    </a:cubicBezTo>
                    <a:cubicBezTo>
                      <a:pt x="3010" y="12509"/>
                      <a:pt x="2906" y="12823"/>
                      <a:pt x="2775" y="12875"/>
                    </a:cubicBezTo>
                    <a:cubicBezTo>
                      <a:pt x="2742" y="12888"/>
                      <a:pt x="2687" y="12895"/>
                      <a:pt x="2622" y="12895"/>
                    </a:cubicBezTo>
                    <a:cubicBezTo>
                      <a:pt x="2421" y="12895"/>
                      <a:pt x="2124" y="12833"/>
                      <a:pt x="2094" y="12705"/>
                    </a:cubicBezTo>
                    <a:cubicBezTo>
                      <a:pt x="2081" y="12548"/>
                      <a:pt x="2186" y="12430"/>
                      <a:pt x="2356" y="12182"/>
                    </a:cubicBezTo>
                    <a:cubicBezTo>
                      <a:pt x="2393" y="12134"/>
                      <a:pt x="2438" y="12115"/>
                      <a:pt x="2484" y="12115"/>
                    </a:cubicBezTo>
                    <a:close/>
                    <a:moveTo>
                      <a:pt x="7090" y="11721"/>
                    </a:moveTo>
                    <a:cubicBezTo>
                      <a:pt x="7391" y="11721"/>
                      <a:pt x="7921" y="12032"/>
                      <a:pt x="7995" y="12378"/>
                    </a:cubicBezTo>
                    <a:cubicBezTo>
                      <a:pt x="8087" y="12758"/>
                      <a:pt x="7511" y="13019"/>
                      <a:pt x="7171" y="13242"/>
                    </a:cubicBezTo>
                    <a:cubicBezTo>
                      <a:pt x="7128" y="13271"/>
                      <a:pt x="7081" y="13283"/>
                      <a:pt x="7032" y="13283"/>
                    </a:cubicBezTo>
                    <a:cubicBezTo>
                      <a:pt x="6688" y="13283"/>
                      <a:pt x="6255" y="12640"/>
                      <a:pt x="6255" y="12640"/>
                    </a:cubicBezTo>
                    <a:cubicBezTo>
                      <a:pt x="6046" y="12378"/>
                      <a:pt x="6765" y="11776"/>
                      <a:pt x="7040" y="11724"/>
                    </a:cubicBezTo>
                    <a:cubicBezTo>
                      <a:pt x="7056" y="11722"/>
                      <a:pt x="7073" y="11721"/>
                      <a:pt x="7090" y="11721"/>
                    </a:cubicBezTo>
                    <a:close/>
                    <a:moveTo>
                      <a:pt x="4144" y="10999"/>
                    </a:moveTo>
                    <a:cubicBezTo>
                      <a:pt x="4500" y="10999"/>
                      <a:pt x="4958" y="11176"/>
                      <a:pt x="5208" y="11331"/>
                    </a:cubicBezTo>
                    <a:cubicBezTo>
                      <a:pt x="5483" y="11528"/>
                      <a:pt x="5653" y="11907"/>
                      <a:pt x="5653" y="12169"/>
                    </a:cubicBezTo>
                    <a:cubicBezTo>
                      <a:pt x="5653" y="12444"/>
                      <a:pt x="5653" y="12836"/>
                      <a:pt x="5470" y="13150"/>
                    </a:cubicBezTo>
                    <a:cubicBezTo>
                      <a:pt x="5287" y="13438"/>
                      <a:pt x="4580" y="13438"/>
                      <a:pt x="4188" y="13438"/>
                    </a:cubicBezTo>
                    <a:cubicBezTo>
                      <a:pt x="3795" y="13438"/>
                      <a:pt x="3586" y="12823"/>
                      <a:pt x="3390" y="12574"/>
                    </a:cubicBezTo>
                    <a:cubicBezTo>
                      <a:pt x="3193" y="12352"/>
                      <a:pt x="3403" y="11842"/>
                      <a:pt x="3468" y="11685"/>
                    </a:cubicBezTo>
                    <a:cubicBezTo>
                      <a:pt x="3468" y="11685"/>
                      <a:pt x="3678" y="11057"/>
                      <a:pt x="4044" y="11004"/>
                    </a:cubicBezTo>
                    <a:cubicBezTo>
                      <a:pt x="4076" y="11001"/>
                      <a:pt x="4109" y="10999"/>
                      <a:pt x="4144" y="10999"/>
                    </a:cubicBezTo>
                    <a:close/>
                    <a:moveTo>
                      <a:pt x="10704" y="0"/>
                    </a:moveTo>
                    <a:cubicBezTo>
                      <a:pt x="10665" y="39"/>
                      <a:pt x="10639" y="66"/>
                      <a:pt x="10599" y="79"/>
                    </a:cubicBezTo>
                    <a:cubicBezTo>
                      <a:pt x="10567" y="92"/>
                      <a:pt x="10517" y="98"/>
                      <a:pt x="10459" y="98"/>
                    </a:cubicBezTo>
                    <a:cubicBezTo>
                      <a:pt x="10400" y="98"/>
                      <a:pt x="10331" y="92"/>
                      <a:pt x="10259" y="79"/>
                    </a:cubicBezTo>
                    <a:lnTo>
                      <a:pt x="10233" y="79"/>
                    </a:lnTo>
                    <a:cubicBezTo>
                      <a:pt x="10181" y="66"/>
                      <a:pt x="10141" y="66"/>
                      <a:pt x="10115" y="52"/>
                    </a:cubicBezTo>
                    <a:cubicBezTo>
                      <a:pt x="10102" y="52"/>
                      <a:pt x="10102" y="52"/>
                      <a:pt x="10076" y="39"/>
                    </a:cubicBezTo>
                    <a:lnTo>
                      <a:pt x="10063" y="39"/>
                    </a:lnTo>
                    <a:cubicBezTo>
                      <a:pt x="10050" y="39"/>
                      <a:pt x="10037" y="13"/>
                      <a:pt x="10010" y="13"/>
                    </a:cubicBezTo>
                    <a:cubicBezTo>
                      <a:pt x="10037" y="52"/>
                      <a:pt x="10037" y="79"/>
                      <a:pt x="10037" y="118"/>
                    </a:cubicBezTo>
                    <a:cubicBezTo>
                      <a:pt x="10063" y="236"/>
                      <a:pt x="10076" y="340"/>
                      <a:pt x="10102" y="458"/>
                    </a:cubicBezTo>
                    <a:cubicBezTo>
                      <a:pt x="10128" y="458"/>
                      <a:pt x="10141" y="471"/>
                      <a:pt x="10181" y="471"/>
                    </a:cubicBezTo>
                    <a:cubicBezTo>
                      <a:pt x="10194" y="471"/>
                      <a:pt x="10207" y="497"/>
                      <a:pt x="10233" y="497"/>
                    </a:cubicBezTo>
                    <a:cubicBezTo>
                      <a:pt x="10246" y="497"/>
                      <a:pt x="10259" y="510"/>
                      <a:pt x="10272" y="510"/>
                    </a:cubicBezTo>
                    <a:cubicBezTo>
                      <a:pt x="10311" y="523"/>
                      <a:pt x="10325" y="523"/>
                      <a:pt x="10338" y="537"/>
                    </a:cubicBezTo>
                    <a:cubicBezTo>
                      <a:pt x="10338" y="537"/>
                      <a:pt x="10364" y="537"/>
                      <a:pt x="10364" y="563"/>
                    </a:cubicBezTo>
                    <a:cubicBezTo>
                      <a:pt x="10377" y="563"/>
                      <a:pt x="10377" y="576"/>
                      <a:pt x="10390" y="576"/>
                    </a:cubicBezTo>
                    <a:cubicBezTo>
                      <a:pt x="10403" y="576"/>
                      <a:pt x="10403" y="589"/>
                      <a:pt x="10429" y="589"/>
                    </a:cubicBezTo>
                    <a:cubicBezTo>
                      <a:pt x="10442" y="602"/>
                      <a:pt x="10455" y="602"/>
                      <a:pt x="10455" y="628"/>
                    </a:cubicBezTo>
                    <a:lnTo>
                      <a:pt x="10495" y="654"/>
                    </a:lnTo>
                    <a:lnTo>
                      <a:pt x="10521" y="694"/>
                    </a:lnTo>
                    <a:cubicBezTo>
                      <a:pt x="10534" y="707"/>
                      <a:pt x="10534" y="720"/>
                      <a:pt x="10560" y="720"/>
                    </a:cubicBezTo>
                    <a:cubicBezTo>
                      <a:pt x="10560" y="733"/>
                      <a:pt x="10573" y="759"/>
                      <a:pt x="10573" y="772"/>
                    </a:cubicBezTo>
                    <a:cubicBezTo>
                      <a:pt x="10573" y="785"/>
                      <a:pt x="10586" y="798"/>
                      <a:pt x="10586" y="838"/>
                    </a:cubicBezTo>
                    <a:cubicBezTo>
                      <a:pt x="10586" y="851"/>
                      <a:pt x="10599" y="864"/>
                      <a:pt x="10599" y="890"/>
                    </a:cubicBezTo>
                    <a:cubicBezTo>
                      <a:pt x="10599" y="903"/>
                      <a:pt x="10599" y="916"/>
                      <a:pt x="10625" y="955"/>
                    </a:cubicBezTo>
                    <a:lnTo>
                      <a:pt x="10625" y="1047"/>
                    </a:lnTo>
                    <a:lnTo>
                      <a:pt x="10625" y="1086"/>
                    </a:lnTo>
                    <a:lnTo>
                      <a:pt x="10625" y="1125"/>
                    </a:lnTo>
                    <a:lnTo>
                      <a:pt x="10625" y="1165"/>
                    </a:lnTo>
                    <a:cubicBezTo>
                      <a:pt x="10625" y="1191"/>
                      <a:pt x="10599" y="1230"/>
                      <a:pt x="10599" y="1243"/>
                    </a:cubicBezTo>
                    <a:cubicBezTo>
                      <a:pt x="10599" y="1256"/>
                      <a:pt x="10586" y="1282"/>
                      <a:pt x="10586" y="1295"/>
                    </a:cubicBezTo>
                    <a:cubicBezTo>
                      <a:pt x="10586" y="1309"/>
                      <a:pt x="10573" y="1322"/>
                      <a:pt x="10573" y="1348"/>
                    </a:cubicBezTo>
                    <a:cubicBezTo>
                      <a:pt x="10560" y="1361"/>
                      <a:pt x="10560" y="1374"/>
                      <a:pt x="10534" y="1387"/>
                    </a:cubicBezTo>
                    <a:lnTo>
                      <a:pt x="10534" y="1413"/>
                    </a:lnTo>
                    <a:cubicBezTo>
                      <a:pt x="10521" y="1426"/>
                      <a:pt x="10521" y="1439"/>
                      <a:pt x="10508" y="1439"/>
                    </a:cubicBezTo>
                    <a:lnTo>
                      <a:pt x="10495" y="1452"/>
                    </a:lnTo>
                    <a:cubicBezTo>
                      <a:pt x="10468" y="1479"/>
                      <a:pt x="10455" y="1505"/>
                      <a:pt x="10442" y="1518"/>
                    </a:cubicBezTo>
                    <a:cubicBezTo>
                      <a:pt x="10390" y="1570"/>
                      <a:pt x="10325" y="1610"/>
                      <a:pt x="10272" y="1636"/>
                    </a:cubicBezTo>
                    <a:cubicBezTo>
                      <a:pt x="10246" y="1649"/>
                      <a:pt x="10194" y="1675"/>
                      <a:pt x="10167" y="1688"/>
                    </a:cubicBezTo>
                    <a:cubicBezTo>
                      <a:pt x="10076" y="2499"/>
                      <a:pt x="9840" y="3324"/>
                      <a:pt x="9526" y="4056"/>
                    </a:cubicBezTo>
                    <a:cubicBezTo>
                      <a:pt x="9539" y="4056"/>
                      <a:pt x="9579" y="4056"/>
                      <a:pt x="9592" y="4069"/>
                    </a:cubicBezTo>
                    <a:cubicBezTo>
                      <a:pt x="9605" y="4069"/>
                      <a:pt x="9618" y="4069"/>
                      <a:pt x="9644" y="4096"/>
                    </a:cubicBezTo>
                    <a:cubicBezTo>
                      <a:pt x="9657" y="4096"/>
                      <a:pt x="9683" y="4109"/>
                      <a:pt x="9710" y="4109"/>
                    </a:cubicBezTo>
                    <a:cubicBezTo>
                      <a:pt x="9723" y="4109"/>
                      <a:pt x="9723" y="4109"/>
                      <a:pt x="9736" y="4122"/>
                    </a:cubicBezTo>
                    <a:cubicBezTo>
                      <a:pt x="9749" y="4122"/>
                      <a:pt x="9788" y="4135"/>
                      <a:pt x="9801" y="4135"/>
                    </a:cubicBezTo>
                    <a:cubicBezTo>
                      <a:pt x="9814" y="4135"/>
                      <a:pt x="9840" y="4148"/>
                      <a:pt x="9840" y="4148"/>
                    </a:cubicBezTo>
                    <a:cubicBezTo>
                      <a:pt x="9853" y="4174"/>
                      <a:pt x="9867" y="4174"/>
                      <a:pt x="9906" y="4187"/>
                    </a:cubicBezTo>
                    <a:cubicBezTo>
                      <a:pt x="9919" y="4200"/>
                      <a:pt x="9932" y="4200"/>
                      <a:pt x="9971" y="4213"/>
                    </a:cubicBezTo>
                    <a:cubicBezTo>
                      <a:pt x="9984" y="4213"/>
                      <a:pt x="9984" y="4240"/>
                      <a:pt x="9997" y="4240"/>
                    </a:cubicBezTo>
                    <a:cubicBezTo>
                      <a:pt x="10010" y="4253"/>
                      <a:pt x="10037" y="4253"/>
                      <a:pt x="10050" y="4266"/>
                    </a:cubicBezTo>
                    <a:cubicBezTo>
                      <a:pt x="10207" y="4383"/>
                      <a:pt x="10311" y="4606"/>
                      <a:pt x="10311" y="4776"/>
                    </a:cubicBezTo>
                    <a:cubicBezTo>
                      <a:pt x="10311" y="4933"/>
                      <a:pt x="10311" y="5182"/>
                      <a:pt x="10207" y="5365"/>
                    </a:cubicBezTo>
                    <a:cubicBezTo>
                      <a:pt x="10115" y="5548"/>
                      <a:pt x="9683" y="5548"/>
                      <a:pt x="9461" y="5548"/>
                    </a:cubicBezTo>
                    <a:cubicBezTo>
                      <a:pt x="9225" y="5548"/>
                      <a:pt x="9095" y="5169"/>
                      <a:pt x="8990" y="4998"/>
                    </a:cubicBezTo>
                    <a:cubicBezTo>
                      <a:pt x="8990" y="4998"/>
                      <a:pt x="8990" y="4985"/>
                      <a:pt x="8964" y="4985"/>
                    </a:cubicBezTo>
                    <a:cubicBezTo>
                      <a:pt x="8951" y="4998"/>
                      <a:pt x="8938" y="5038"/>
                      <a:pt x="8924" y="5051"/>
                    </a:cubicBezTo>
                    <a:cubicBezTo>
                      <a:pt x="8885" y="5182"/>
                      <a:pt x="8820" y="5352"/>
                      <a:pt x="8754" y="5548"/>
                    </a:cubicBezTo>
                    <a:cubicBezTo>
                      <a:pt x="9029" y="5574"/>
                      <a:pt x="9683" y="6163"/>
                      <a:pt x="9487" y="6555"/>
                    </a:cubicBezTo>
                    <a:cubicBezTo>
                      <a:pt x="9487" y="6555"/>
                      <a:pt x="9222" y="7279"/>
                      <a:pt x="8934" y="7279"/>
                    </a:cubicBezTo>
                    <a:cubicBezTo>
                      <a:pt x="8922" y="7279"/>
                      <a:pt x="8910" y="7278"/>
                      <a:pt x="8898" y="7275"/>
                    </a:cubicBezTo>
                    <a:cubicBezTo>
                      <a:pt x="8702" y="7223"/>
                      <a:pt x="8309" y="6961"/>
                      <a:pt x="8048" y="6778"/>
                    </a:cubicBezTo>
                    <a:cubicBezTo>
                      <a:pt x="7825" y="7027"/>
                      <a:pt x="7551" y="7262"/>
                      <a:pt x="7197" y="7380"/>
                    </a:cubicBezTo>
                    <a:cubicBezTo>
                      <a:pt x="7001" y="7458"/>
                      <a:pt x="6739" y="7524"/>
                      <a:pt x="6451" y="7589"/>
                    </a:cubicBezTo>
                    <a:cubicBezTo>
                      <a:pt x="6595" y="7982"/>
                      <a:pt x="6608" y="8531"/>
                      <a:pt x="6268" y="8688"/>
                    </a:cubicBezTo>
                    <a:cubicBezTo>
                      <a:pt x="6120" y="8748"/>
                      <a:pt x="6026" y="8775"/>
                      <a:pt x="5932" y="8775"/>
                    </a:cubicBezTo>
                    <a:cubicBezTo>
                      <a:pt x="5778" y="8775"/>
                      <a:pt x="5625" y="8701"/>
                      <a:pt x="5235" y="8571"/>
                    </a:cubicBezTo>
                    <a:cubicBezTo>
                      <a:pt x="4907" y="8453"/>
                      <a:pt x="4803" y="8152"/>
                      <a:pt x="4764" y="7864"/>
                    </a:cubicBezTo>
                    <a:cubicBezTo>
                      <a:pt x="4502" y="7903"/>
                      <a:pt x="4227" y="7956"/>
                      <a:pt x="3952" y="7982"/>
                    </a:cubicBezTo>
                    <a:cubicBezTo>
                      <a:pt x="4057" y="8152"/>
                      <a:pt x="4109" y="8348"/>
                      <a:pt x="4031" y="8505"/>
                    </a:cubicBezTo>
                    <a:cubicBezTo>
                      <a:pt x="4031" y="8505"/>
                      <a:pt x="3753" y="9229"/>
                      <a:pt x="3477" y="9229"/>
                    </a:cubicBezTo>
                    <a:cubicBezTo>
                      <a:pt x="3465" y="9229"/>
                      <a:pt x="3454" y="9227"/>
                      <a:pt x="3442" y="9225"/>
                    </a:cubicBezTo>
                    <a:cubicBezTo>
                      <a:pt x="3128" y="9159"/>
                      <a:pt x="2408" y="8610"/>
                      <a:pt x="2343" y="8505"/>
                    </a:cubicBezTo>
                    <a:cubicBezTo>
                      <a:pt x="2330" y="8479"/>
                      <a:pt x="2408" y="8361"/>
                      <a:pt x="2539" y="8230"/>
                    </a:cubicBezTo>
                    <a:lnTo>
                      <a:pt x="2539" y="8230"/>
                    </a:lnTo>
                    <a:cubicBezTo>
                      <a:pt x="1833" y="8374"/>
                      <a:pt x="1244" y="8544"/>
                      <a:pt x="917" y="8754"/>
                    </a:cubicBezTo>
                    <a:cubicBezTo>
                      <a:pt x="891" y="8767"/>
                      <a:pt x="877" y="8780"/>
                      <a:pt x="838" y="8806"/>
                    </a:cubicBezTo>
                    <a:cubicBezTo>
                      <a:pt x="1034" y="9002"/>
                      <a:pt x="1165" y="9303"/>
                      <a:pt x="1165" y="9539"/>
                    </a:cubicBezTo>
                    <a:cubicBezTo>
                      <a:pt x="1165" y="9814"/>
                      <a:pt x="1165" y="10206"/>
                      <a:pt x="982" y="10520"/>
                    </a:cubicBezTo>
                    <a:cubicBezTo>
                      <a:pt x="825" y="10716"/>
                      <a:pt x="380" y="10769"/>
                      <a:pt x="1" y="10782"/>
                    </a:cubicBezTo>
                    <a:cubicBezTo>
                      <a:pt x="27" y="10978"/>
                      <a:pt x="53" y="11201"/>
                      <a:pt x="79" y="11462"/>
                    </a:cubicBezTo>
                    <a:cubicBezTo>
                      <a:pt x="79" y="11515"/>
                      <a:pt x="105" y="11567"/>
                      <a:pt x="105" y="11619"/>
                    </a:cubicBezTo>
                    <a:cubicBezTo>
                      <a:pt x="197" y="11501"/>
                      <a:pt x="302" y="11397"/>
                      <a:pt x="380" y="11371"/>
                    </a:cubicBezTo>
                    <a:cubicBezTo>
                      <a:pt x="436" y="11345"/>
                      <a:pt x="511" y="11333"/>
                      <a:pt x="595" y="11333"/>
                    </a:cubicBezTo>
                    <a:cubicBezTo>
                      <a:pt x="905" y="11333"/>
                      <a:pt x="1346" y="11496"/>
                      <a:pt x="1479" y="11763"/>
                    </a:cubicBezTo>
                    <a:cubicBezTo>
                      <a:pt x="1636" y="12103"/>
                      <a:pt x="1165" y="12496"/>
                      <a:pt x="891" y="12810"/>
                    </a:cubicBezTo>
                    <a:cubicBezTo>
                      <a:pt x="834" y="12866"/>
                      <a:pt x="764" y="12889"/>
                      <a:pt x="686" y="12889"/>
                    </a:cubicBezTo>
                    <a:cubicBezTo>
                      <a:pt x="582" y="12889"/>
                      <a:pt x="466" y="12849"/>
                      <a:pt x="354" y="12797"/>
                    </a:cubicBezTo>
                    <a:lnTo>
                      <a:pt x="354" y="12797"/>
                    </a:lnTo>
                    <a:cubicBezTo>
                      <a:pt x="629" y="13870"/>
                      <a:pt x="1021" y="14799"/>
                      <a:pt x="1165" y="15309"/>
                    </a:cubicBezTo>
                    <a:cubicBezTo>
                      <a:pt x="1335" y="15872"/>
                      <a:pt x="1479" y="17874"/>
                      <a:pt x="1610" y="18790"/>
                    </a:cubicBezTo>
                    <a:cubicBezTo>
                      <a:pt x="1963" y="18750"/>
                      <a:pt x="2330" y="18685"/>
                      <a:pt x="2683" y="18633"/>
                    </a:cubicBezTo>
                    <a:cubicBezTo>
                      <a:pt x="2670" y="17769"/>
                      <a:pt x="2539" y="16003"/>
                      <a:pt x="2539" y="16003"/>
                    </a:cubicBezTo>
                    <a:lnTo>
                      <a:pt x="2461" y="14328"/>
                    </a:lnTo>
                    <a:cubicBezTo>
                      <a:pt x="2461" y="14328"/>
                      <a:pt x="6386" y="14249"/>
                      <a:pt x="7498" y="13922"/>
                    </a:cubicBezTo>
                    <a:cubicBezTo>
                      <a:pt x="7498" y="13922"/>
                      <a:pt x="7564" y="16945"/>
                      <a:pt x="7721" y="18397"/>
                    </a:cubicBezTo>
                    <a:cubicBezTo>
                      <a:pt x="8035" y="18305"/>
                      <a:pt x="8362" y="18227"/>
                      <a:pt x="8689" y="18175"/>
                    </a:cubicBezTo>
                    <a:cubicBezTo>
                      <a:pt x="8754" y="17010"/>
                      <a:pt x="8872" y="13687"/>
                      <a:pt x="8872" y="13687"/>
                    </a:cubicBezTo>
                    <a:cubicBezTo>
                      <a:pt x="8872" y="13687"/>
                      <a:pt x="9605" y="13608"/>
                      <a:pt x="9919" y="13517"/>
                    </a:cubicBezTo>
                    <a:lnTo>
                      <a:pt x="9919" y="18096"/>
                    </a:lnTo>
                    <a:cubicBezTo>
                      <a:pt x="10233" y="18109"/>
                      <a:pt x="10534" y="18135"/>
                      <a:pt x="10848" y="18201"/>
                    </a:cubicBezTo>
                    <a:cubicBezTo>
                      <a:pt x="10848" y="18135"/>
                      <a:pt x="10861" y="18057"/>
                      <a:pt x="10861" y="17991"/>
                    </a:cubicBezTo>
                    <a:cubicBezTo>
                      <a:pt x="10900" y="17416"/>
                      <a:pt x="11188" y="13059"/>
                      <a:pt x="11188" y="13059"/>
                    </a:cubicBezTo>
                    <a:lnTo>
                      <a:pt x="11371" y="10062"/>
                    </a:lnTo>
                    <a:lnTo>
                      <a:pt x="11371" y="10062"/>
                    </a:lnTo>
                    <a:cubicBezTo>
                      <a:pt x="11306" y="10311"/>
                      <a:pt x="11149" y="10572"/>
                      <a:pt x="10953" y="10651"/>
                    </a:cubicBezTo>
                    <a:cubicBezTo>
                      <a:pt x="10909" y="10669"/>
                      <a:pt x="10864" y="10677"/>
                      <a:pt x="10820" y="10677"/>
                    </a:cubicBezTo>
                    <a:cubicBezTo>
                      <a:pt x="10509" y="10677"/>
                      <a:pt x="10195" y="10272"/>
                      <a:pt x="9932" y="9997"/>
                    </a:cubicBezTo>
                    <a:cubicBezTo>
                      <a:pt x="9644" y="9696"/>
                      <a:pt x="10338" y="8963"/>
                      <a:pt x="10338" y="8963"/>
                    </a:cubicBezTo>
                    <a:cubicBezTo>
                      <a:pt x="10376" y="8921"/>
                      <a:pt x="10428" y="8902"/>
                      <a:pt x="10490" y="8902"/>
                    </a:cubicBezTo>
                    <a:cubicBezTo>
                      <a:pt x="10791" y="8902"/>
                      <a:pt x="11308" y="9337"/>
                      <a:pt x="11384" y="9565"/>
                    </a:cubicBezTo>
                    <a:lnTo>
                      <a:pt x="11384" y="9591"/>
                    </a:lnTo>
                    <a:lnTo>
                      <a:pt x="11476" y="8165"/>
                    </a:lnTo>
                    <a:lnTo>
                      <a:pt x="11476" y="8165"/>
                    </a:lnTo>
                    <a:cubicBezTo>
                      <a:pt x="11188" y="8230"/>
                      <a:pt x="10835" y="8230"/>
                      <a:pt x="10586" y="8230"/>
                    </a:cubicBezTo>
                    <a:cubicBezTo>
                      <a:pt x="10194" y="8230"/>
                      <a:pt x="9984" y="7602"/>
                      <a:pt x="9788" y="7367"/>
                    </a:cubicBezTo>
                    <a:cubicBezTo>
                      <a:pt x="9592" y="7118"/>
                      <a:pt x="9801" y="6608"/>
                      <a:pt x="9867" y="6464"/>
                    </a:cubicBezTo>
                    <a:cubicBezTo>
                      <a:pt x="9867" y="6464"/>
                      <a:pt x="10076" y="5836"/>
                      <a:pt x="10442" y="5797"/>
                    </a:cubicBezTo>
                    <a:cubicBezTo>
                      <a:pt x="10482" y="5789"/>
                      <a:pt x="10525" y="5786"/>
                      <a:pt x="10568" y="5786"/>
                    </a:cubicBezTo>
                    <a:cubicBezTo>
                      <a:pt x="10681" y="5786"/>
                      <a:pt x="10804" y="5808"/>
                      <a:pt x="10926" y="5836"/>
                    </a:cubicBezTo>
                    <a:cubicBezTo>
                      <a:pt x="11175" y="5901"/>
                      <a:pt x="11424" y="6019"/>
                      <a:pt x="11581" y="6124"/>
                    </a:cubicBezTo>
                    <a:lnTo>
                      <a:pt x="11633" y="5221"/>
                    </a:lnTo>
                    <a:lnTo>
                      <a:pt x="11633" y="5221"/>
                    </a:lnTo>
                    <a:cubicBezTo>
                      <a:pt x="11620" y="5234"/>
                      <a:pt x="11581" y="5234"/>
                      <a:pt x="11568" y="5234"/>
                    </a:cubicBezTo>
                    <a:cubicBezTo>
                      <a:pt x="11438" y="5277"/>
                      <a:pt x="11237" y="5365"/>
                      <a:pt x="11039" y="5365"/>
                    </a:cubicBezTo>
                    <a:cubicBezTo>
                      <a:pt x="10997" y="5365"/>
                      <a:pt x="10955" y="5361"/>
                      <a:pt x="10913" y="5352"/>
                    </a:cubicBezTo>
                    <a:cubicBezTo>
                      <a:pt x="10796" y="5312"/>
                      <a:pt x="10704" y="5247"/>
                      <a:pt x="10625" y="5103"/>
                    </a:cubicBezTo>
                    <a:cubicBezTo>
                      <a:pt x="10377" y="4684"/>
                      <a:pt x="10652" y="4200"/>
                      <a:pt x="10913" y="4122"/>
                    </a:cubicBezTo>
                    <a:lnTo>
                      <a:pt x="10926" y="4122"/>
                    </a:lnTo>
                    <a:cubicBezTo>
                      <a:pt x="10948" y="4115"/>
                      <a:pt x="10972" y="4112"/>
                      <a:pt x="10999" y="4112"/>
                    </a:cubicBezTo>
                    <a:cubicBezTo>
                      <a:pt x="11181" y="4112"/>
                      <a:pt x="11468" y="4258"/>
                      <a:pt x="11685" y="4383"/>
                    </a:cubicBezTo>
                    <a:lnTo>
                      <a:pt x="11751" y="3245"/>
                    </a:lnTo>
                    <a:lnTo>
                      <a:pt x="11751" y="3245"/>
                    </a:lnTo>
                    <a:cubicBezTo>
                      <a:pt x="11683" y="3271"/>
                      <a:pt x="11620" y="3291"/>
                      <a:pt x="11556" y="3291"/>
                    </a:cubicBezTo>
                    <a:cubicBezTo>
                      <a:pt x="11521" y="3291"/>
                      <a:pt x="11486" y="3285"/>
                      <a:pt x="11450" y="3271"/>
                    </a:cubicBezTo>
                    <a:cubicBezTo>
                      <a:pt x="11162" y="3193"/>
                      <a:pt x="11096" y="3140"/>
                      <a:pt x="10953" y="2931"/>
                    </a:cubicBezTo>
                    <a:cubicBezTo>
                      <a:pt x="10887" y="2853"/>
                      <a:pt x="10822" y="2722"/>
                      <a:pt x="10704" y="2565"/>
                    </a:cubicBezTo>
                    <a:cubicBezTo>
                      <a:pt x="10377" y="2081"/>
                      <a:pt x="10926" y="1479"/>
                      <a:pt x="11044" y="1374"/>
                    </a:cubicBezTo>
                    <a:lnTo>
                      <a:pt x="11057" y="1361"/>
                    </a:lnTo>
                    <a:cubicBezTo>
                      <a:pt x="11240" y="1361"/>
                      <a:pt x="11541" y="1492"/>
                      <a:pt x="11803" y="1649"/>
                    </a:cubicBezTo>
                    <a:cubicBezTo>
                      <a:pt x="11803" y="1492"/>
                      <a:pt x="11816" y="1322"/>
                      <a:pt x="11816" y="1152"/>
                    </a:cubicBezTo>
                    <a:cubicBezTo>
                      <a:pt x="11581" y="1021"/>
                      <a:pt x="11280" y="824"/>
                      <a:pt x="11110" y="667"/>
                    </a:cubicBezTo>
                    <a:cubicBezTo>
                      <a:pt x="11031" y="602"/>
                      <a:pt x="10966" y="537"/>
                      <a:pt x="10953" y="523"/>
                    </a:cubicBezTo>
                    <a:cubicBezTo>
                      <a:pt x="10913" y="471"/>
                      <a:pt x="11044" y="340"/>
                      <a:pt x="11214" y="183"/>
                    </a:cubicBezTo>
                    <a:lnTo>
                      <a:pt x="11227" y="170"/>
                    </a:lnTo>
                    <a:lnTo>
                      <a:pt x="11345" y="52"/>
                    </a:lnTo>
                    <a:lnTo>
                      <a:pt x="11371" y="13"/>
                    </a:lnTo>
                    <a:lnTo>
                      <a:pt x="11188" y="13"/>
                    </a:lnTo>
                    <a:cubicBezTo>
                      <a:pt x="11031" y="13"/>
                      <a:pt x="10861" y="0"/>
                      <a:pt x="1070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12" name="Google Shape;1012;p41"/>
              <p:cNvSpPr/>
              <p:nvPr/>
            </p:nvSpPr>
            <p:spPr>
              <a:xfrm>
                <a:off x="4625650" y="4676075"/>
                <a:ext cx="24550" cy="205475"/>
              </a:xfrm>
              <a:custGeom>
                <a:avLst/>
                <a:gdLst/>
                <a:ahLst/>
                <a:cxnLst/>
                <a:rect l="l" t="t" r="r" b="b"/>
                <a:pathLst>
                  <a:path w="982" h="8219" extrusionOk="0">
                    <a:moveTo>
                      <a:pt x="969" y="1"/>
                    </a:moveTo>
                    <a:cubicBezTo>
                      <a:pt x="694" y="40"/>
                      <a:pt x="511" y="236"/>
                      <a:pt x="393" y="498"/>
                    </a:cubicBezTo>
                    <a:cubicBezTo>
                      <a:pt x="380" y="550"/>
                      <a:pt x="354" y="590"/>
                      <a:pt x="328" y="655"/>
                    </a:cubicBezTo>
                    <a:lnTo>
                      <a:pt x="328" y="681"/>
                    </a:lnTo>
                    <a:cubicBezTo>
                      <a:pt x="288" y="825"/>
                      <a:pt x="249" y="1008"/>
                      <a:pt x="223" y="1165"/>
                    </a:cubicBezTo>
                    <a:cubicBezTo>
                      <a:pt x="184" y="1401"/>
                      <a:pt x="170" y="1636"/>
                      <a:pt x="157" y="1872"/>
                    </a:cubicBezTo>
                    <a:cubicBezTo>
                      <a:pt x="131" y="2121"/>
                      <a:pt x="131" y="2330"/>
                      <a:pt x="118" y="2487"/>
                    </a:cubicBezTo>
                    <a:cubicBezTo>
                      <a:pt x="79" y="2801"/>
                      <a:pt x="66" y="3128"/>
                      <a:pt x="53" y="3442"/>
                    </a:cubicBezTo>
                    <a:cubicBezTo>
                      <a:pt x="40" y="3848"/>
                      <a:pt x="13" y="4240"/>
                      <a:pt x="0" y="4646"/>
                    </a:cubicBezTo>
                    <a:cubicBezTo>
                      <a:pt x="0" y="5065"/>
                      <a:pt x="0" y="5470"/>
                      <a:pt x="27" y="5876"/>
                    </a:cubicBezTo>
                    <a:cubicBezTo>
                      <a:pt x="27" y="6046"/>
                      <a:pt x="40" y="6203"/>
                      <a:pt x="40" y="6373"/>
                    </a:cubicBezTo>
                    <a:lnTo>
                      <a:pt x="40" y="6386"/>
                    </a:lnTo>
                    <a:cubicBezTo>
                      <a:pt x="66" y="7040"/>
                      <a:pt x="157" y="7760"/>
                      <a:pt x="615" y="8218"/>
                    </a:cubicBezTo>
                    <a:lnTo>
                      <a:pt x="694" y="6661"/>
                    </a:lnTo>
                    <a:lnTo>
                      <a:pt x="746" y="5758"/>
                    </a:lnTo>
                    <a:lnTo>
                      <a:pt x="785" y="4908"/>
                    </a:lnTo>
                    <a:lnTo>
                      <a:pt x="851" y="3769"/>
                    </a:lnTo>
                    <a:lnTo>
                      <a:pt x="877" y="3534"/>
                    </a:lnTo>
                    <a:cubicBezTo>
                      <a:pt x="877" y="3534"/>
                      <a:pt x="890" y="2945"/>
                      <a:pt x="916" y="2160"/>
                    </a:cubicBezTo>
                    <a:cubicBezTo>
                      <a:pt x="916" y="2003"/>
                      <a:pt x="929" y="1833"/>
                      <a:pt x="929" y="1663"/>
                    </a:cubicBezTo>
                    <a:cubicBezTo>
                      <a:pt x="956" y="1296"/>
                      <a:pt x="956" y="904"/>
                      <a:pt x="969" y="524"/>
                    </a:cubicBezTo>
                    <a:lnTo>
                      <a:pt x="982" y="1"/>
                    </a:lnTo>
                    <a:close/>
                  </a:path>
                </a:pathLst>
              </a:custGeom>
              <a:solidFill>
                <a:schemeClr val="accent4"/>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13" name="Google Shape;1013;p41"/>
              <p:cNvSpPr/>
              <p:nvPr/>
            </p:nvSpPr>
            <p:spPr>
              <a:xfrm>
                <a:off x="4378025" y="4918325"/>
                <a:ext cx="60875" cy="59550"/>
              </a:xfrm>
              <a:custGeom>
                <a:avLst/>
                <a:gdLst/>
                <a:ahLst/>
                <a:cxnLst/>
                <a:rect l="l" t="t" r="r" b="b"/>
                <a:pathLst>
                  <a:path w="2435" h="2382" extrusionOk="0">
                    <a:moveTo>
                      <a:pt x="1076" y="0"/>
                    </a:moveTo>
                    <a:cubicBezTo>
                      <a:pt x="914" y="0"/>
                      <a:pt x="698" y="84"/>
                      <a:pt x="615" y="242"/>
                    </a:cubicBezTo>
                    <a:cubicBezTo>
                      <a:pt x="615" y="242"/>
                      <a:pt x="0" y="1276"/>
                      <a:pt x="249" y="1603"/>
                    </a:cubicBezTo>
                    <a:cubicBezTo>
                      <a:pt x="461" y="1897"/>
                      <a:pt x="873" y="2381"/>
                      <a:pt x="1306" y="2381"/>
                    </a:cubicBezTo>
                    <a:cubicBezTo>
                      <a:pt x="1355" y="2381"/>
                      <a:pt x="1404" y="2375"/>
                      <a:pt x="1453" y="2362"/>
                    </a:cubicBezTo>
                    <a:cubicBezTo>
                      <a:pt x="1963" y="2231"/>
                      <a:pt x="2303" y="1223"/>
                      <a:pt x="2369" y="936"/>
                    </a:cubicBezTo>
                    <a:cubicBezTo>
                      <a:pt x="2434" y="635"/>
                      <a:pt x="1335" y="229"/>
                      <a:pt x="1270" y="85"/>
                    </a:cubicBezTo>
                    <a:cubicBezTo>
                      <a:pt x="1246" y="28"/>
                      <a:pt x="1170" y="0"/>
                      <a:pt x="107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14" name="Google Shape;1014;p41"/>
              <p:cNvSpPr/>
              <p:nvPr/>
            </p:nvSpPr>
            <p:spPr>
              <a:xfrm>
                <a:off x="4538300" y="4926150"/>
                <a:ext cx="62150" cy="59500"/>
              </a:xfrm>
              <a:custGeom>
                <a:avLst/>
                <a:gdLst/>
                <a:ahLst/>
                <a:cxnLst/>
                <a:rect l="l" t="t" r="r" b="b"/>
                <a:pathLst>
                  <a:path w="2486" h="2380" extrusionOk="0">
                    <a:moveTo>
                      <a:pt x="1232" y="0"/>
                    </a:moveTo>
                    <a:cubicBezTo>
                      <a:pt x="1201" y="0"/>
                      <a:pt x="1170" y="3"/>
                      <a:pt x="1139" y="8"/>
                    </a:cubicBezTo>
                    <a:cubicBezTo>
                      <a:pt x="642" y="99"/>
                      <a:pt x="197" y="1067"/>
                      <a:pt x="92" y="1355"/>
                    </a:cubicBezTo>
                    <a:cubicBezTo>
                      <a:pt x="1" y="1643"/>
                      <a:pt x="1061" y="2140"/>
                      <a:pt x="1113" y="2284"/>
                    </a:cubicBezTo>
                    <a:cubicBezTo>
                      <a:pt x="1134" y="2348"/>
                      <a:pt x="1222" y="2379"/>
                      <a:pt x="1330" y="2379"/>
                    </a:cubicBezTo>
                    <a:cubicBezTo>
                      <a:pt x="1487" y="2379"/>
                      <a:pt x="1687" y="2312"/>
                      <a:pt x="1780" y="2180"/>
                    </a:cubicBezTo>
                    <a:cubicBezTo>
                      <a:pt x="1780" y="2180"/>
                      <a:pt x="1780" y="2180"/>
                      <a:pt x="1780" y="2180"/>
                    </a:cubicBezTo>
                    <a:cubicBezTo>
                      <a:pt x="1790" y="2180"/>
                      <a:pt x="2485" y="1209"/>
                      <a:pt x="2278" y="871"/>
                    </a:cubicBezTo>
                    <a:cubicBezTo>
                      <a:pt x="2056" y="540"/>
                      <a:pt x="1697" y="0"/>
                      <a:pt x="123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15" name="Google Shape;1015;p41"/>
              <p:cNvSpPr/>
              <p:nvPr/>
            </p:nvSpPr>
            <p:spPr>
              <a:xfrm>
                <a:off x="4409750" y="4887400"/>
                <a:ext cx="44850" cy="31200"/>
              </a:xfrm>
              <a:custGeom>
                <a:avLst/>
                <a:gdLst/>
                <a:ahLst/>
                <a:cxnLst/>
                <a:rect l="l" t="t" r="r" b="b"/>
                <a:pathLst>
                  <a:path w="1794" h="1248" extrusionOk="0">
                    <a:moveTo>
                      <a:pt x="1623" y="1"/>
                    </a:moveTo>
                    <a:cubicBezTo>
                      <a:pt x="1139" y="66"/>
                      <a:pt x="655" y="144"/>
                      <a:pt x="223" y="236"/>
                    </a:cubicBezTo>
                    <a:cubicBezTo>
                      <a:pt x="79" y="367"/>
                      <a:pt x="1" y="485"/>
                      <a:pt x="27" y="524"/>
                    </a:cubicBezTo>
                    <a:cubicBezTo>
                      <a:pt x="79" y="616"/>
                      <a:pt x="799" y="1178"/>
                      <a:pt x="1113" y="1244"/>
                    </a:cubicBezTo>
                    <a:cubicBezTo>
                      <a:pt x="1125" y="1246"/>
                      <a:pt x="1138" y="1247"/>
                      <a:pt x="1150" y="1247"/>
                    </a:cubicBezTo>
                    <a:cubicBezTo>
                      <a:pt x="1448" y="1247"/>
                      <a:pt x="1702" y="524"/>
                      <a:pt x="1702" y="524"/>
                    </a:cubicBezTo>
                    <a:cubicBezTo>
                      <a:pt x="1793" y="354"/>
                      <a:pt x="1741" y="171"/>
                      <a:pt x="162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16" name="Google Shape;1016;p41"/>
              <p:cNvSpPr/>
              <p:nvPr/>
            </p:nvSpPr>
            <p:spPr>
              <a:xfrm>
                <a:off x="4591300" y="4629625"/>
                <a:ext cx="12450" cy="12800"/>
              </a:xfrm>
              <a:custGeom>
                <a:avLst/>
                <a:gdLst/>
                <a:ahLst/>
                <a:cxnLst/>
                <a:rect l="l" t="t" r="r" b="b"/>
                <a:pathLst>
                  <a:path w="498" h="512" extrusionOk="0">
                    <a:moveTo>
                      <a:pt x="1" y="1"/>
                    </a:moveTo>
                    <a:cubicBezTo>
                      <a:pt x="1" y="171"/>
                      <a:pt x="27" y="341"/>
                      <a:pt x="27" y="511"/>
                    </a:cubicBezTo>
                    <a:cubicBezTo>
                      <a:pt x="184" y="511"/>
                      <a:pt x="354" y="498"/>
                      <a:pt x="498" y="498"/>
                    </a:cubicBezTo>
                    <a:cubicBezTo>
                      <a:pt x="328" y="315"/>
                      <a:pt x="158" y="132"/>
                      <a:pt x="92" y="40"/>
                    </a:cubicBezTo>
                    <a:cubicBezTo>
                      <a:pt x="66" y="1"/>
                      <a:pt x="40" y="1"/>
                      <a:pt x="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17" name="Google Shape;1017;p41"/>
              <p:cNvSpPr/>
              <p:nvPr/>
            </p:nvSpPr>
            <p:spPr>
              <a:xfrm>
                <a:off x="4626300" y="4688525"/>
                <a:ext cx="23250" cy="28800"/>
              </a:xfrm>
              <a:custGeom>
                <a:avLst/>
                <a:gdLst/>
                <a:ahLst/>
                <a:cxnLst/>
                <a:rect l="l" t="t" r="r" b="b"/>
                <a:pathLst>
                  <a:path w="930" h="1152" extrusionOk="0">
                    <a:moveTo>
                      <a:pt x="459" y="0"/>
                    </a:moveTo>
                    <a:lnTo>
                      <a:pt x="419" y="39"/>
                    </a:lnTo>
                    <a:lnTo>
                      <a:pt x="302" y="144"/>
                    </a:lnTo>
                    <a:lnTo>
                      <a:pt x="288" y="170"/>
                    </a:lnTo>
                    <a:cubicBezTo>
                      <a:pt x="131" y="340"/>
                      <a:pt x="1" y="471"/>
                      <a:pt x="27" y="523"/>
                    </a:cubicBezTo>
                    <a:cubicBezTo>
                      <a:pt x="40" y="563"/>
                      <a:pt x="105" y="602"/>
                      <a:pt x="197" y="667"/>
                    </a:cubicBezTo>
                    <a:cubicBezTo>
                      <a:pt x="367" y="824"/>
                      <a:pt x="668" y="1034"/>
                      <a:pt x="890" y="1152"/>
                    </a:cubicBezTo>
                    <a:cubicBezTo>
                      <a:pt x="903" y="785"/>
                      <a:pt x="903" y="393"/>
                      <a:pt x="930" y="13"/>
                    </a:cubicBezTo>
                    <a:cubicBezTo>
                      <a:pt x="759" y="13"/>
                      <a:pt x="602" y="0"/>
                      <a:pt x="45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18" name="Google Shape;1018;p41"/>
              <p:cNvSpPr/>
              <p:nvPr/>
            </p:nvSpPr>
            <p:spPr>
              <a:xfrm>
                <a:off x="4552700" y="4826225"/>
                <a:ext cx="41250" cy="43675"/>
              </a:xfrm>
              <a:custGeom>
                <a:avLst/>
                <a:gdLst/>
                <a:ahLst/>
                <a:cxnLst/>
                <a:rect l="l" t="t" r="r" b="b"/>
                <a:pathLst>
                  <a:path w="1650" h="1747" extrusionOk="0">
                    <a:moveTo>
                      <a:pt x="720" y="1"/>
                    </a:moveTo>
                    <a:cubicBezTo>
                      <a:pt x="563" y="393"/>
                      <a:pt x="341" y="851"/>
                      <a:pt x="1" y="1231"/>
                    </a:cubicBezTo>
                    <a:cubicBezTo>
                      <a:pt x="262" y="1427"/>
                      <a:pt x="655" y="1689"/>
                      <a:pt x="851" y="1741"/>
                    </a:cubicBezTo>
                    <a:cubicBezTo>
                      <a:pt x="865" y="1745"/>
                      <a:pt x="879" y="1746"/>
                      <a:pt x="893" y="1746"/>
                    </a:cubicBezTo>
                    <a:cubicBezTo>
                      <a:pt x="1180" y="1746"/>
                      <a:pt x="1453" y="1021"/>
                      <a:pt x="1453" y="1021"/>
                    </a:cubicBezTo>
                    <a:cubicBezTo>
                      <a:pt x="1649" y="629"/>
                      <a:pt x="1008" y="40"/>
                      <a:pt x="72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19" name="Google Shape;1019;p41"/>
              <p:cNvSpPr/>
              <p:nvPr/>
            </p:nvSpPr>
            <p:spPr>
              <a:xfrm>
                <a:off x="4451625" y="4912050"/>
                <a:ext cx="46475" cy="44150"/>
              </a:xfrm>
              <a:custGeom>
                <a:avLst/>
                <a:gdLst/>
                <a:ahLst/>
                <a:cxnLst/>
                <a:rect l="l" t="t" r="r" b="b"/>
                <a:pathLst>
                  <a:path w="1859" h="1766" extrusionOk="0">
                    <a:moveTo>
                      <a:pt x="846" y="0"/>
                    </a:moveTo>
                    <a:cubicBezTo>
                      <a:pt x="784" y="0"/>
                      <a:pt x="732" y="19"/>
                      <a:pt x="694" y="61"/>
                    </a:cubicBezTo>
                    <a:cubicBezTo>
                      <a:pt x="694" y="61"/>
                      <a:pt x="0" y="781"/>
                      <a:pt x="288" y="1082"/>
                    </a:cubicBezTo>
                    <a:cubicBezTo>
                      <a:pt x="551" y="1344"/>
                      <a:pt x="853" y="1765"/>
                      <a:pt x="1168" y="1765"/>
                    </a:cubicBezTo>
                    <a:cubicBezTo>
                      <a:pt x="1215" y="1765"/>
                      <a:pt x="1262" y="1756"/>
                      <a:pt x="1309" y="1736"/>
                    </a:cubicBezTo>
                    <a:cubicBezTo>
                      <a:pt x="1649" y="1592"/>
                      <a:pt x="1858" y="938"/>
                      <a:pt x="1754" y="663"/>
                    </a:cubicBezTo>
                    <a:cubicBezTo>
                      <a:pt x="1656" y="435"/>
                      <a:pt x="1144" y="0"/>
                      <a:pt x="84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20" name="Google Shape;1020;p41"/>
              <p:cNvSpPr/>
              <p:nvPr/>
            </p:nvSpPr>
            <p:spPr>
              <a:xfrm>
                <a:off x="4637100" y="4928950"/>
                <a:ext cx="1650" cy="11475"/>
              </a:xfrm>
              <a:custGeom>
                <a:avLst/>
                <a:gdLst/>
                <a:ahLst/>
                <a:cxnLst/>
                <a:rect l="l" t="t" r="r" b="b"/>
                <a:pathLst>
                  <a:path w="66" h="459" extrusionOk="0">
                    <a:moveTo>
                      <a:pt x="40" y="0"/>
                    </a:moveTo>
                    <a:lnTo>
                      <a:pt x="0" y="458"/>
                    </a:lnTo>
                    <a:cubicBezTo>
                      <a:pt x="53" y="301"/>
                      <a:pt x="66" y="118"/>
                      <a:pt x="4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21" name="Google Shape;1021;p41"/>
              <p:cNvSpPr/>
              <p:nvPr/>
            </p:nvSpPr>
            <p:spPr>
              <a:xfrm>
                <a:off x="4593925" y="4912050"/>
                <a:ext cx="44175" cy="44150"/>
              </a:xfrm>
              <a:custGeom>
                <a:avLst/>
                <a:gdLst/>
                <a:ahLst/>
                <a:cxnLst/>
                <a:rect l="l" t="t" r="r" b="b"/>
                <a:pathLst>
                  <a:path w="1767" h="1766" extrusionOk="0">
                    <a:moveTo>
                      <a:pt x="854" y="1"/>
                    </a:moveTo>
                    <a:cubicBezTo>
                      <a:pt x="793" y="1"/>
                      <a:pt x="742" y="19"/>
                      <a:pt x="707" y="61"/>
                    </a:cubicBezTo>
                    <a:cubicBezTo>
                      <a:pt x="707" y="61"/>
                      <a:pt x="0" y="781"/>
                      <a:pt x="288" y="1082"/>
                    </a:cubicBezTo>
                    <a:cubicBezTo>
                      <a:pt x="550" y="1344"/>
                      <a:pt x="852" y="1765"/>
                      <a:pt x="1168" y="1765"/>
                    </a:cubicBezTo>
                    <a:cubicBezTo>
                      <a:pt x="1215" y="1765"/>
                      <a:pt x="1262" y="1756"/>
                      <a:pt x="1309" y="1736"/>
                    </a:cubicBezTo>
                    <a:cubicBezTo>
                      <a:pt x="1505" y="1658"/>
                      <a:pt x="1662" y="1396"/>
                      <a:pt x="1727" y="1147"/>
                    </a:cubicBezTo>
                    <a:lnTo>
                      <a:pt x="1767" y="689"/>
                    </a:lnTo>
                    <a:lnTo>
                      <a:pt x="1767" y="676"/>
                    </a:lnTo>
                    <a:cubicBezTo>
                      <a:pt x="1669" y="437"/>
                      <a:pt x="1148" y="1"/>
                      <a:pt x="85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22" name="Google Shape;1022;p41"/>
              <p:cNvSpPr/>
              <p:nvPr/>
            </p:nvSpPr>
            <p:spPr>
              <a:xfrm>
                <a:off x="4580825" y="4732675"/>
                <a:ext cx="22925" cy="41950"/>
              </a:xfrm>
              <a:custGeom>
                <a:avLst/>
                <a:gdLst/>
                <a:ahLst/>
                <a:cxnLst/>
                <a:rect l="l" t="t" r="r" b="b"/>
                <a:pathLst>
                  <a:path w="917" h="1678" extrusionOk="0">
                    <a:moveTo>
                      <a:pt x="197" y="1"/>
                    </a:moveTo>
                    <a:cubicBezTo>
                      <a:pt x="132" y="537"/>
                      <a:pt x="66" y="1113"/>
                      <a:pt x="1" y="1610"/>
                    </a:cubicBezTo>
                    <a:cubicBezTo>
                      <a:pt x="67" y="1651"/>
                      <a:pt x="149" y="1677"/>
                      <a:pt x="227" y="1677"/>
                    </a:cubicBezTo>
                    <a:cubicBezTo>
                      <a:pt x="272" y="1677"/>
                      <a:pt x="316" y="1668"/>
                      <a:pt x="354" y="1649"/>
                    </a:cubicBezTo>
                    <a:cubicBezTo>
                      <a:pt x="707" y="1505"/>
                      <a:pt x="917" y="851"/>
                      <a:pt x="799" y="576"/>
                    </a:cubicBezTo>
                    <a:cubicBezTo>
                      <a:pt x="734" y="406"/>
                      <a:pt x="459" y="131"/>
                      <a:pt x="19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23" name="Google Shape;1023;p41"/>
              <p:cNvSpPr/>
              <p:nvPr/>
            </p:nvSpPr>
            <p:spPr>
              <a:xfrm>
                <a:off x="4586075" y="4972150"/>
                <a:ext cx="47450" cy="38150"/>
              </a:xfrm>
              <a:custGeom>
                <a:avLst/>
                <a:gdLst/>
                <a:ahLst/>
                <a:cxnLst/>
                <a:rect l="l" t="t" r="r" b="b"/>
                <a:pathLst>
                  <a:path w="1898" h="1526" extrusionOk="0">
                    <a:moveTo>
                      <a:pt x="849" y="1"/>
                    </a:moveTo>
                    <a:cubicBezTo>
                      <a:pt x="688" y="1"/>
                      <a:pt x="550" y="43"/>
                      <a:pt x="497" y="170"/>
                    </a:cubicBezTo>
                    <a:cubicBezTo>
                      <a:pt x="327" y="549"/>
                      <a:pt x="0" y="1085"/>
                      <a:pt x="262" y="1347"/>
                    </a:cubicBezTo>
                    <a:cubicBezTo>
                      <a:pt x="387" y="1472"/>
                      <a:pt x="608" y="1526"/>
                      <a:pt x="829" y="1526"/>
                    </a:cubicBezTo>
                    <a:cubicBezTo>
                      <a:pt x="1070" y="1526"/>
                      <a:pt x="1310" y="1463"/>
                      <a:pt x="1426" y="1360"/>
                    </a:cubicBezTo>
                    <a:cubicBezTo>
                      <a:pt x="1636" y="1164"/>
                      <a:pt x="1897" y="261"/>
                      <a:pt x="1583" y="170"/>
                    </a:cubicBezTo>
                    <a:cubicBezTo>
                      <a:pt x="1583" y="170"/>
                      <a:pt x="1170" y="1"/>
                      <a:pt x="84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24" name="Google Shape;1024;p41"/>
              <p:cNvSpPr/>
              <p:nvPr/>
            </p:nvSpPr>
            <p:spPr>
              <a:xfrm>
                <a:off x="4503300" y="4981525"/>
                <a:ext cx="51050" cy="39100"/>
              </a:xfrm>
              <a:custGeom>
                <a:avLst/>
                <a:gdLst/>
                <a:ahLst/>
                <a:cxnLst/>
                <a:rect l="l" t="t" r="r" b="b"/>
                <a:pathLst>
                  <a:path w="2042" h="1564" extrusionOk="0">
                    <a:moveTo>
                      <a:pt x="1058" y="1"/>
                    </a:moveTo>
                    <a:cubicBezTo>
                      <a:pt x="1041" y="1"/>
                      <a:pt x="1024" y="2"/>
                      <a:pt x="1008" y="4"/>
                    </a:cubicBezTo>
                    <a:cubicBezTo>
                      <a:pt x="707" y="56"/>
                      <a:pt x="1" y="658"/>
                      <a:pt x="210" y="920"/>
                    </a:cubicBezTo>
                    <a:cubicBezTo>
                      <a:pt x="210" y="920"/>
                      <a:pt x="643" y="1563"/>
                      <a:pt x="987" y="1563"/>
                    </a:cubicBezTo>
                    <a:cubicBezTo>
                      <a:pt x="1036" y="1563"/>
                      <a:pt x="1082" y="1551"/>
                      <a:pt x="1126" y="1522"/>
                    </a:cubicBezTo>
                    <a:cubicBezTo>
                      <a:pt x="1466" y="1299"/>
                      <a:pt x="2042" y="1038"/>
                      <a:pt x="1950" y="658"/>
                    </a:cubicBezTo>
                    <a:cubicBezTo>
                      <a:pt x="1889" y="312"/>
                      <a:pt x="1359" y="1"/>
                      <a:pt x="105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25" name="Google Shape;1025;p41"/>
              <p:cNvSpPr/>
              <p:nvPr/>
            </p:nvSpPr>
            <p:spPr>
              <a:xfrm>
                <a:off x="4355450" y="4971800"/>
                <a:ext cx="38625" cy="39050"/>
              </a:xfrm>
              <a:custGeom>
                <a:avLst/>
                <a:gdLst/>
                <a:ahLst/>
                <a:cxnLst/>
                <a:rect l="l" t="t" r="r" b="b"/>
                <a:pathLst>
                  <a:path w="1545" h="1562" extrusionOk="0">
                    <a:moveTo>
                      <a:pt x="500" y="1"/>
                    </a:moveTo>
                    <a:cubicBezTo>
                      <a:pt x="412" y="1"/>
                      <a:pt x="333" y="14"/>
                      <a:pt x="275" y="40"/>
                    </a:cubicBezTo>
                    <a:cubicBezTo>
                      <a:pt x="197" y="66"/>
                      <a:pt x="92" y="170"/>
                      <a:pt x="1" y="275"/>
                    </a:cubicBezTo>
                    <a:cubicBezTo>
                      <a:pt x="66" y="694"/>
                      <a:pt x="144" y="1086"/>
                      <a:pt x="249" y="1440"/>
                    </a:cubicBezTo>
                    <a:cubicBezTo>
                      <a:pt x="366" y="1510"/>
                      <a:pt x="487" y="1561"/>
                      <a:pt x="594" y="1561"/>
                    </a:cubicBezTo>
                    <a:cubicBezTo>
                      <a:pt x="667" y="1561"/>
                      <a:pt x="733" y="1537"/>
                      <a:pt x="786" y="1479"/>
                    </a:cubicBezTo>
                    <a:cubicBezTo>
                      <a:pt x="1060" y="1165"/>
                      <a:pt x="1545" y="772"/>
                      <a:pt x="1374" y="432"/>
                    </a:cubicBezTo>
                    <a:cubicBezTo>
                      <a:pt x="1252" y="157"/>
                      <a:pt x="812" y="1"/>
                      <a:pt x="50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26" name="Google Shape;1026;p41"/>
              <p:cNvSpPr/>
              <p:nvPr/>
            </p:nvSpPr>
            <p:spPr>
              <a:xfrm>
                <a:off x="4432000" y="4964025"/>
                <a:ext cx="61525" cy="61125"/>
              </a:xfrm>
              <a:custGeom>
                <a:avLst/>
                <a:gdLst/>
                <a:ahLst/>
                <a:cxnLst/>
                <a:rect l="l" t="t" r="r" b="b"/>
                <a:pathLst>
                  <a:path w="2461" h="2445" extrusionOk="0">
                    <a:moveTo>
                      <a:pt x="989" y="1"/>
                    </a:moveTo>
                    <a:cubicBezTo>
                      <a:pt x="941" y="1"/>
                      <a:pt x="895" y="4"/>
                      <a:pt x="851" y="10"/>
                    </a:cubicBezTo>
                    <a:cubicBezTo>
                      <a:pt x="484" y="50"/>
                      <a:pt x="275" y="678"/>
                      <a:pt x="275" y="678"/>
                    </a:cubicBezTo>
                    <a:cubicBezTo>
                      <a:pt x="210" y="835"/>
                      <a:pt x="0" y="1332"/>
                      <a:pt x="197" y="1567"/>
                    </a:cubicBezTo>
                    <a:cubicBezTo>
                      <a:pt x="393" y="1816"/>
                      <a:pt x="602" y="2444"/>
                      <a:pt x="995" y="2444"/>
                    </a:cubicBezTo>
                    <a:cubicBezTo>
                      <a:pt x="1387" y="2444"/>
                      <a:pt x="2107" y="2444"/>
                      <a:pt x="2264" y="2143"/>
                    </a:cubicBezTo>
                    <a:cubicBezTo>
                      <a:pt x="2447" y="1855"/>
                      <a:pt x="2447" y="1437"/>
                      <a:pt x="2447" y="1162"/>
                    </a:cubicBezTo>
                    <a:cubicBezTo>
                      <a:pt x="2460" y="900"/>
                      <a:pt x="2290" y="534"/>
                      <a:pt x="2015" y="338"/>
                    </a:cubicBezTo>
                    <a:cubicBezTo>
                      <a:pt x="1763" y="154"/>
                      <a:pt x="1330" y="1"/>
                      <a:pt x="98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27" name="Google Shape;1027;p41"/>
              <p:cNvSpPr/>
              <p:nvPr/>
            </p:nvSpPr>
            <p:spPr>
              <a:xfrm>
                <a:off x="4593600" y="4833500"/>
                <a:ext cx="49400" cy="61450"/>
              </a:xfrm>
              <a:custGeom>
                <a:avLst/>
                <a:gdLst/>
                <a:ahLst/>
                <a:cxnLst/>
                <a:rect l="l" t="t" r="r" b="b"/>
                <a:pathLst>
                  <a:path w="1976" h="2458" extrusionOk="0">
                    <a:moveTo>
                      <a:pt x="953" y="0"/>
                    </a:moveTo>
                    <a:cubicBezTo>
                      <a:pt x="908" y="0"/>
                      <a:pt x="865" y="3"/>
                      <a:pt x="824" y="11"/>
                    </a:cubicBezTo>
                    <a:cubicBezTo>
                      <a:pt x="471" y="50"/>
                      <a:pt x="249" y="678"/>
                      <a:pt x="249" y="678"/>
                    </a:cubicBezTo>
                    <a:cubicBezTo>
                      <a:pt x="196" y="848"/>
                      <a:pt x="0" y="1345"/>
                      <a:pt x="196" y="1594"/>
                    </a:cubicBezTo>
                    <a:cubicBezTo>
                      <a:pt x="393" y="1843"/>
                      <a:pt x="602" y="2457"/>
                      <a:pt x="995" y="2457"/>
                    </a:cubicBezTo>
                    <a:cubicBezTo>
                      <a:pt x="1230" y="2457"/>
                      <a:pt x="1583" y="2457"/>
                      <a:pt x="1871" y="2392"/>
                    </a:cubicBezTo>
                    <a:lnTo>
                      <a:pt x="1871" y="2261"/>
                    </a:lnTo>
                    <a:lnTo>
                      <a:pt x="1884" y="1882"/>
                    </a:lnTo>
                    <a:lnTo>
                      <a:pt x="1976" y="338"/>
                    </a:lnTo>
                    <a:cubicBezTo>
                      <a:pt x="1806" y="220"/>
                      <a:pt x="1557" y="102"/>
                      <a:pt x="1322" y="50"/>
                    </a:cubicBezTo>
                    <a:cubicBezTo>
                      <a:pt x="1199" y="22"/>
                      <a:pt x="1070" y="0"/>
                      <a:pt x="95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28" name="Google Shape;1028;p41"/>
              <p:cNvSpPr/>
              <p:nvPr/>
            </p:nvSpPr>
            <p:spPr>
              <a:xfrm>
                <a:off x="4575275" y="4789400"/>
                <a:ext cx="34050" cy="36850"/>
              </a:xfrm>
              <a:custGeom>
                <a:avLst/>
                <a:gdLst/>
                <a:ahLst/>
                <a:cxnLst/>
                <a:rect l="l" t="t" r="r" b="b"/>
                <a:pathLst>
                  <a:path w="1362" h="1474" extrusionOk="0">
                    <a:moveTo>
                      <a:pt x="508" y="1"/>
                    </a:moveTo>
                    <a:cubicBezTo>
                      <a:pt x="477" y="1"/>
                      <a:pt x="447" y="3"/>
                      <a:pt x="419" y="8"/>
                    </a:cubicBezTo>
                    <a:cubicBezTo>
                      <a:pt x="210" y="34"/>
                      <a:pt x="92" y="414"/>
                      <a:pt x="92" y="414"/>
                    </a:cubicBezTo>
                    <a:lnTo>
                      <a:pt x="92" y="427"/>
                    </a:lnTo>
                    <a:cubicBezTo>
                      <a:pt x="53" y="623"/>
                      <a:pt x="40" y="754"/>
                      <a:pt x="40" y="754"/>
                    </a:cubicBezTo>
                    <a:cubicBezTo>
                      <a:pt x="40" y="754"/>
                      <a:pt x="27" y="806"/>
                      <a:pt x="0" y="911"/>
                    </a:cubicBezTo>
                    <a:cubicBezTo>
                      <a:pt x="0" y="937"/>
                      <a:pt x="27" y="950"/>
                      <a:pt x="40" y="977"/>
                    </a:cubicBezTo>
                    <a:cubicBezTo>
                      <a:pt x="170" y="1107"/>
                      <a:pt x="288" y="1474"/>
                      <a:pt x="511" y="1474"/>
                    </a:cubicBezTo>
                    <a:cubicBezTo>
                      <a:pt x="746" y="1474"/>
                      <a:pt x="1165" y="1474"/>
                      <a:pt x="1270" y="1304"/>
                    </a:cubicBezTo>
                    <a:cubicBezTo>
                      <a:pt x="1361" y="1120"/>
                      <a:pt x="1361" y="872"/>
                      <a:pt x="1361" y="715"/>
                    </a:cubicBezTo>
                    <a:cubicBezTo>
                      <a:pt x="1361" y="545"/>
                      <a:pt x="1270" y="322"/>
                      <a:pt x="1099" y="205"/>
                    </a:cubicBezTo>
                    <a:cubicBezTo>
                      <a:pt x="963" y="103"/>
                      <a:pt x="710" y="1"/>
                      <a:pt x="5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29" name="Google Shape;1029;p41"/>
              <p:cNvSpPr/>
              <p:nvPr/>
            </p:nvSpPr>
            <p:spPr>
              <a:xfrm>
                <a:off x="4349900" y="4907675"/>
                <a:ext cx="31100" cy="50075"/>
              </a:xfrm>
              <a:custGeom>
                <a:avLst/>
                <a:gdLst/>
                <a:ahLst/>
                <a:cxnLst/>
                <a:rect l="l" t="t" r="r" b="b"/>
                <a:pathLst>
                  <a:path w="1244" h="2003" extrusionOk="0">
                    <a:moveTo>
                      <a:pt x="916" y="1"/>
                    </a:moveTo>
                    <a:cubicBezTo>
                      <a:pt x="92" y="577"/>
                      <a:pt x="0" y="956"/>
                      <a:pt x="105" y="2003"/>
                    </a:cubicBezTo>
                    <a:cubicBezTo>
                      <a:pt x="484" y="2003"/>
                      <a:pt x="929" y="1950"/>
                      <a:pt x="1060" y="1715"/>
                    </a:cubicBezTo>
                    <a:cubicBezTo>
                      <a:pt x="1243" y="1427"/>
                      <a:pt x="1243" y="1021"/>
                      <a:pt x="1243" y="734"/>
                    </a:cubicBezTo>
                    <a:cubicBezTo>
                      <a:pt x="1243" y="511"/>
                      <a:pt x="1125" y="210"/>
                      <a:pt x="91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30" name="Google Shape;1030;p41"/>
              <p:cNvSpPr/>
              <p:nvPr/>
            </p:nvSpPr>
            <p:spPr>
              <a:xfrm>
                <a:off x="4491525" y="4949925"/>
                <a:ext cx="25225" cy="27800"/>
              </a:xfrm>
              <a:custGeom>
                <a:avLst/>
                <a:gdLst/>
                <a:ahLst/>
                <a:cxnLst/>
                <a:rect l="l" t="t" r="r" b="b"/>
                <a:pathLst>
                  <a:path w="1009" h="1112" extrusionOk="0">
                    <a:moveTo>
                      <a:pt x="681" y="0"/>
                    </a:moveTo>
                    <a:cubicBezTo>
                      <a:pt x="663" y="0"/>
                      <a:pt x="646" y="8"/>
                      <a:pt x="629" y="25"/>
                    </a:cubicBezTo>
                    <a:cubicBezTo>
                      <a:pt x="629" y="25"/>
                      <a:pt x="1" y="601"/>
                      <a:pt x="236" y="810"/>
                    </a:cubicBezTo>
                    <a:cubicBezTo>
                      <a:pt x="447" y="996"/>
                      <a:pt x="552" y="1112"/>
                      <a:pt x="708" y="1112"/>
                    </a:cubicBezTo>
                    <a:cubicBezTo>
                      <a:pt x="716" y="1112"/>
                      <a:pt x="725" y="1112"/>
                      <a:pt x="733" y="1111"/>
                    </a:cubicBezTo>
                    <a:cubicBezTo>
                      <a:pt x="904" y="1098"/>
                      <a:pt x="1008" y="588"/>
                      <a:pt x="969" y="457"/>
                    </a:cubicBezTo>
                    <a:cubicBezTo>
                      <a:pt x="935" y="343"/>
                      <a:pt x="801" y="0"/>
                      <a:pt x="68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31" name="Google Shape;1031;p41"/>
              <p:cNvSpPr/>
              <p:nvPr/>
            </p:nvSpPr>
            <p:spPr>
              <a:xfrm>
                <a:off x="4404200" y="4991375"/>
                <a:ext cx="23575" cy="19525"/>
              </a:xfrm>
              <a:custGeom>
                <a:avLst/>
                <a:gdLst/>
                <a:ahLst/>
                <a:cxnLst/>
                <a:rect l="l" t="t" r="r" b="b"/>
                <a:pathLst>
                  <a:path w="943" h="781" extrusionOk="0">
                    <a:moveTo>
                      <a:pt x="421" y="1"/>
                    </a:moveTo>
                    <a:cubicBezTo>
                      <a:pt x="374" y="1"/>
                      <a:pt x="328" y="20"/>
                      <a:pt x="288" y="68"/>
                    </a:cubicBezTo>
                    <a:cubicBezTo>
                      <a:pt x="118" y="316"/>
                      <a:pt x="0" y="434"/>
                      <a:pt x="26" y="591"/>
                    </a:cubicBezTo>
                    <a:cubicBezTo>
                      <a:pt x="56" y="719"/>
                      <a:pt x="353" y="781"/>
                      <a:pt x="554" y="781"/>
                    </a:cubicBezTo>
                    <a:cubicBezTo>
                      <a:pt x="619" y="781"/>
                      <a:pt x="674" y="774"/>
                      <a:pt x="707" y="761"/>
                    </a:cubicBezTo>
                    <a:cubicBezTo>
                      <a:pt x="838" y="709"/>
                      <a:pt x="942" y="382"/>
                      <a:pt x="811" y="290"/>
                    </a:cubicBezTo>
                    <a:cubicBezTo>
                      <a:pt x="811" y="290"/>
                      <a:pt x="604" y="1"/>
                      <a:pt x="42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32" name="Google Shape;1032;p41"/>
              <p:cNvSpPr/>
              <p:nvPr/>
            </p:nvSpPr>
            <p:spPr>
              <a:xfrm>
                <a:off x="4535375" y="4875575"/>
                <a:ext cx="23575" cy="19550"/>
              </a:xfrm>
              <a:custGeom>
                <a:avLst/>
                <a:gdLst/>
                <a:ahLst/>
                <a:cxnLst/>
                <a:rect l="l" t="t" r="r" b="b"/>
                <a:pathLst>
                  <a:path w="943" h="782" extrusionOk="0">
                    <a:moveTo>
                      <a:pt x="417" y="1"/>
                    </a:moveTo>
                    <a:cubicBezTo>
                      <a:pt x="370" y="1"/>
                      <a:pt x="325" y="20"/>
                      <a:pt x="288" y="68"/>
                    </a:cubicBezTo>
                    <a:cubicBezTo>
                      <a:pt x="118" y="317"/>
                      <a:pt x="0" y="434"/>
                      <a:pt x="26" y="604"/>
                    </a:cubicBezTo>
                    <a:cubicBezTo>
                      <a:pt x="56" y="722"/>
                      <a:pt x="350" y="781"/>
                      <a:pt x="551" y="781"/>
                    </a:cubicBezTo>
                    <a:cubicBezTo>
                      <a:pt x="617" y="781"/>
                      <a:pt x="674" y="774"/>
                      <a:pt x="707" y="761"/>
                    </a:cubicBezTo>
                    <a:cubicBezTo>
                      <a:pt x="837" y="709"/>
                      <a:pt x="942" y="382"/>
                      <a:pt x="824" y="290"/>
                    </a:cubicBezTo>
                    <a:cubicBezTo>
                      <a:pt x="824" y="290"/>
                      <a:pt x="601" y="1"/>
                      <a:pt x="41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33" name="Google Shape;1033;p41"/>
              <p:cNvSpPr/>
              <p:nvPr/>
            </p:nvSpPr>
            <p:spPr>
              <a:xfrm>
                <a:off x="4600775" y="4764675"/>
                <a:ext cx="23600" cy="19225"/>
              </a:xfrm>
              <a:custGeom>
                <a:avLst/>
                <a:gdLst/>
                <a:ahLst/>
                <a:cxnLst/>
                <a:rect l="l" t="t" r="r" b="b"/>
                <a:pathLst>
                  <a:path w="944" h="769" extrusionOk="0">
                    <a:moveTo>
                      <a:pt x="429" y="1"/>
                    </a:moveTo>
                    <a:cubicBezTo>
                      <a:pt x="380" y="1"/>
                      <a:pt x="332" y="20"/>
                      <a:pt x="289" y="68"/>
                    </a:cubicBezTo>
                    <a:cubicBezTo>
                      <a:pt x="119" y="304"/>
                      <a:pt x="1" y="422"/>
                      <a:pt x="27" y="592"/>
                    </a:cubicBezTo>
                    <a:cubicBezTo>
                      <a:pt x="57" y="709"/>
                      <a:pt x="351" y="768"/>
                      <a:pt x="552" y="768"/>
                    </a:cubicBezTo>
                    <a:cubicBezTo>
                      <a:pt x="618" y="768"/>
                      <a:pt x="675" y="762"/>
                      <a:pt x="708" y="749"/>
                    </a:cubicBezTo>
                    <a:cubicBezTo>
                      <a:pt x="838" y="696"/>
                      <a:pt x="943" y="369"/>
                      <a:pt x="825" y="278"/>
                    </a:cubicBezTo>
                    <a:lnTo>
                      <a:pt x="825" y="278"/>
                    </a:lnTo>
                    <a:cubicBezTo>
                      <a:pt x="825" y="278"/>
                      <a:pt x="825" y="278"/>
                      <a:pt x="825" y="278"/>
                    </a:cubicBezTo>
                    <a:cubicBezTo>
                      <a:pt x="818" y="278"/>
                      <a:pt x="615" y="1"/>
                      <a:pt x="4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34" name="Google Shape;1034;p41"/>
              <p:cNvSpPr/>
              <p:nvPr/>
            </p:nvSpPr>
            <p:spPr>
              <a:xfrm>
                <a:off x="4617475" y="4623850"/>
                <a:ext cx="22925" cy="16925"/>
              </a:xfrm>
              <a:custGeom>
                <a:avLst/>
                <a:gdLst/>
                <a:ahLst/>
                <a:cxnLst/>
                <a:rect l="l" t="t" r="r" b="b"/>
                <a:pathLst>
                  <a:path w="917" h="677" extrusionOk="0">
                    <a:moveTo>
                      <a:pt x="494" y="1"/>
                    </a:moveTo>
                    <a:cubicBezTo>
                      <a:pt x="315" y="1"/>
                      <a:pt x="105" y="284"/>
                      <a:pt x="105" y="284"/>
                    </a:cubicBezTo>
                    <a:cubicBezTo>
                      <a:pt x="0" y="363"/>
                      <a:pt x="40" y="559"/>
                      <a:pt x="118" y="677"/>
                    </a:cubicBezTo>
                    <a:cubicBezTo>
                      <a:pt x="367" y="664"/>
                      <a:pt x="602" y="664"/>
                      <a:pt x="851" y="637"/>
                    </a:cubicBezTo>
                    <a:cubicBezTo>
                      <a:pt x="890" y="624"/>
                      <a:pt x="890" y="611"/>
                      <a:pt x="890" y="598"/>
                    </a:cubicBezTo>
                    <a:cubicBezTo>
                      <a:pt x="916" y="428"/>
                      <a:pt x="825" y="297"/>
                      <a:pt x="628" y="75"/>
                    </a:cubicBezTo>
                    <a:cubicBezTo>
                      <a:pt x="589" y="22"/>
                      <a:pt x="543" y="1"/>
                      <a:pt x="4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35" name="Google Shape;1035;p41"/>
              <p:cNvSpPr/>
              <p:nvPr/>
            </p:nvSpPr>
            <p:spPr>
              <a:xfrm>
                <a:off x="4602425" y="4686875"/>
                <a:ext cx="18350" cy="3475"/>
              </a:xfrm>
              <a:custGeom>
                <a:avLst/>
                <a:gdLst/>
                <a:ahLst/>
                <a:cxnLst/>
                <a:rect l="l" t="t" r="r" b="b"/>
                <a:pathLst>
                  <a:path w="734" h="139" extrusionOk="0">
                    <a:moveTo>
                      <a:pt x="0" y="1"/>
                    </a:moveTo>
                    <a:cubicBezTo>
                      <a:pt x="87" y="87"/>
                      <a:pt x="330" y="139"/>
                      <a:pt x="499" y="139"/>
                    </a:cubicBezTo>
                    <a:cubicBezTo>
                      <a:pt x="560" y="139"/>
                      <a:pt x="611" y="132"/>
                      <a:pt x="642" y="118"/>
                    </a:cubicBezTo>
                    <a:cubicBezTo>
                      <a:pt x="668" y="105"/>
                      <a:pt x="707" y="66"/>
                      <a:pt x="733" y="40"/>
                    </a:cubicBezTo>
                    <a:cubicBezTo>
                      <a:pt x="498" y="14"/>
                      <a:pt x="249" y="1"/>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36" name="Google Shape;1036;p41"/>
              <p:cNvSpPr/>
              <p:nvPr/>
            </p:nvSpPr>
            <p:spPr>
              <a:xfrm>
                <a:off x="4470925" y="4877925"/>
                <a:ext cx="45825" cy="29675"/>
              </a:xfrm>
              <a:custGeom>
                <a:avLst/>
                <a:gdLst/>
                <a:ahLst/>
                <a:cxnLst/>
                <a:rect l="l" t="t" r="r" b="b"/>
                <a:pathLst>
                  <a:path w="1833" h="1187" extrusionOk="0">
                    <a:moveTo>
                      <a:pt x="1675" y="0"/>
                    </a:moveTo>
                    <a:lnTo>
                      <a:pt x="1675" y="0"/>
                    </a:lnTo>
                    <a:cubicBezTo>
                      <a:pt x="1191" y="92"/>
                      <a:pt x="615" y="196"/>
                      <a:pt x="0" y="275"/>
                    </a:cubicBezTo>
                    <a:cubicBezTo>
                      <a:pt x="27" y="537"/>
                      <a:pt x="144" y="864"/>
                      <a:pt x="471" y="981"/>
                    </a:cubicBezTo>
                    <a:cubicBezTo>
                      <a:pt x="854" y="1112"/>
                      <a:pt x="1009" y="1186"/>
                      <a:pt x="1165" y="1186"/>
                    </a:cubicBezTo>
                    <a:cubicBezTo>
                      <a:pt x="1261" y="1186"/>
                      <a:pt x="1357" y="1159"/>
                      <a:pt x="1505" y="1099"/>
                    </a:cubicBezTo>
                    <a:cubicBezTo>
                      <a:pt x="1832" y="942"/>
                      <a:pt x="1806" y="393"/>
                      <a:pt x="167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37" name="Google Shape;1037;p41"/>
              <p:cNvSpPr/>
              <p:nvPr/>
            </p:nvSpPr>
            <p:spPr>
              <a:xfrm>
                <a:off x="4613225" y="4721875"/>
                <a:ext cx="35675" cy="48775"/>
              </a:xfrm>
              <a:custGeom>
                <a:avLst/>
                <a:gdLst/>
                <a:ahLst/>
                <a:cxnLst/>
                <a:rect l="l" t="t" r="r" b="b"/>
                <a:pathLst>
                  <a:path w="1427" h="1951" extrusionOk="0">
                    <a:moveTo>
                      <a:pt x="694" y="1"/>
                    </a:moveTo>
                    <a:lnTo>
                      <a:pt x="681" y="27"/>
                    </a:lnTo>
                    <a:cubicBezTo>
                      <a:pt x="550" y="145"/>
                      <a:pt x="0" y="747"/>
                      <a:pt x="327" y="1231"/>
                    </a:cubicBezTo>
                    <a:cubicBezTo>
                      <a:pt x="419" y="1401"/>
                      <a:pt x="497" y="1519"/>
                      <a:pt x="563" y="1597"/>
                    </a:cubicBezTo>
                    <a:cubicBezTo>
                      <a:pt x="720" y="1806"/>
                      <a:pt x="772" y="1872"/>
                      <a:pt x="1073" y="1937"/>
                    </a:cubicBezTo>
                    <a:cubicBezTo>
                      <a:pt x="1108" y="1946"/>
                      <a:pt x="1141" y="1950"/>
                      <a:pt x="1174" y="1950"/>
                    </a:cubicBezTo>
                    <a:cubicBezTo>
                      <a:pt x="1240" y="1950"/>
                      <a:pt x="1304" y="1933"/>
                      <a:pt x="1374" y="1898"/>
                    </a:cubicBezTo>
                    <a:lnTo>
                      <a:pt x="1387" y="1676"/>
                    </a:lnTo>
                    <a:cubicBezTo>
                      <a:pt x="1387" y="1676"/>
                      <a:pt x="1400" y="1087"/>
                      <a:pt x="1426" y="302"/>
                    </a:cubicBezTo>
                    <a:cubicBezTo>
                      <a:pt x="1165" y="132"/>
                      <a:pt x="864" y="1"/>
                      <a:pt x="6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38" name="Google Shape;1038;p41"/>
              <p:cNvSpPr/>
              <p:nvPr/>
            </p:nvSpPr>
            <p:spPr>
              <a:xfrm>
                <a:off x="4503625" y="4906675"/>
                <a:ext cx="36675" cy="36075"/>
              </a:xfrm>
              <a:custGeom>
                <a:avLst/>
                <a:gdLst/>
                <a:ahLst/>
                <a:cxnLst/>
                <a:rect l="l" t="t" r="r" b="b"/>
                <a:pathLst>
                  <a:path w="1467" h="1443" extrusionOk="0">
                    <a:moveTo>
                      <a:pt x="1042" y="1"/>
                    </a:moveTo>
                    <a:cubicBezTo>
                      <a:pt x="1031" y="1"/>
                      <a:pt x="1020" y="1"/>
                      <a:pt x="1008" y="2"/>
                    </a:cubicBezTo>
                    <a:cubicBezTo>
                      <a:pt x="1008" y="2"/>
                      <a:pt x="197" y="355"/>
                      <a:pt x="92" y="617"/>
                    </a:cubicBezTo>
                    <a:cubicBezTo>
                      <a:pt x="1" y="891"/>
                      <a:pt x="223" y="1415"/>
                      <a:pt x="734" y="1441"/>
                    </a:cubicBezTo>
                    <a:cubicBezTo>
                      <a:pt x="752" y="1442"/>
                      <a:pt x="770" y="1443"/>
                      <a:pt x="788" y="1443"/>
                    </a:cubicBezTo>
                    <a:cubicBezTo>
                      <a:pt x="1249" y="1443"/>
                      <a:pt x="1312" y="961"/>
                      <a:pt x="1388" y="721"/>
                    </a:cubicBezTo>
                    <a:cubicBezTo>
                      <a:pt x="1464" y="492"/>
                      <a:pt x="1466" y="1"/>
                      <a:pt x="104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39" name="Google Shape;1039;p41"/>
              <p:cNvSpPr/>
              <p:nvPr/>
            </p:nvSpPr>
            <p:spPr>
              <a:xfrm>
                <a:off x="4562850" y="4882875"/>
                <a:ext cx="38950" cy="34650"/>
              </a:xfrm>
              <a:custGeom>
                <a:avLst/>
                <a:gdLst/>
                <a:ahLst/>
                <a:cxnLst/>
                <a:rect l="l" t="t" r="r" b="b"/>
                <a:pathLst>
                  <a:path w="1558" h="1386" extrusionOk="0">
                    <a:moveTo>
                      <a:pt x="784" y="0"/>
                    </a:moveTo>
                    <a:cubicBezTo>
                      <a:pt x="382" y="0"/>
                      <a:pt x="253" y="424"/>
                      <a:pt x="157" y="640"/>
                    </a:cubicBezTo>
                    <a:cubicBezTo>
                      <a:pt x="66" y="862"/>
                      <a:pt x="0" y="1372"/>
                      <a:pt x="445" y="1385"/>
                    </a:cubicBezTo>
                    <a:cubicBezTo>
                      <a:pt x="445" y="1385"/>
                      <a:pt x="1309" y="1150"/>
                      <a:pt x="1426" y="914"/>
                    </a:cubicBezTo>
                    <a:cubicBezTo>
                      <a:pt x="1557" y="653"/>
                      <a:pt x="1387" y="103"/>
                      <a:pt x="903" y="11"/>
                    </a:cubicBezTo>
                    <a:cubicBezTo>
                      <a:pt x="861" y="4"/>
                      <a:pt x="821" y="0"/>
                      <a:pt x="78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40" name="Google Shape;1040;p41"/>
              <p:cNvSpPr/>
              <p:nvPr/>
            </p:nvSpPr>
            <p:spPr>
              <a:xfrm>
                <a:off x="4587375" y="4697725"/>
                <a:ext cx="32650" cy="32500"/>
              </a:xfrm>
              <a:custGeom>
                <a:avLst/>
                <a:gdLst/>
                <a:ahLst/>
                <a:cxnLst/>
                <a:rect l="l" t="t" r="r" b="b"/>
                <a:pathLst>
                  <a:path w="1306" h="1300" extrusionOk="0">
                    <a:moveTo>
                      <a:pt x="345" y="1"/>
                    </a:moveTo>
                    <a:cubicBezTo>
                      <a:pt x="258" y="1"/>
                      <a:pt x="158" y="19"/>
                      <a:pt x="66" y="38"/>
                    </a:cubicBezTo>
                    <a:cubicBezTo>
                      <a:pt x="53" y="247"/>
                      <a:pt x="14" y="496"/>
                      <a:pt x="0" y="757"/>
                    </a:cubicBezTo>
                    <a:cubicBezTo>
                      <a:pt x="158" y="993"/>
                      <a:pt x="393" y="1268"/>
                      <a:pt x="550" y="1294"/>
                    </a:cubicBezTo>
                    <a:cubicBezTo>
                      <a:pt x="572" y="1298"/>
                      <a:pt x="594" y="1300"/>
                      <a:pt x="618" y="1300"/>
                    </a:cubicBezTo>
                    <a:cubicBezTo>
                      <a:pt x="906" y="1300"/>
                      <a:pt x="1305" y="1007"/>
                      <a:pt x="1257" y="535"/>
                    </a:cubicBezTo>
                    <a:cubicBezTo>
                      <a:pt x="1204" y="25"/>
                      <a:pt x="707" y="38"/>
                      <a:pt x="445" y="12"/>
                    </a:cubicBezTo>
                    <a:cubicBezTo>
                      <a:pt x="415" y="4"/>
                      <a:pt x="381" y="1"/>
                      <a:pt x="34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41" name="Google Shape;1041;p41"/>
              <p:cNvSpPr/>
              <p:nvPr/>
            </p:nvSpPr>
            <p:spPr>
              <a:xfrm>
                <a:off x="4612225" y="4791800"/>
                <a:ext cx="33075" cy="31625"/>
              </a:xfrm>
              <a:custGeom>
                <a:avLst/>
                <a:gdLst/>
                <a:ahLst/>
                <a:cxnLst/>
                <a:rect l="l" t="t" r="r" b="b"/>
                <a:pathLst>
                  <a:path w="1323" h="1265" extrusionOk="0">
                    <a:moveTo>
                      <a:pt x="615" y="1"/>
                    </a:moveTo>
                    <a:cubicBezTo>
                      <a:pt x="601" y="1"/>
                      <a:pt x="588" y="2"/>
                      <a:pt x="577" y="4"/>
                    </a:cubicBezTo>
                    <a:lnTo>
                      <a:pt x="550" y="4"/>
                    </a:lnTo>
                    <a:cubicBezTo>
                      <a:pt x="302" y="109"/>
                      <a:pt x="1" y="580"/>
                      <a:pt x="263" y="1011"/>
                    </a:cubicBezTo>
                    <a:cubicBezTo>
                      <a:pt x="341" y="1155"/>
                      <a:pt x="446" y="1221"/>
                      <a:pt x="550" y="1247"/>
                    </a:cubicBezTo>
                    <a:cubicBezTo>
                      <a:pt x="596" y="1259"/>
                      <a:pt x="642" y="1265"/>
                      <a:pt x="689" y="1265"/>
                    </a:cubicBezTo>
                    <a:cubicBezTo>
                      <a:pt x="883" y="1265"/>
                      <a:pt x="1078" y="1171"/>
                      <a:pt x="1205" y="1129"/>
                    </a:cubicBezTo>
                    <a:cubicBezTo>
                      <a:pt x="1231" y="1129"/>
                      <a:pt x="1257" y="1116"/>
                      <a:pt x="1270" y="1116"/>
                    </a:cubicBezTo>
                    <a:lnTo>
                      <a:pt x="1322" y="266"/>
                    </a:lnTo>
                    <a:cubicBezTo>
                      <a:pt x="1092" y="144"/>
                      <a:pt x="784" y="1"/>
                      <a:pt x="61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42" name="Google Shape;1042;p41"/>
              <p:cNvSpPr/>
              <p:nvPr/>
            </p:nvSpPr>
            <p:spPr>
              <a:xfrm>
                <a:off x="4597525" y="5141250"/>
                <a:ext cx="26500" cy="26275"/>
              </a:xfrm>
              <a:custGeom>
                <a:avLst/>
                <a:gdLst/>
                <a:ahLst/>
                <a:cxnLst/>
                <a:rect l="l" t="t" r="r" b="b"/>
                <a:pathLst>
                  <a:path w="1060" h="1051" extrusionOk="0">
                    <a:moveTo>
                      <a:pt x="131" y="0"/>
                    </a:moveTo>
                    <a:lnTo>
                      <a:pt x="131" y="53"/>
                    </a:lnTo>
                    <a:cubicBezTo>
                      <a:pt x="131" y="53"/>
                      <a:pt x="0" y="982"/>
                      <a:pt x="471" y="1047"/>
                    </a:cubicBezTo>
                    <a:cubicBezTo>
                      <a:pt x="493" y="1050"/>
                      <a:pt x="514" y="1051"/>
                      <a:pt x="534" y="1051"/>
                    </a:cubicBezTo>
                    <a:cubicBezTo>
                      <a:pt x="915" y="1051"/>
                      <a:pt x="1023" y="590"/>
                      <a:pt x="1060" y="118"/>
                    </a:cubicBezTo>
                    <a:cubicBezTo>
                      <a:pt x="759" y="39"/>
                      <a:pt x="445" y="13"/>
                      <a:pt x="13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43" name="Google Shape;1043;p41"/>
              <p:cNvSpPr/>
              <p:nvPr/>
            </p:nvSpPr>
            <p:spPr>
              <a:xfrm>
                <a:off x="4546150" y="5143200"/>
                <a:ext cx="23900" cy="27400"/>
              </a:xfrm>
              <a:custGeom>
                <a:avLst/>
                <a:gdLst/>
                <a:ahLst/>
                <a:cxnLst/>
                <a:rect l="l" t="t" r="r" b="b"/>
                <a:pathLst>
                  <a:path w="956" h="1096" extrusionOk="0">
                    <a:moveTo>
                      <a:pt x="956" y="1"/>
                    </a:moveTo>
                    <a:cubicBezTo>
                      <a:pt x="629" y="53"/>
                      <a:pt x="302" y="132"/>
                      <a:pt x="1" y="236"/>
                    </a:cubicBezTo>
                    <a:cubicBezTo>
                      <a:pt x="40" y="668"/>
                      <a:pt x="106" y="969"/>
                      <a:pt x="171" y="1021"/>
                    </a:cubicBezTo>
                    <a:cubicBezTo>
                      <a:pt x="252" y="1070"/>
                      <a:pt x="336" y="1096"/>
                      <a:pt x="418" y="1096"/>
                    </a:cubicBezTo>
                    <a:cubicBezTo>
                      <a:pt x="666" y="1096"/>
                      <a:pt x="894" y="853"/>
                      <a:pt x="943" y="262"/>
                    </a:cubicBezTo>
                    <a:cubicBezTo>
                      <a:pt x="943" y="197"/>
                      <a:pt x="956" y="105"/>
                      <a:pt x="95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44" name="Google Shape;1044;p41"/>
              <p:cNvSpPr/>
              <p:nvPr/>
            </p:nvSpPr>
            <p:spPr>
              <a:xfrm>
                <a:off x="4634800" y="4589075"/>
                <a:ext cx="7225" cy="9825"/>
              </a:xfrm>
              <a:custGeom>
                <a:avLst/>
                <a:gdLst/>
                <a:ahLst/>
                <a:cxnLst/>
                <a:rect l="l" t="t" r="r" b="b"/>
                <a:pathLst>
                  <a:path w="289" h="393" extrusionOk="0">
                    <a:moveTo>
                      <a:pt x="145" y="0"/>
                    </a:moveTo>
                    <a:cubicBezTo>
                      <a:pt x="66" y="0"/>
                      <a:pt x="1" y="79"/>
                      <a:pt x="1" y="197"/>
                    </a:cubicBezTo>
                    <a:cubicBezTo>
                      <a:pt x="1" y="314"/>
                      <a:pt x="66" y="393"/>
                      <a:pt x="145" y="393"/>
                    </a:cubicBezTo>
                    <a:cubicBezTo>
                      <a:pt x="223" y="393"/>
                      <a:pt x="289" y="301"/>
                      <a:pt x="289" y="197"/>
                    </a:cubicBezTo>
                    <a:cubicBezTo>
                      <a:pt x="289" y="79"/>
                      <a:pt x="223" y="0"/>
                      <a:pt x="14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45" name="Google Shape;1045;p41"/>
              <p:cNvSpPr/>
              <p:nvPr/>
            </p:nvSpPr>
            <p:spPr>
              <a:xfrm>
                <a:off x="4626950" y="4601175"/>
                <a:ext cx="16375" cy="8200"/>
              </a:xfrm>
              <a:custGeom>
                <a:avLst/>
                <a:gdLst/>
                <a:ahLst/>
                <a:cxnLst/>
                <a:rect l="l" t="t" r="r" b="b"/>
                <a:pathLst>
                  <a:path w="655" h="328" extrusionOk="0">
                    <a:moveTo>
                      <a:pt x="328" y="1"/>
                    </a:moveTo>
                    <a:cubicBezTo>
                      <a:pt x="145" y="1"/>
                      <a:pt x="1" y="66"/>
                      <a:pt x="1" y="158"/>
                    </a:cubicBezTo>
                    <a:cubicBezTo>
                      <a:pt x="1" y="249"/>
                      <a:pt x="145" y="328"/>
                      <a:pt x="328" y="328"/>
                    </a:cubicBezTo>
                    <a:cubicBezTo>
                      <a:pt x="511" y="328"/>
                      <a:pt x="655" y="249"/>
                      <a:pt x="655" y="158"/>
                    </a:cubicBezTo>
                    <a:cubicBezTo>
                      <a:pt x="655" y="66"/>
                      <a:pt x="511" y="1"/>
                      <a:pt x="3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46" name="Google Shape;1046;p41"/>
              <p:cNvSpPr/>
              <p:nvPr/>
            </p:nvSpPr>
            <p:spPr>
              <a:xfrm>
                <a:off x="4428725" y="5152700"/>
                <a:ext cx="21275" cy="18650"/>
              </a:xfrm>
              <a:custGeom>
                <a:avLst/>
                <a:gdLst/>
                <a:ahLst/>
                <a:cxnLst/>
                <a:rect l="l" t="t" r="r" b="b"/>
                <a:pathLst>
                  <a:path w="851" h="746" extrusionOk="0">
                    <a:moveTo>
                      <a:pt x="851" y="0"/>
                    </a:moveTo>
                    <a:cubicBezTo>
                      <a:pt x="576" y="0"/>
                      <a:pt x="275" y="13"/>
                      <a:pt x="0" y="52"/>
                    </a:cubicBezTo>
                    <a:cubicBezTo>
                      <a:pt x="66" y="471"/>
                      <a:pt x="184" y="746"/>
                      <a:pt x="301" y="746"/>
                    </a:cubicBezTo>
                    <a:cubicBezTo>
                      <a:pt x="668" y="746"/>
                      <a:pt x="799" y="458"/>
                      <a:pt x="85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47" name="Google Shape;1047;p41"/>
              <p:cNvSpPr/>
              <p:nvPr/>
            </p:nvSpPr>
            <p:spPr>
              <a:xfrm>
                <a:off x="4393075" y="5154650"/>
                <a:ext cx="26850" cy="18775"/>
              </a:xfrm>
              <a:custGeom>
                <a:avLst/>
                <a:gdLst/>
                <a:ahLst/>
                <a:cxnLst/>
                <a:rect l="l" t="t" r="r" b="b"/>
                <a:pathLst>
                  <a:path w="1074" h="751" extrusionOk="0">
                    <a:moveTo>
                      <a:pt x="1073" y="1"/>
                    </a:moveTo>
                    <a:cubicBezTo>
                      <a:pt x="720" y="53"/>
                      <a:pt x="367" y="105"/>
                      <a:pt x="0" y="171"/>
                    </a:cubicBezTo>
                    <a:cubicBezTo>
                      <a:pt x="53" y="432"/>
                      <a:pt x="79" y="589"/>
                      <a:pt x="131" y="629"/>
                    </a:cubicBezTo>
                    <a:cubicBezTo>
                      <a:pt x="224" y="672"/>
                      <a:pt x="437" y="751"/>
                      <a:pt x="637" y="751"/>
                    </a:cubicBezTo>
                    <a:cubicBezTo>
                      <a:pt x="860" y="751"/>
                      <a:pt x="1066" y="653"/>
                      <a:pt x="1073" y="302"/>
                    </a:cubicBezTo>
                    <a:lnTo>
                      <a:pt x="1073" y="1"/>
                    </a:ln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48" name="Google Shape;1048;p41"/>
              <p:cNvSpPr/>
              <p:nvPr/>
            </p:nvSpPr>
            <p:spPr>
              <a:xfrm>
                <a:off x="4553675" y="4537850"/>
                <a:ext cx="36675" cy="40450"/>
              </a:xfrm>
              <a:custGeom>
                <a:avLst/>
                <a:gdLst/>
                <a:ahLst/>
                <a:cxnLst/>
                <a:rect l="l" t="t" r="r" b="b"/>
                <a:pathLst>
                  <a:path w="1467" h="1618" extrusionOk="0">
                    <a:moveTo>
                      <a:pt x="355" y="1"/>
                    </a:moveTo>
                    <a:cubicBezTo>
                      <a:pt x="200" y="1"/>
                      <a:pt x="171" y="139"/>
                      <a:pt x="171" y="139"/>
                    </a:cubicBezTo>
                    <a:cubicBezTo>
                      <a:pt x="171" y="139"/>
                      <a:pt x="1" y="767"/>
                      <a:pt x="1466" y="1618"/>
                    </a:cubicBezTo>
                    <a:cubicBezTo>
                      <a:pt x="1466" y="1618"/>
                      <a:pt x="1440" y="741"/>
                      <a:pt x="851" y="257"/>
                    </a:cubicBezTo>
                    <a:cubicBezTo>
                      <a:pt x="613" y="60"/>
                      <a:pt x="457" y="1"/>
                      <a:pt x="35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49" name="Google Shape;1049;p41"/>
              <p:cNvSpPr/>
              <p:nvPr/>
            </p:nvSpPr>
            <p:spPr>
              <a:xfrm>
                <a:off x="4648225" y="4519400"/>
                <a:ext cx="15075" cy="31750"/>
              </a:xfrm>
              <a:custGeom>
                <a:avLst/>
                <a:gdLst/>
                <a:ahLst/>
                <a:cxnLst/>
                <a:rect l="l" t="t" r="r" b="b"/>
                <a:pathLst>
                  <a:path w="603" h="1270" extrusionOk="0">
                    <a:moveTo>
                      <a:pt x="471" y="0"/>
                    </a:moveTo>
                    <a:cubicBezTo>
                      <a:pt x="210" y="157"/>
                      <a:pt x="0" y="1139"/>
                      <a:pt x="0" y="1139"/>
                    </a:cubicBezTo>
                    <a:lnTo>
                      <a:pt x="196" y="1270"/>
                    </a:lnTo>
                    <a:cubicBezTo>
                      <a:pt x="602" y="524"/>
                      <a:pt x="471" y="0"/>
                      <a:pt x="4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50" name="Google Shape;1050;p41"/>
              <p:cNvSpPr/>
              <p:nvPr/>
            </p:nvSpPr>
            <p:spPr>
              <a:xfrm>
                <a:off x="4620075" y="4630550"/>
                <a:ext cx="20325" cy="18775"/>
              </a:xfrm>
              <a:custGeom>
                <a:avLst/>
                <a:gdLst/>
                <a:ahLst/>
                <a:cxnLst/>
                <a:rect l="l" t="t" r="r" b="b"/>
                <a:pathLst>
                  <a:path w="813" h="751" extrusionOk="0">
                    <a:moveTo>
                      <a:pt x="425" y="1"/>
                    </a:moveTo>
                    <a:cubicBezTo>
                      <a:pt x="338" y="1"/>
                      <a:pt x="251" y="34"/>
                      <a:pt x="184" y="82"/>
                    </a:cubicBezTo>
                    <a:cubicBezTo>
                      <a:pt x="93" y="134"/>
                      <a:pt x="27" y="199"/>
                      <a:pt x="14" y="278"/>
                    </a:cubicBezTo>
                    <a:cubicBezTo>
                      <a:pt x="1" y="343"/>
                      <a:pt x="27" y="422"/>
                      <a:pt x="66" y="487"/>
                    </a:cubicBezTo>
                    <a:cubicBezTo>
                      <a:pt x="132" y="618"/>
                      <a:pt x="223" y="736"/>
                      <a:pt x="354" y="749"/>
                    </a:cubicBezTo>
                    <a:cubicBezTo>
                      <a:pt x="364" y="750"/>
                      <a:pt x="373" y="750"/>
                      <a:pt x="383" y="750"/>
                    </a:cubicBezTo>
                    <a:cubicBezTo>
                      <a:pt x="504" y="750"/>
                      <a:pt x="621" y="675"/>
                      <a:pt x="681" y="566"/>
                    </a:cubicBezTo>
                    <a:cubicBezTo>
                      <a:pt x="812" y="356"/>
                      <a:pt x="812" y="82"/>
                      <a:pt x="524" y="16"/>
                    </a:cubicBezTo>
                    <a:cubicBezTo>
                      <a:pt x="492" y="5"/>
                      <a:pt x="459" y="1"/>
                      <a:pt x="42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51" name="Google Shape;1051;p41"/>
              <p:cNvSpPr/>
              <p:nvPr/>
            </p:nvSpPr>
            <p:spPr>
              <a:xfrm>
                <a:off x="4591625" y="4641075"/>
                <a:ext cx="13775" cy="9525"/>
              </a:xfrm>
              <a:custGeom>
                <a:avLst/>
                <a:gdLst/>
                <a:ahLst/>
                <a:cxnLst/>
                <a:rect l="l" t="t" r="r" b="b"/>
                <a:pathLst>
                  <a:path w="551" h="381" extrusionOk="0">
                    <a:moveTo>
                      <a:pt x="459" y="1"/>
                    </a:moveTo>
                    <a:lnTo>
                      <a:pt x="1" y="14"/>
                    </a:lnTo>
                    <a:lnTo>
                      <a:pt x="1" y="380"/>
                    </a:lnTo>
                    <a:cubicBezTo>
                      <a:pt x="40" y="380"/>
                      <a:pt x="66" y="367"/>
                      <a:pt x="105" y="367"/>
                    </a:cubicBezTo>
                    <a:lnTo>
                      <a:pt x="328" y="315"/>
                    </a:lnTo>
                    <a:cubicBezTo>
                      <a:pt x="380" y="302"/>
                      <a:pt x="432" y="302"/>
                      <a:pt x="459" y="263"/>
                    </a:cubicBezTo>
                    <a:cubicBezTo>
                      <a:pt x="511" y="249"/>
                      <a:pt x="550" y="197"/>
                      <a:pt x="550" y="145"/>
                    </a:cubicBezTo>
                    <a:cubicBezTo>
                      <a:pt x="550" y="106"/>
                      <a:pt x="524" y="53"/>
                      <a:pt x="485" y="14"/>
                    </a:cubicBezTo>
                    <a:lnTo>
                      <a:pt x="459" y="1"/>
                    </a:lnTo>
                    <a:close/>
                  </a:path>
                </a:pathLst>
              </a:custGeom>
              <a:solidFill>
                <a:schemeClr val="accent4"/>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52" name="Google Shape;1052;p41"/>
              <p:cNvSpPr/>
              <p:nvPr/>
            </p:nvSpPr>
            <p:spPr>
              <a:xfrm>
                <a:off x="4599800" y="4667875"/>
                <a:ext cx="23900" cy="21875"/>
              </a:xfrm>
              <a:custGeom>
                <a:avLst/>
                <a:gdLst/>
                <a:ahLst/>
                <a:cxnLst/>
                <a:rect l="l" t="t" r="r" b="b"/>
                <a:pathLst>
                  <a:path w="956" h="875" extrusionOk="0">
                    <a:moveTo>
                      <a:pt x="410" y="1"/>
                    </a:moveTo>
                    <a:cubicBezTo>
                      <a:pt x="400" y="1"/>
                      <a:pt x="390" y="1"/>
                      <a:pt x="380" y="2"/>
                    </a:cubicBezTo>
                    <a:cubicBezTo>
                      <a:pt x="315" y="28"/>
                      <a:pt x="236" y="41"/>
                      <a:pt x="184" y="93"/>
                    </a:cubicBezTo>
                    <a:cubicBezTo>
                      <a:pt x="66" y="172"/>
                      <a:pt x="1" y="303"/>
                      <a:pt x="1" y="434"/>
                    </a:cubicBezTo>
                    <a:cubicBezTo>
                      <a:pt x="1" y="564"/>
                      <a:pt x="1" y="695"/>
                      <a:pt x="105" y="761"/>
                    </a:cubicBezTo>
                    <a:cubicBezTo>
                      <a:pt x="195" y="824"/>
                      <a:pt x="409" y="874"/>
                      <a:pt x="580" y="874"/>
                    </a:cubicBezTo>
                    <a:cubicBezTo>
                      <a:pt x="658" y="874"/>
                      <a:pt x="728" y="864"/>
                      <a:pt x="773" y="839"/>
                    </a:cubicBezTo>
                    <a:cubicBezTo>
                      <a:pt x="943" y="748"/>
                      <a:pt x="956" y="434"/>
                      <a:pt x="877" y="290"/>
                    </a:cubicBezTo>
                    <a:cubicBezTo>
                      <a:pt x="803" y="116"/>
                      <a:pt x="599" y="1"/>
                      <a:pt x="41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53" name="Google Shape;1053;p41"/>
              <p:cNvSpPr/>
              <p:nvPr/>
            </p:nvSpPr>
            <p:spPr>
              <a:xfrm>
                <a:off x="4635800" y="4675750"/>
                <a:ext cx="14075" cy="17050"/>
              </a:xfrm>
              <a:custGeom>
                <a:avLst/>
                <a:gdLst/>
                <a:ahLst/>
                <a:cxnLst/>
                <a:rect l="l" t="t" r="r" b="b"/>
                <a:pathLst>
                  <a:path w="563" h="682" extrusionOk="0">
                    <a:moveTo>
                      <a:pt x="550" y="1"/>
                    </a:moveTo>
                    <a:cubicBezTo>
                      <a:pt x="523" y="1"/>
                      <a:pt x="523" y="14"/>
                      <a:pt x="510" y="14"/>
                    </a:cubicBezTo>
                    <a:cubicBezTo>
                      <a:pt x="393" y="92"/>
                      <a:pt x="314" y="197"/>
                      <a:pt x="249" y="302"/>
                    </a:cubicBezTo>
                    <a:cubicBezTo>
                      <a:pt x="196" y="367"/>
                      <a:pt x="118" y="433"/>
                      <a:pt x="52" y="498"/>
                    </a:cubicBezTo>
                    <a:cubicBezTo>
                      <a:pt x="39" y="511"/>
                      <a:pt x="39" y="524"/>
                      <a:pt x="26" y="524"/>
                    </a:cubicBezTo>
                    <a:cubicBezTo>
                      <a:pt x="0" y="537"/>
                      <a:pt x="0" y="563"/>
                      <a:pt x="0" y="577"/>
                    </a:cubicBezTo>
                    <a:lnTo>
                      <a:pt x="13" y="681"/>
                    </a:lnTo>
                    <a:cubicBezTo>
                      <a:pt x="183" y="655"/>
                      <a:pt x="366" y="616"/>
                      <a:pt x="550" y="524"/>
                    </a:cubicBezTo>
                    <a:lnTo>
                      <a:pt x="563" y="1"/>
                    </a:ln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54" name="Google Shape;1054;p41"/>
              <p:cNvSpPr/>
              <p:nvPr/>
            </p:nvSpPr>
            <p:spPr>
              <a:xfrm>
                <a:off x="4625325" y="4652000"/>
                <a:ext cx="24225" cy="26475"/>
              </a:xfrm>
              <a:custGeom>
                <a:avLst/>
                <a:gdLst/>
                <a:ahLst/>
                <a:cxnLst/>
                <a:rect l="l" t="t" r="r" b="b"/>
                <a:pathLst>
                  <a:path w="969" h="1059" extrusionOk="0">
                    <a:moveTo>
                      <a:pt x="672" y="0"/>
                    </a:moveTo>
                    <a:cubicBezTo>
                      <a:pt x="602" y="0"/>
                      <a:pt x="537" y="40"/>
                      <a:pt x="471" y="87"/>
                    </a:cubicBezTo>
                    <a:cubicBezTo>
                      <a:pt x="288" y="218"/>
                      <a:pt x="0" y="257"/>
                      <a:pt x="40" y="545"/>
                    </a:cubicBezTo>
                    <a:cubicBezTo>
                      <a:pt x="40" y="676"/>
                      <a:pt x="105" y="794"/>
                      <a:pt x="170" y="885"/>
                    </a:cubicBezTo>
                    <a:cubicBezTo>
                      <a:pt x="197" y="951"/>
                      <a:pt x="236" y="1003"/>
                      <a:pt x="288" y="1042"/>
                    </a:cubicBezTo>
                    <a:cubicBezTo>
                      <a:pt x="317" y="1053"/>
                      <a:pt x="347" y="1058"/>
                      <a:pt x="377" y="1058"/>
                    </a:cubicBezTo>
                    <a:cubicBezTo>
                      <a:pt x="456" y="1058"/>
                      <a:pt x="536" y="1024"/>
                      <a:pt x="602" y="977"/>
                    </a:cubicBezTo>
                    <a:cubicBezTo>
                      <a:pt x="746" y="885"/>
                      <a:pt x="916" y="781"/>
                      <a:pt x="942" y="611"/>
                    </a:cubicBezTo>
                    <a:cubicBezTo>
                      <a:pt x="969" y="480"/>
                      <a:pt x="929" y="362"/>
                      <a:pt x="903" y="257"/>
                    </a:cubicBezTo>
                    <a:cubicBezTo>
                      <a:pt x="890" y="153"/>
                      <a:pt x="838" y="61"/>
                      <a:pt x="759" y="22"/>
                    </a:cubicBezTo>
                    <a:cubicBezTo>
                      <a:pt x="729" y="7"/>
                      <a:pt x="700" y="0"/>
                      <a:pt x="67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55" name="Google Shape;1055;p41"/>
              <p:cNvSpPr/>
              <p:nvPr/>
            </p:nvSpPr>
            <p:spPr>
              <a:xfrm>
                <a:off x="4608625" y="4647225"/>
                <a:ext cx="11375" cy="11950"/>
              </a:xfrm>
              <a:custGeom>
                <a:avLst/>
                <a:gdLst/>
                <a:ahLst/>
                <a:cxnLst/>
                <a:rect l="l" t="t" r="r" b="b"/>
                <a:pathLst>
                  <a:path w="455" h="478" extrusionOk="0">
                    <a:moveTo>
                      <a:pt x="216" y="1"/>
                    </a:moveTo>
                    <a:cubicBezTo>
                      <a:pt x="144" y="1"/>
                      <a:pt x="71" y="41"/>
                      <a:pt x="27" y="134"/>
                    </a:cubicBezTo>
                    <a:cubicBezTo>
                      <a:pt x="1" y="200"/>
                      <a:pt x="1" y="317"/>
                      <a:pt x="53" y="383"/>
                    </a:cubicBezTo>
                    <a:cubicBezTo>
                      <a:pt x="86" y="449"/>
                      <a:pt x="165" y="478"/>
                      <a:pt x="236" y="478"/>
                    </a:cubicBezTo>
                    <a:cubicBezTo>
                      <a:pt x="250" y="478"/>
                      <a:pt x="263" y="477"/>
                      <a:pt x="276" y="474"/>
                    </a:cubicBezTo>
                    <a:cubicBezTo>
                      <a:pt x="380" y="461"/>
                      <a:pt x="446" y="357"/>
                      <a:pt x="446" y="265"/>
                    </a:cubicBezTo>
                    <a:cubicBezTo>
                      <a:pt x="454" y="110"/>
                      <a:pt x="335" y="1"/>
                      <a:pt x="21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56" name="Google Shape;1056;p41"/>
              <p:cNvSpPr/>
              <p:nvPr/>
            </p:nvSpPr>
            <p:spPr>
              <a:xfrm>
                <a:off x="4590650" y="4657100"/>
                <a:ext cx="8525" cy="23250"/>
              </a:xfrm>
              <a:custGeom>
                <a:avLst/>
                <a:gdLst/>
                <a:ahLst/>
                <a:cxnLst/>
                <a:rect l="l" t="t" r="r" b="b"/>
                <a:pathLst>
                  <a:path w="341" h="930" extrusionOk="0">
                    <a:moveTo>
                      <a:pt x="27" y="1"/>
                    </a:moveTo>
                    <a:lnTo>
                      <a:pt x="0" y="930"/>
                    </a:lnTo>
                    <a:cubicBezTo>
                      <a:pt x="27" y="917"/>
                      <a:pt x="79" y="878"/>
                      <a:pt x="92" y="865"/>
                    </a:cubicBezTo>
                    <a:cubicBezTo>
                      <a:pt x="184" y="799"/>
                      <a:pt x="223" y="681"/>
                      <a:pt x="262" y="590"/>
                    </a:cubicBezTo>
                    <a:cubicBezTo>
                      <a:pt x="341" y="380"/>
                      <a:pt x="275" y="66"/>
                      <a:pt x="2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grpSp>
      </p:gr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82"/>
        <p:cNvGrpSpPr/>
        <p:nvPr/>
      </p:nvGrpSpPr>
      <p:grpSpPr>
        <a:xfrm>
          <a:off x="0" y="0"/>
          <a:ext cx="0" cy="0"/>
          <a:chOff x="0" y="0"/>
          <a:chExt cx="0" cy="0"/>
        </a:xfrm>
      </p:grpSpPr>
      <p:sp>
        <p:nvSpPr>
          <p:cNvPr id="1483" name="Google Shape;1483;p49"/>
          <p:cNvSpPr txBox="1">
            <a:spLocks noGrp="1"/>
          </p:cNvSpPr>
          <p:nvPr>
            <p:ph type="subTitle" idx="1"/>
          </p:nvPr>
        </p:nvSpPr>
        <p:spPr>
          <a:xfrm>
            <a:off x="800388" y="3356750"/>
            <a:ext cx="2252100" cy="881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fa-IR" dirty="0">
                <a:cs typeface="B Nazanin" panose="00000400000000000000" pitchFamily="2" charset="-78"/>
              </a:rPr>
              <a:t>قالب پاورپوينت حرفه ای ، قابل ویرایش ، جهت استفاده در جلسات دفاع رساله ، پایان نامه ، پروپوزال و سمینار و .... می باشد.</a:t>
            </a:r>
            <a:endParaRPr dirty="0">
              <a:cs typeface="B Nazanin" panose="00000400000000000000" pitchFamily="2" charset="-78"/>
            </a:endParaRPr>
          </a:p>
        </p:txBody>
      </p:sp>
      <p:sp>
        <p:nvSpPr>
          <p:cNvPr id="1484" name="Google Shape;1484;p49"/>
          <p:cNvSpPr txBox="1">
            <a:spLocks noGrp="1"/>
          </p:cNvSpPr>
          <p:nvPr>
            <p:ph type="subTitle" idx="2"/>
          </p:nvPr>
        </p:nvSpPr>
        <p:spPr>
          <a:xfrm>
            <a:off x="806463" y="2970975"/>
            <a:ext cx="2252100" cy="505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fa-IR" dirty="0">
                <a:cs typeface="B Nazanin" panose="00000400000000000000" pitchFamily="2" charset="-78"/>
              </a:rPr>
              <a:t>عنوان در اینجا</a:t>
            </a:r>
            <a:endParaRPr dirty="0">
              <a:cs typeface="B Nazanin" panose="00000400000000000000" pitchFamily="2" charset="-78"/>
            </a:endParaRPr>
          </a:p>
        </p:txBody>
      </p:sp>
      <p:sp>
        <p:nvSpPr>
          <p:cNvPr id="1485" name="Google Shape;1485;p49"/>
          <p:cNvSpPr txBox="1">
            <a:spLocks noGrp="1"/>
          </p:cNvSpPr>
          <p:nvPr>
            <p:ph type="subTitle" idx="4"/>
          </p:nvPr>
        </p:nvSpPr>
        <p:spPr>
          <a:xfrm>
            <a:off x="3439944" y="3356750"/>
            <a:ext cx="2252100" cy="881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fa-IR" dirty="0">
                <a:cs typeface="B Nazanin" panose="00000400000000000000" pitchFamily="2" charset="-78"/>
              </a:rPr>
              <a:t>قالب پاورپوينت حرفه ای ، قابل ویرایش ، جهت استفاده در جلسات دفاع رساله ، پایان نامه ، پروپوزال و سمینار و .... می باشد.</a:t>
            </a:r>
            <a:endParaRPr dirty="0">
              <a:cs typeface="B Nazanin" panose="00000400000000000000" pitchFamily="2" charset="-78"/>
            </a:endParaRPr>
          </a:p>
        </p:txBody>
      </p:sp>
      <p:sp>
        <p:nvSpPr>
          <p:cNvPr id="1486" name="Google Shape;1486;p49"/>
          <p:cNvSpPr txBox="1">
            <a:spLocks noGrp="1"/>
          </p:cNvSpPr>
          <p:nvPr>
            <p:ph type="subTitle" idx="5"/>
          </p:nvPr>
        </p:nvSpPr>
        <p:spPr>
          <a:xfrm>
            <a:off x="3446019" y="2970975"/>
            <a:ext cx="2252100" cy="505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fa-IR" dirty="0">
                <a:cs typeface="B Nazanin" panose="00000400000000000000" pitchFamily="2" charset="-78"/>
              </a:rPr>
              <a:t>عنوان در اینجا</a:t>
            </a:r>
          </a:p>
        </p:txBody>
      </p:sp>
      <p:sp>
        <p:nvSpPr>
          <p:cNvPr id="1487" name="Google Shape;1487;p49"/>
          <p:cNvSpPr txBox="1">
            <a:spLocks noGrp="1"/>
          </p:cNvSpPr>
          <p:nvPr>
            <p:ph type="subTitle" idx="7"/>
          </p:nvPr>
        </p:nvSpPr>
        <p:spPr>
          <a:xfrm>
            <a:off x="6079500" y="3356750"/>
            <a:ext cx="2252100" cy="881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fa-IR" dirty="0">
                <a:cs typeface="B Nazanin" panose="00000400000000000000" pitchFamily="2" charset="-78"/>
              </a:rPr>
              <a:t>قالب پاورپوينت حرفه ای ، قابل ویرایش ، جهت استفاده در جلسات دفاع رساله ، پایان نامه ، پروپوزال و سمینار و .... می باشد.</a:t>
            </a:r>
            <a:endParaRPr dirty="0">
              <a:cs typeface="B Nazanin" panose="00000400000000000000" pitchFamily="2" charset="-78"/>
            </a:endParaRPr>
          </a:p>
        </p:txBody>
      </p:sp>
      <p:sp>
        <p:nvSpPr>
          <p:cNvPr id="1488" name="Google Shape;1488;p49"/>
          <p:cNvSpPr txBox="1">
            <a:spLocks noGrp="1"/>
          </p:cNvSpPr>
          <p:nvPr>
            <p:ph type="subTitle" idx="8"/>
          </p:nvPr>
        </p:nvSpPr>
        <p:spPr>
          <a:xfrm>
            <a:off x="6085575" y="2970975"/>
            <a:ext cx="2252100" cy="505500"/>
          </a:xfrm>
          <a:prstGeom prst="rect">
            <a:avLst/>
          </a:prstGeom>
        </p:spPr>
        <p:txBody>
          <a:bodyPr spcFirstLastPara="1" wrap="square" lIns="91425" tIns="91425" rIns="91425" bIns="91425" anchor="b" anchorCtr="0">
            <a:noAutofit/>
          </a:bodyPr>
          <a:lstStyle/>
          <a:p>
            <a:pPr marL="0" lvl="0" indent="0" algn="ctr" rtl="1">
              <a:spcBef>
                <a:spcPts val="0"/>
              </a:spcBef>
              <a:spcAft>
                <a:spcPts val="0"/>
              </a:spcAft>
              <a:buNone/>
            </a:pPr>
            <a:r>
              <a:rPr lang="fa-IR" dirty="0">
                <a:cs typeface="B Nazanin" panose="00000400000000000000" pitchFamily="2" charset="-78"/>
              </a:rPr>
              <a:t>عنوان در اینجا</a:t>
            </a:r>
          </a:p>
        </p:txBody>
      </p:sp>
      <p:sp>
        <p:nvSpPr>
          <p:cNvPr id="1489" name="Google Shape;1489;p49"/>
          <p:cNvSpPr/>
          <p:nvPr/>
        </p:nvSpPr>
        <p:spPr>
          <a:xfrm>
            <a:off x="1333825" y="1303125"/>
            <a:ext cx="1382700" cy="1382700"/>
          </a:xfrm>
          <a:prstGeom prst="donut">
            <a:avLst>
              <a:gd name="adj" fmla="val 11930"/>
            </a:avLst>
          </a:prstGeom>
          <a:solidFill>
            <a:schemeClr val="dk2"/>
          </a:solidFill>
          <a:ln w="38100" cap="flat" cmpd="sng">
            <a:solidFill>
              <a:schemeClr val="lt1"/>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1490" name="Google Shape;1490;p49"/>
          <p:cNvSpPr/>
          <p:nvPr/>
        </p:nvSpPr>
        <p:spPr>
          <a:xfrm flipH="1">
            <a:off x="1326302" y="1295500"/>
            <a:ext cx="1397700" cy="1397700"/>
          </a:xfrm>
          <a:prstGeom prst="blockArc">
            <a:avLst>
              <a:gd name="adj1" fmla="val 10798115"/>
              <a:gd name="adj2" fmla="val 16256715"/>
              <a:gd name="adj3" fmla="val 12710"/>
            </a:avLst>
          </a:prstGeom>
          <a:solidFill>
            <a:schemeClr val="accent3"/>
          </a:solidFill>
          <a:ln w="38100" cap="flat" cmpd="sng">
            <a:solidFill>
              <a:schemeClr val="lt1"/>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1491" name="Google Shape;1491;p49"/>
          <p:cNvSpPr/>
          <p:nvPr/>
        </p:nvSpPr>
        <p:spPr>
          <a:xfrm>
            <a:off x="3880725" y="1303125"/>
            <a:ext cx="1382700" cy="1382700"/>
          </a:xfrm>
          <a:prstGeom prst="donut">
            <a:avLst>
              <a:gd name="adj" fmla="val 11930"/>
            </a:avLst>
          </a:prstGeom>
          <a:solidFill>
            <a:schemeClr val="dk2"/>
          </a:solidFill>
          <a:ln w="38100" cap="flat" cmpd="sng">
            <a:solidFill>
              <a:schemeClr val="lt1"/>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1492" name="Google Shape;1492;p49"/>
          <p:cNvSpPr/>
          <p:nvPr/>
        </p:nvSpPr>
        <p:spPr>
          <a:xfrm flipH="1">
            <a:off x="3873202" y="1295500"/>
            <a:ext cx="1397700" cy="1397700"/>
          </a:xfrm>
          <a:prstGeom prst="blockArc">
            <a:avLst>
              <a:gd name="adj1" fmla="val 5400645"/>
              <a:gd name="adj2" fmla="val 16256715"/>
              <a:gd name="adj3" fmla="val 12710"/>
            </a:avLst>
          </a:prstGeom>
          <a:solidFill>
            <a:schemeClr val="accent4"/>
          </a:solidFill>
          <a:ln w="38100" cap="flat" cmpd="sng">
            <a:solidFill>
              <a:schemeClr val="lt1"/>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1493" name="Google Shape;1493;p49"/>
          <p:cNvSpPr/>
          <p:nvPr/>
        </p:nvSpPr>
        <p:spPr>
          <a:xfrm>
            <a:off x="6427625" y="1303125"/>
            <a:ext cx="1382700" cy="1382700"/>
          </a:xfrm>
          <a:prstGeom prst="donut">
            <a:avLst>
              <a:gd name="adj" fmla="val 11930"/>
            </a:avLst>
          </a:prstGeom>
          <a:solidFill>
            <a:schemeClr val="dk2"/>
          </a:solidFill>
          <a:ln w="38100" cap="flat" cmpd="sng">
            <a:solidFill>
              <a:schemeClr val="lt1"/>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1494" name="Google Shape;1494;p49"/>
          <p:cNvSpPr/>
          <p:nvPr/>
        </p:nvSpPr>
        <p:spPr>
          <a:xfrm flipH="1">
            <a:off x="6420102" y="1295500"/>
            <a:ext cx="1397700" cy="1397700"/>
          </a:xfrm>
          <a:prstGeom prst="blockArc">
            <a:avLst>
              <a:gd name="adj1" fmla="val 26082"/>
              <a:gd name="adj2" fmla="val 16256715"/>
              <a:gd name="adj3" fmla="val 12710"/>
            </a:avLst>
          </a:prstGeom>
          <a:solidFill>
            <a:schemeClr val="accent1"/>
          </a:solidFill>
          <a:ln w="38100" cap="flat" cmpd="sng">
            <a:solidFill>
              <a:schemeClr val="lt1"/>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1495" name="Google Shape;1495;p49"/>
          <p:cNvSpPr txBox="1">
            <a:spLocks noGrp="1"/>
          </p:cNvSpPr>
          <p:nvPr>
            <p:ph type="title" idx="9"/>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fa-IR" dirty="0">
                <a:cs typeface="B Nazanin" panose="00000400000000000000" pitchFamily="2" charset="-78"/>
              </a:rPr>
              <a:t>از چند درصد استفاده کنیم</a:t>
            </a:r>
            <a:endParaRPr dirty="0">
              <a:cs typeface="B Nazanin" panose="00000400000000000000" pitchFamily="2" charset="-78"/>
            </a:endParaRPr>
          </a:p>
        </p:txBody>
      </p:sp>
      <p:sp>
        <p:nvSpPr>
          <p:cNvPr id="1496" name="Google Shape;1496;p49"/>
          <p:cNvSpPr txBox="1">
            <a:spLocks noGrp="1"/>
          </p:cNvSpPr>
          <p:nvPr>
            <p:ph type="title" idx="3"/>
          </p:nvPr>
        </p:nvSpPr>
        <p:spPr>
          <a:xfrm>
            <a:off x="4056750" y="1791000"/>
            <a:ext cx="1018500" cy="40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cs typeface="B Nazanin" panose="00000400000000000000" pitchFamily="2" charset="-78"/>
              </a:rPr>
              <a:t>50%</a:t>
            </a:r>
            <a:endParaRPr>
              <a:cs typeface="B Nazanin" panose="00000400000000000000" pitchFamily="2" charset="-78"/>
            </a:endParaRPr>
          </a:p>
        </p:txBody>
      </p:sp>
      <p:sp>
        <p:nvSpPr>
          <p:cNvPr id="1497" name="Google Shape;1497;p49"/>
          <p:cNvSpPr txBox="1">
            <a:spLocks noGrp="1"/>
          </p:cNvSpPr>
          <p:nvPr>
            <p:ph type="title" idx="6"/>
          </p:nvPr>
        </p:nvSpPr>
        <p:spPr>
          <a:xfrm>
            <a:off x="6610550" y="1791000"/>
            <a:ext cx="1018500" cy="40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cs typeface="B Nazanin" panose="00000400000000000000" pitchFamily="2" charset="-78"/>
              </a:rPr>
              <a:t>75%</a:t>
            </a:r>
            <a:endParaRPr>
              <a:cs typeface="B Nazanin" panose="00000400000000000000" pitchFamily="2" charset="-78"/>
            </a:endParaRPr>
          </a:p>
        </p:txBody>
      </p:sp>
      <p:sp>
        <p:nvSpPr>
          <p:cNvPr id="1498" name="Google Shape;1498;p49"/>
          <p:cNvSpPr txBox="1">
            <a:spLocks noGrp="1"/>
          </p:cNvSpPr>
          <p:nvPr>
            <p:ph type="title"/>
          </p:nvPr>
        </p:nvSpPr>
        <p:spPr>
          <a:xfrm>
            <a:off x="1514950" y="1791000"/>
            <a:ext cx="1018500" cy="40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cs typeface="B Nazanin" panose="00000400000000000000" pitchFamily="2" charset="-78"/>
              </a:rPr>
              <a:t>25%</a:t>
            </a:r>
            <a:endParaRPr>
              <a:cs typeface="B Nazanin" panose="00000400000000000000" pitchFamily="2" charset="-78"/>
            </a:endParaRPr>
          </a:p>
        </p:txBody>
      </p:sp>
      <p:grpSp>
        <p:nvGrpSpPr>
          <p:cNvPr id="1499" name="Google Shape;1499;p49"/>
          <p:cNvGrpSpPr/>
          <p:nvPr/>
        </p:nvGrpSpPr>
        <p:grpSpPr>
          <a:xfrm flipH="1">
            <a:off x="7760047" y="4471434"/>
            <a:ext cx="433643" cy="414833"/>
            <a:chOff x="2412932" y="3938622"/>
            <a:chExt cx="433643" cy="414833"/>
          </a:xfrm>
        </p:grpSpPr>
        <p:sp>
          <p:nvSpPr>
            <p:cNvPr id="1500" name="Google Shape;1500;p49"/>
            <p:cNvSpPr/>
            <p:nvPr/>
          </p:nvSpPr>
          <p:spPr>
            <a:xfrm flipH="1">
              <a:off x="2412932" y="3938622"/>
              <a:ext cx="433643" cy="414833"/>
            </a:xfrm>
            <a:custGeom>
              <a:avLst/>
              <a:gdLst/>
              <a:ahLst/>
              <a:cxnLst/>
              <a:rect l="l" t="t" r="r" b="b"/>
              <a:pathLst>
                <a:path w="2997" h="2867" extrusionOk="0">
                  <a:moveTo>
                    <a:pt x="1244" y="0"/>
                  </a:moveTo>
                  <a:cubicBezTo>
                    <a:pt x="1244" y="0"/>
                    <a:pt x="1243" y="0"/>
                    <a:pt x="1243" y="1"/>
                  </a:cubicBezTo>
                  <a:cubicBezTo>
                    <a:pt x="1165" y="433"/>
                    <a:pt x="1099" y="891"/>
                    <a:pt x="1296" y="1283"/>
                  </a:cubicBezTo>
                  <a:cubicBezTo>
                    <a:pt x="1120" y="1139"/>
                    <a:pt x="893" y="1067"/>
                    <a:pt x="667" y="1067"/>
                  </a:cubicBezTo>
                  <a:cubicBezTo>
                    <a:pt x="422" y="1067"/>
                    <a:pt x="177" y="1152"/>
                    <a:pt x="0" y="1323"/>
                  </a:cubicBezTo>
                  <a:cubicBezTo>
                    <a:pt x="215" y="1528"/>
                    <a:pt x="509" y="1640"/>
                    <a:pt x="793" y="1640"/>
                  </a:cubicBezTo>
                  <a:cubicBezTo>
                    <a:pt x="908" y="1640"/>
                    <a:pt x="1020" y="1622"/>
                    <a:pt x="1125" y="1584"/>
                  </a:cubicBezTo>
                  <a:lnTo>
                    <a:pt x="1125" y="1584"/>
                  </a:lnTo>
                  <a:cubicBezTo>
                    <a:pt x="759" y="1885"/>
                    <a:pt x="628" y="2422"/>
                    <a:pt x="798" y="2867"/>
                  </a:cubicBezTo>
                  <a:cubicBezTo>
                    <a:pt x="1282" y="2710"/>
                    <a:pt x="1610" y="2225"/>
                    <a:pt x="1570" y="1754"/>
                  </a:cubicBezTo>
                  <a:lnTo>
                    <a:pt x="1570" y="1754"/>
                  </a:lnTo>
                  <a:cubicBezTo>
                    <a:pt x="1649" y="2016"/>
                    <a:pt x="1910" y="2199"/>
                    <a:pt x="2172" y="2265"/>
                  </a:cubicBezTo>
                  <a:cubicBezTo>
                    <a:pt x="2317" y="2294"/>
                    <a:pt x="2470" y="2302"/>
                    <a:pt x="2624" y="2302"/>
                  </a:cubicBezTo>
                  <a:cubicBezTo>
                    <a:pt x="2748" y="2302"/>
                    <a:pt x="2874" y="2297"/>
                    <a:pt x="2997" y="2291"/>
                  </a:cubicBezTo>
                  <a:cubicBezTo>
                    <a:pt x="2931" y="1820"/>
                    <a:pt x="2486" y="1427"/>
                    <a:pt x="2015" y="1427"/>
                  </a:cubicBezTo>
                  <a:cubicBezTo>
                    <a:pt x="2264" y="1388"/>
                    <a:pt x="2525" y="1309"/>
                    <a:pt x="2696" y="1126"/>
                  </a:cubicBezTo>
                  <a:cubicBezTo>
                    <a:pt x="2879" y="956"/>
                    <a:pt x="2944" y="655"/>
                    <a:pt x="2813" y="433"/>
                  </a:cubicBezTo>
                  <a:lnTo>
                    <a:pt x="2813" y="433"/>
                  </a:lnTo>
                  <a:cubicBezTo>
                    <a:pt x="2604" y="472"/>
                    <a:pt x="2316" y="498"/>
                    <a:pt x="2146" y="629"/>
                  </a:cubicBezTo>
                  <a:cubicBezTo>
                    <a:pt x="2041" y="694"/>
                    <a:pt x="1963" y="773"/>
                    <a:pt x="1884" y="851"/>
                  </a:cubicBezTo>
                  <a:cubicBezTo>
                    <a:pt x="1832" y="904"/>
                    <a:pt x="1662" y="1048"/>
                    <a:pt x="1662" y="1113"/>
                  </a:cubicBezTo>
                  <a:cubicBezTo>
                    <a:pt x="1662" y="851"/>
                    <a:pt x="1649" y="590"/>
                    <a:pt x="1557" y="367"/>
                  </a:cubicBezTo>
                  <a:cubicBezTo>
                    <a:pt x="1518" y="263"/>
                    <a:pt x="1453" y="210"/>
                    <a:pt x="1387" y="171"/>
                  </a:cubicBezTo>
                  <a:cubicBezTo>
                    <a:pt x="1387" y="121"/>
                    <a:pt x="1256" y="0"/>
                    <a:pt x="124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1501" name="Google Shape;1501;p49"/>
            <p:cNvSpPr/>
            <p:nvPr/>
          </p:nvSpPr>
          <p:spPr>
            <a:xfrm flipH="1">
              <a:off x="2581350" y="4126138"/>
              <a:ext cx="96799" cy="52234"/>
            </a:xfrm>
            <a:custGeom>
              <a:avLst/>
              <a:gdLst/>
              <a:ahLst/>
              <a:cxnLst/>
              <a:rect l="l" t="t" r="r" b="b"/>
              <a:pathLst>
                <a:path w="669" h="361" extrusionOk="0">
                  <a:moveTo>
                    <a:pt x="506" y="1"/>
                  </a:moveTo>
                  <a:cubicBezTo>
                    <a:pt x="443" y="1"/>
                    <a:pt x="362" y="14"/>
                    <a:pt x="276" y="38"/>
                  </a:cubicBezTo>
                  <a:cubicBezTo>
                    <a:pt x="119" y="91"/>
                    <a:pt x="1" y="208"/>
                    <a:pt x="40" y="300"/>
                  </a:cubicBezTo>
                  <a:cubicBezTo>
                    <a:pt x="54" y="341"/>
                    <a:pt x="107" y="361"/>
                    <a:pt x="177" y="361"/>
                  </a:cubicBezTo>
                  <a:cubicBezTo>
                    <a:pt x="240" y="361"/>
                    <a:pt x="318" y="344"/>
                    <a:pt x="393" y="313"/>
                  </a:cubicBezTo>
                  <a:cubicBezTo>
                    <a:pt x="563" y="248"/>
                    <a:pt x="668" y="130"/>
                    <a:pt x="642" y="51"/>
                  </a:cubicBezTo>
                  <a:cubicBezTo>
                    <a:pt x="628" y="17"/>
                    <a:pt x="578" y="1"/>
                    <a:pt x="50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grpSp>
      <p:grpSp>
        <p:nvGrpSpPr>
          <p:cNvPr id="1502" name="Google Shape;1502;p49"/>
          <p:cNvGrpSpPr/>
          <p:nvPr/>
        </p:nvGrpSpPr>
        <p:grpSpPr>
          <a:xfrm flipH="1">
            <a:off x="1514960" y="4757893"/>
            <a:ext cx="292406" cy="279681"/>
            <a:chOff x="2412932" y="3938622"/>
            <a:chExt cx="433643" cy="414833"/>
          </a:xfrm>
        </p:grpSpPr>
        <p:sp>
          <p:nvSpPr>
            <p:cNvPr id="1503" name="Google Shape;1503;p49"/>
            <p:cNvSpPr/>
            <p:nvPr/>
          </p:nvSpPr>
          <p:spPr>
            <a:xfrm flipH="1">
              <a:off x="2412932" y="3938622"/>
              <a:ext cx="433643" cy="414833"/>
            </a:xfrm>
            <a:custGeom>
              <a:avLst/>
              <a:gdLst/>
              <a:ahLst/>
              <a:cxnLst/>
              <a:rect l="l" t="t" r="r" b="b"/>
              <a:pathLst>
                <a:path w="2997" h="2867" extrusionOk="0">
                  <a:moveTo>
                    <a:pt x="1244" y="0"/>
                  </a:moveTo>
                  <a:cubicBezTo>
                    <a:pt x="1244" y="0"/>
                    <a:pt x="1243" y="0"/>
                    <a:pt x="1243" y="1"/>
                  </a:cubicBezTo>
                  <a:cubicBezTo>
                    <a:pt x="1165" y="433"/>
                    <a:pt x="1099" y="891"/>
                    <a:pt x="1296" y="1283"/>
                  </a:cubicBezTo>
                  <a:cubicBezTo>
                    <a:pt x="1120" y="1139"/>
                    <a:pt x="893" y="1067"/>
                    <a:pt x="667" y="1067"/>
                  </a:cubicBezTo>
                  <a:cubicBezTo>
                    <a:pt x="422" y="1067"/>
                    <a:pt x="177" y="1152"/>
                    <a:pt x="0" y="1323"/>
                  </a:cubicBezTo>
                  <a:cubicBezTo>
                    <a:pt x="215" y="1528"/>
                    <a:pt x="509" y="1640"/>
                    <a:pt x="793" y="1640"/>
                  </a:cubicBezTo>
                  <a:cubicBezTo>
                    <a:pt x="908" y="1640"/>
                    <a:pt x="1020" y="1622"/>
                    <a:pt x="1125" y="1584"/>
                  </a:cubicBezTo>
                  <a:lnTo>
                    <a:pt x="1125" y="1584"/>
                  </a:lnTo>
                  <a:cubicBezTo>
                    <a:pt x="759" y="1885"/>
                    <a:pt x="628" y="2422"/>
                    <a:pt x="798" y="2867"/>
                  </a:cubicBezTo>
                  <a:cubicBezTo>
                    <a:pt x="1282" y="2710"/>
                    <a:pt x="1610" y="2225"/>
                    <a:pt x="1570" y="1754"/>
                  </a:cubicBezTo>
                  <a:lnTo>
                    <a:pt x="1570" y="1754"/>
                  </a:lnTo>
                  <a:cubicBezTo>
                    <a:pt x="1649" y="2016"/>
                    <a:pt x="1910" y="2199"/>
                    <a:pt x="2172" y="2265"/>
                  </a:cubicBezTo>
                  <a:cubicBezTo>
                    <a:pt x="2317" y="2294"/>
                    <a:pt x="2470" y="2302"/>
                    <a:pt x="2624" y="2302"/>
                  </a:cubicBezTo>
                  <a:cubicBezTo>
                    <a:pt x="2748" y="2302"/>
                    <a:pt x="2874" y="2297"/>
                    <a:pt x="2997" y="2291"/>
                  </a:cubicBezTo>
                  <a:cubicBezTo>
                    <a:pt x="2931" y="1820"/>
                    <a:pt x="2486" y="1427"/>
                    <a:pt x="2015" y="1427"/>
                  </a:cubicBezTo>
                  <a:cubicBezTo>
                    <a:pt x="2264" y="1388"/>
                    <a:pt x="2525" y="1309"/>
                    <a:pt x="2696" y="1126"/>
                  </a:cubicBezTo>
                  <a:cubicBezTo>
                    <a:pt x="2879" y="956"/>
                    <a:pt x="2944" y="655"/>
                    <a:pt x="2813" y="433"/>
                  </a:cubicBezTo>
                  <a:lnTo>
                    <a:pt x="2813" y="433"/>
                  </a:lnTo>
                  <a:cubicBezTo>
                    <a:pt x="2604" y="472"/>
                    <a:pt x="2316" y="498"/>
                    <a:pt x="2146" y="629"/>
                  </a:cubicBezTo>
                  <a:cubicBezTo>
                    <a:pt x="2041" y="694"/>
                    <a:pt x="1963" y="773"/>
                    <a:pt x="1884" y="851"/>
                  </a:cubicBezTo>
                  <a:cubicBezTo>
                    <a:pt x="1832" y="904"/>
                    <a:pt x="1662" y="1048"/>
                    <a:pt x="1662" y="1113"/>
                  </a:cubicBezTo>
                  <a:cubicBezTo>
                    <a:pt x="1662" y="851"/>
                    <a:pt x="1649" y="590"/>
                    <a:pt x="1557" y="367"/>
                  </a:cubicBezTo>
                  <a:cubicBezTo>
                    <a:pt x="1518" y="263"/>
                    <a:pt x="1453" y="210"/>
                    <a:pt x="1387" y="171"/>
                  </a:cubicBezTo>
                  <a:cubicBezTo>
                    <a:pt x="1387" y="121"/>
                    <a:pt x="1256" y="0"/>
                    <a:pt x="124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1504" name="Google Shape;1504;p49"/>
            <p:cNvSpPr/>
            <p:nvPr/>
          </p:nvSpPr>
          <p:spPr>
            <a:xfrm flipH="1">
              <a:off x="2581350" y="4126138"/>
              <a:ext cx="96799" cy="52234"/>
            </a:xfrm>
            <a:custGeom>
              <a:avLst/>
              <a:gdLst/>
              <a:ahLst/>
              <a:cxnLst/>
              <a:rect l="l" t="t" r="r" b="b"/>
              <a:pathLst>
                <a:path w="669" h="361" extrusionOk="0">
                  <a:moveTo>
                    <a:pt x="506" y="1"/>
                  </a:moveTo>
                  <a:cubicBezTo>
                    <a:pt x="443" y="1"/>
                    <a:pt x="362" y="14"/>
                    <a:pt x="276" y="38"/>
                  </a:cubicBezTo>
                  <a:cubicBezTo>
                    <a:pt x="119" y="91"/>
                    <a:pt x="1" y="208"/>
                    <a:pt x="40" y="300"/>
                  </a:cubicBezTo>
                  <a:cubicBezTo>
                    <a:pt x="54" y="341"/>
                    <a:pt x="107" y="361"/>
                    <a:pt x="177" y="361"/>
                  </a:cubicBezTo>
                  <a:cubicBezTo>
                    <a:pt x="240" y="361"/>
                    <a:pt x="318" y="344"/>
                    <a:pt x="393" y="313"/>
                  </a:cubicBezTo>
                  <a:cubicBezTo>
                    <a:pt x="563" y="248"/>
                    <a:pt x="668" y="130"/>
                    <a:pt x="642" y="51"/>
                  </a:cubicBezTo>
                  <a:cubicBezTo>
                    <a:pt x="628" y="17"/>
                    <a:pt x="578" y="1"/>
                    <a:pt x="50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grpSp>
      <p:grpSp>
        <p:nvGrpSpPr>
          <p:cNvPr id="1505" name="Google Shape;1505;p49"/>
          <p:cNvGrpSpPr/>
          <p:nvPr/>
        </p:nvGrpSpPr>
        <p:grpSpPr>
          <a:xfrm flipH="1">
            <a:off x="86457" y="4238460"/>
            <a:ext cx="480520" cy="459594"/>
            <a:chOff x="2412932" y="3938622"/>
            <a:chExt cx="433643" cy="414833"/>
          </a:xfrm>
        </p:grpSpPr>
        <p:sp>
          <p:nvSpPr>
            <p:cNvPr id="1506" name="Google Shape;1506;p49"/>
            <p:cNvSpPr/>
            <p:nvPr/>
          </p:nvSpPr>
          <p:spPr>
            <a:xfrm flipH="1">
              <a:off x="2412932" y="3938622"/>
              <a:ext cx="433643" cy="414833"/>
            </a:xfrm>
            <a:custGeom>
              <a:avLst/>
              <a:gdLst/>
              <a:ahLst/>
              <a:cxnLst/>
              <a:rect l="l" t="t" r="r" b="b"/>
              <a:pathLst>
                <a:path w="2997" h="2867" extrusionOk="0">
                  <a:moveTo>
                    <a:pt x="1244" y="0"/>
                  </a:moveTo>
                  <a:cubicBezTo>
                    <a:pt x="1244" y="0"/>
                    <a:pt x="1243" y="0"/>
                    <a:pt x="1243" y="1"/>
                  </a:cubicBezTo>
                  <a:cubicBezTo>
                    <a:pt x="1165" y="433"/>
                    <a:pt x="1099" y="891"/>
                    <a:pt x="1296" y="1283"/>
                  </a:cubicBezTo>
                  <a:cubicBezTo>
                    <a:pt x="1120" y="1139"/>
                    <a:pt x="893" y="1067"/>
                    <a:pt x="667" y="1067"/>
                  </a:cubicBezTo>
                  <a:cubicBezTo>
                    <a:pt x="422" y="1067"/>
                    <a:pt x="177" y="1152"/>
                    <a:pt x="0" y="1323"/>
                  </a:cubicBezTo>
                  <a:cubicBezTo>
                    <a:pt x="215" y="1528"/>
                    <a:pt x="509" y="1640"/>
                    <a:pt x="793" y="1640"/>
                  </a:cubicBezTo>
                  <a:cubicBezTo>
                    <a:pt x="908" y="1640"/>
                    <a:pt x="1020" y="1622"/>
                    <a:pt x="1125" y="1584"/>
                  </a:cubicBezTo>
                  <a:lnTo>
                    <a:pt x="1125" y="1584"/>
                  </a:lnTo>
                  <a:cubicBezTo>
                    <a:pt x="759" y="1885"/>
                    <a:pt x="628" y="2422"/>
                    <a:pt x="798" y="2867"/>
                  </a:cubicBezTo>
                  <a:cubicBezTo>
                    <a:pt x="1282" y="2710"/>
                    <a:pt x="1610" y="2225"/>
                    <a:pt x="1570" y="1754"/>
                  </a:cubicBezTo>
                  <a:lnTo>
                    <a:pt x="1570" y="1754"/>
                  </a:lnTo>
                  <a:cubicBezTo>
                    <a:pt x="1649" y="2016"/>
                    <a:pt x="1910" y="2199"/>
                    <a:pt x="2172" y="2265"/>
                  </a:cubicBezTo>
                  <a:cubicBezTo>
                    <a:pt x="2317" y="2294"/>
                    <a:pt x="2470" y="2302"/>
                    <a:pt x="2624" y="2302"/>
                  </a:cubicBezTo>
                  <a:cubicBezTo>
                    <a:pt x="2748" y="2302"/>
                    <a:pt x="2874" y="2297"/>
                    <a:pt x="2997" y="2291"/>
                  </a:cubicBezTo>
                  <a:cubicBezTo>
                    <a:pt x="2931" y="1820"/>
                    <a:pt x="2486" y="1427"/>
                    <a:pt x="2015" y="1427"/>
                  </a:cubicBezTo>
                  <a:cubicBezTo>
                    <a:pt x="2264" y="1388"/>
                    <a:pt x="2525" y="1309"/>
                    <a:pt x="2696" y="1126"/>
                  </a:cubicBezTo>
                  <a:cubicBezTo>
                    <a:pt x="2879" y="956"/>
                    <a:pt x="2944" y="655"/>
                    <a:pt x="2813" y="433"/>
                  </a:cubicBezTo>
                  <a:lnTo>
                    <a:pt x="2813" y="433"/>
                  </a:lnTo>
                  <a:cubicBezTo>
                    <a:pt x="2604" y="472"/>
                    <a:pt x="2316" y="498"/>
                    <a:pt x="2146" y="629"/>
                  </a:cubicBezTo>
                  <a:cubicBezTo>
                    <a:pt x="2041" y="694"/>
                    <a:pt x="1963" y="773"/>
                    <a:pt x="1884" y="851"/>
                  </a:cubicBezTo>
                  <a:cubicBezTo>
                    <a:pt x="1832" y="904"/>
                    <a:pt x="1662" y="1048"/>
                    <a:pt x="1662" y="1113"/>
                  </a:cubicBezTo>
                  <a:cubicBezTo>
                    <a:pt x="1662" y="851"/>
                    <a:pt x="1649" y="590"/>
                    <a:pt x="1557" y="367"/>
                  </a:cubicBezTo>
                  <a:cubicBezTo>
                    <a:pt x="1518" y="263"/>
                    <a:pt x="1453" y="210"/>
                    <a:pt x="1387" y="171"/>
                  </a:cubicBezTo>
                  <a:cubicBezTo>
                    <a:pt x="1387" y="121"/>
                    <a:pt x="1256" y="0"/>
                    <a:pt x="124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1507" name="Google Shape;1507;p49"/>
            <p:cNvSpPr/>
            <p:nvPr/>
          </p:nvSpPr>
          <p:spPr>
            <a:xfrm flipH="1">
              <a:off x="2581350" y="4126138"/>
              <a:ext cx="96799" cy="52234"/>
            </a:xfrm>
            <a:custGeom>
              <a:avLst/>
              <a:gdLst/>
              <a:ahLst/>
              <a:cxnLst/>
              <a:rect l="l" t="t" r="r" b="b"/>
              <a:pathLst>
                <a:path w="669" h="361" extrusionOk="0">
                  <a:moveTo>
                    <a:pt x="506" y="1"/>
                  </a:moveTo>
                  <a:cubicBezTo>
                    <a:pt x="443" y="1"/>
                    <a:pt x="362" y="14"/>
                    <a:pt x="276" y="38"/>
                  </a:cubicBezTo>
                  <a:cubicBezTo>
                    <a:pt x="119" y="91"/>
                    <a:pt x="1" y="208"/>
                    <a:pt x="40" y="300"/>
                  </a:cubicBezTo>
                  <a:cubicBezTo>
                    <a:pt x="54" y="341"/>
                    <a:pt x="107" y="361"/>
                    <a:pt x="177" y="361"/>
                  </a:cubicBezTo>
                  <a:cubicBezTo>
                    <a:pt x="240" y="361"/>
                    <a:pt x="318" y="344"/>
                    <a:pt x="393" y="313"/>
                  </a:cubicBezTo>
                  <a:cubicBezTo>
                    <a:pt x="563" y="248"/>
                    <a:pt x="668" y="130"/>
                    <a:pt x="642" y="51"/>
                  </a:cubicBezTo>
                  <a:cubicBezTo>
                    <a:pt x="628" y="17"/>
                    <a:pt x="578" y="1"/>
                    <a:pt x="50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grpSp>
      <p:sp>
        <p:nvSpPr>
          <p:cNvPr id="1508" name="Google Shape;1508;p49"/>
          <p:cNvSpPr/>
          <p:nvPr/>
        </p:nvSpPr>
        <p:spPr>
          <a:xfrm flipH="1">
            <a:off x="6008680" y="4676187"/>
            <a:ext cx="294497" cy="264902"/>
          </a:xfrm>
          <a:custGeom>
            <a:avLst/>
            <a:gdLst/>
            <a:ahLst/>
            <a:cxnLst/>
            <a:rect l="l" t="t" r="r" b="b"/>
            <a:pathLst>
              <a:path w="3652" h="3285" extrusionOk="0">
                <a:moveTo>
                  <a:pt x="2578" y="0"/>
                </a:moveTo>
                <a:cubicBezTo>
                  <a:pt x="2155" y="256"/>
                  <a:pt x="1858" y="764"/>
                  <a:pt x="1858" y="1276"/>
                </a:cubicBezTo>
                <a:lnTo>
                  <a:pt x="1858" y="1276"/>
                </a:lnTo>
                <a:cubicBezTo>
                  <a:pt x="1845" y="764"/>
                  <a:pt x="1522" y="271"/>
                  <a:pt x="1061" y="79"/>
                </a:cubicBezTo>
                <a:lnTo>
                  <a:pt x="1061" y="79"/>
                </a:lnTo>
                <a:cubicBezTo>
                  <a:pt x="995" y="497"/>
                  <a:pt x="1074" y="916"/>
                  <a:pt x="1296" y="1256"/>
                </a:cubicBezTo>
                <a:cubicBezTo>
                  <a:pt x="1015" y="1105"/>
                  <a:pt x="687" y="1024"/>
                  <a:pt x="367" y="1024"/>
                </a:cubicBezTo>
                <a:cubicBezTo>
                  <a:pt x="270" y="1024"/>
                  <a:pt x="173" y="1032"/>
                  <a:pt x="79" y="1047"/>
                </a:cubicBezTo>
                <a:cubicBezTo>
                  <a:pt x="324" y="1426"/>
                  <a:pt x="753" y="1680"/>
                  <a:pt x="1214" y="1711"/>
                </a:cubicBezTo>
                <a:lnTo>
                  <a:pt x="1214" y="1711"/>
                </a:lnTo>
                <a:cubicBezTo>
                  <a:pt x="1207" y="1711"/>
                  <a:pt x="1200" y="1711"/>
                  <a:pt x="1194" y="1711"/>
                </a:cubicBezTo>
                <a:cubicBezTo>
                  <a:pt x="773" y="1711"/>
                  <a:pt x="348" y="1841"/>
                  <a:pt x="1" y="2080"/>
                </a:cubicBezTo>
                <a:cubicBezTo>
                  <a:pt x="230" y="2211"/>
                  <a:pt x="495" y="2277"/>
                  <a:pt x="760" y="2277"/>
                </a:cubicBezTo>
                <a:cubicBezTo>
                  <a:pt x="1025" y="2277"/>
                  <a:pt x="1290" y="2211"/>
                  <a:pt x="1519" y="2080"/>
                </a:cubicBezTo>
                <a:lnTo>
                  <a:pt x="1519" y="2080"/>
                </a:lnTo>
                <a:cubicBezTo>
                  <a:pt x="1257" y="2421"/>
                  <a:pt x="1113" y="2852"/>
                  <a:pt x="1113" y="3284"/>
                </a:cubicBezTo>
                <a:cubicBezTo>
                  <a:pt x="1558" y="3127"/>
                  <a:pt x="1859" y="2682"/>
                  <a:pt x="1885" y="2211"/>
                </a:cubicBezTo>
                <a:cubicBezTo>
                  <a:pt x="1963" y="2630"/>
                  <a:pt x="2225" y="3023"/>
                  <a:pt x="2605" y="3245"/>
                </a:cubicBezTo>
                <a:cubicBezTo>
                  <a:pt x="2709" y="3049"/>
                  <a:pt x="2683" y="2800"/>
                  <a:pt x="2578" y="2604"/>
                </a:cubicBezTo>
                <a:cubicBezTo>
                  <a:pt x="2487" y="2408"/>
                  <a:pt x="2304" y="2237"/>
                  <a:pt x="2147" y="2094"/>
                </a:cubicBezTo>
                <a:lnTo>
                  <a:pt x="2147" y="2094"/>
                </a:lnTo>
                <a:cubicBezTo>
                  <a:pt x="2545" y="2335"/>
                  <a:pt x="3043" y="2476"/>
                  <a:pt x="3529" y="2476"/>
                </a:cubicBezTo>
                <a:cubicBezTo>
                  <a:pt x="3570" y="2476"/>
                  <a:pt x="3611" y="2475"/>
                  <a:pt x="3651" y="2473"/>
                </a:cubicBezTo>
                <a:cubicBezTo>
                  <a:pt x="3437" y="2045"/>
                  <a:pt x="2975" y="1758"/>
                  <a:pt x="2510" y="1758"/>
                </a:cubicBezTo>
                <a:cubicBezTo>
                  <a:pt x="2463" y="1758"/>
                  <a:pt x="2416" y="1760"/>
                  <a:pt x="2369" y="1766"/>
                </a:cubicBezTo>
                <a:cubicBezTo>
                  <a:pt x="2801" y="1583"/>
                  <a:pt x="3206" y="1413"/>
                  <a:pt x="3625" y="1230"/>
                </a:cubicBezTo>
                <a:cubicBezTo>
                  <a:pt x="3449" y="1095"/>
                  <a:pt x="3240" y="1034"/>
                  <a:pt x="3018" y="1034"/>
                </a:cubicBezTo>
                <a:cubicBezTo>
                  <a:pt x="2959" y="1034"/>
                  <a:pt x="2900" y="1039"/>
                  <a:pt x="2840" y="1047"/>
                </a:cubicBezTo>
                <a:cubicBezTo>
                  <a:pt x="2565" y="1086"/>
                  <a:pt x="2317" y="1230"/>
                  <a:pt x="2160" y="1439"/>
                </a:cubicBezTo>
                <a:cubicBezTo>
                  <a:pt x="2317" y="1230"/>
                  <a:pt x="2500" y="1021"/>
                  <a:pt x="2605" y="772"/>
                </a:cubicBezTo>
                <a:cubicBezTo>
                  <a:pt x="2696" y="523"/>
                  <a:pt x="2709" y="236"/>
                  <a:pt x="257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1509" name="Google Shape;1509;p49"/>
          <p:cNvSpPr/>
          <p:nvPr/>
        </p:nvSpPr>
        <p:spPr>
          <a:xfrm flipH="1">
            <a:off x="4009301" y="4941112"/>
            <a:ext cx="470975" cy="443786"/>
          </a:xfrm>
          <a:custGeom>
            <a:avLst/>
            <a:gdLst/>
            <a:ahLst/>
            <a:cxnLst/>
            <a:rect l="l" t="t" r="r" b="b"/>
            <a:pathLst>
              <a:path w="1820" h="1715" extrusionOk="0">
                <a:moveTo>
                  <a:pt x="799" y="1"/>
                </a:moveTo>
                <a:cubicBezTo>
                  <a:pt x="681" y="210"/>
                  <a:pt x="681" y="511"/>
                  <a:pt x="812" y="720"/>
                </a:cubicBezTo>
                <a:cubicBezTo>
                  <a:pt x="692" y="529"/>
                  <a:pt x="485" y="403"/>
                  <a:pt x="250" y="403"/>
                </a:cubicBezTo>
                <a:cubicBezTo>
                  <a:pt x="228" y="403"/>
                  <a:pt x="206" y="404"/>
                  <a:pt x="184" y="406"/>
                </a:cubicBezTo>
                <a:cubicBezTo>
                  <a:pt x="249" y="589"/>
                  <a:pt x="393" y="759"/>
                  <a:pt x="550" y="851"/>
                </a:cubicBezTo>
                <a:cubicBezTo>
                  <a:pt x="354" y="851"/>
                  <a:pt x="157" y="930"/>
                  <a:pt x="0" y="1047"/>
                </a:cubicBezTo>
                <a:cubicBezTo>
                  <a:pt x="102" y="1098"/>
                  <a:pt x="213" y="1124"/>
                  <a:pt x="324" y="1124"/>
                </a:cubicBezTo>
                <a:cubicBezTo>
                  <a:pt x="423" y="1124"/>
                  <a:pt x="523" y="1103"/>
                  <a:pt x="617" y="1060"/>
                </a:cubicBezTo>
                <a:lnTo>
                  <a:pt x="617" y="1060"/>
                </a:lnTo>
                <a:cubicBezTo>
                  <a:pt x="444" y="1156"/>
                  <a:pt x="305" y="1313"/>
                  <a:pt x="210" y="1492"/>
                </a:cubicBezTo>
                <a:cubicBezTo>
                  <a:pt x="471" y="1492"/>
                  <a:pt x="720" y="1335"/>
                  <a:pt x="851" y="1113"/>
                </a:cubicBezTo>
                <a:lnTo>
                  <a:pt x="851" y="1113"/>
                </a:lnTo>
                <a:cubicBezTo>
                  <a:pt x="812" y="1322"/>
                  <a:pt x="864" y="1531"/>
                  <a:pt x="969" y="1715"/>
                </a:cubicBezTo>
                <a:cubicBezTo>
                  <a:pt x="1113" y="1531"/>
                  <a:pt x="1126" y="1270"/>
                  <a:pt x="1034" y="1073"/>
                </a:cubicBezTo>
                <a:lnTo>
                  <a:pt x="1034" y="1073"/>
                </a:lnTo>
                <a:cubicBezTo>
                  <a:pt x="1165" y="1244"/>
                  <a:pt x="1374" y="1322"/>
                  <a:pt x="1571" y="1322"/>
                </a:cubicBezTo>
                <a:cubicBezTo>
                  <a:pt x="1571" y="1204"/>
                  <a:pt x="1505" y="1126"/>
                  <a:pt x="1400" y="1060"/>
                </a:cubicBezTo>
                <a:cubicBezTo>
                  <a:pt x="1309" y="1008"/>
                  <a:pt x="1204" y="982"/>
                  <a:pt x="1100" y="969"/>
                </a:cubicBezTo>
                <a:cubicBezTo>
                  <a:pt x="1335" y="969"/>
                  <a:pt x="1597" y="903"/>
                  <a:pt x="1819" y="773"/>
                </a:cubicBezTo>
                <a:cubicBezTo>
                  <a:pt x="1721" y="701"/>
                  <a:pt x="1597" y="665"/>
                  <a:pt x="1474" y="665"/>
                </a:cubicBezTo>
                <a:cubicBezTo>
                  <a:pt x="1351" y="665"/>
                  <a:pt x="1230" y="701"/>
                  <a:pt x="1139" y="773"/>
                </a:cubicBezTo>
                <a:cubicBezTo>
                  <a:pt x="1270" y="589"/>
                  <a:pt x="1414" y="406"/>
                  <a:pt x="1531" y="249"/>
                </a:cubicBezTo>
                <a:cubicBezTo>
                  <a:pt x="1510" y="244"/>
                  <a:pt x="1489" y="242"/>
                  <a:pt x="1467" y="242"/>
                </a:cubicBezTo>
                <a:cubicBezTo>
                  <a:pt x="1364" y="242"/>
                  <a:pt x="1253" y="289"/>
                  <a:pt x="1178" y="354"/>
                </a:cubicBezTo>
                <a:cubicBezTo>
                  <a:pt x="1073" y="445"/>
                  <a:pt x="995" y="550"/>
                  <a:pt x="982" y="681"/>
                </a:cubicBezTo>
                <a:cubicBezTo>
                  <a:pt x="995" y="550"/>
                  <a:pt x="1008" y="419"/>
                  <a:pt x="995" y="315"/>
                </a:cubicBezTo>
                <a:cubicBezTo>
                  <a:pt x="982" y="197"/>
                  <a:pt x="916" y="66"/>
                  <a:pt x="79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1510" name="Google Shape;1510;p49"/>
          <p:cNvSpPr/>
          <p:nvPr/>
        </p:nvSpPr>
        <p:spPr>
          <a:xfrm flipH="1">
            <a:off x="2673481" y="4698061"/>
            <a:ext cx="234716" cy="221175"/>
          </a:xfrm>
          <a:custGeom>
            <a:avLst/>
            <a:gdLst/>
            <a:ahLst/>
            <a:cxnLst/>
            <a:rect l="l" t="t" r="r" b="b"/>
            <a:pathLst>
              <a:path w="1820" h="1715" extrusionOk="0">
                <a:moveTo>
                  <a:pt x="799" y="1"/>
                </a:moveTo>
                <a:cubicBezTo>
                  <a:pt x="681" y="210"/>
                  <a:pt x="681" y="511"/>
                  <a:pt x="812" y="720"/>
                </a:cubicBezTo>
                <a:cubicBezTo>
                  <a:pt x="692" y="529"/>
                  <a:pt x="485" y="403"/>
                  <a:pt x="250" y="403"/>
                </a:cubicBezTo>
                <a:cubicBezTo>
                  <a:pt x="228" y="403"/>
                  <a:pt x="206" y="404"/>
                  <a:pt x="184" y="406"/>
                </a:cubicBezTo>
                <a:cubicBezTo>
                  <a:pt x="249" y="589"/>
                  <a:pt x="393" y="759"/>
                  <a:pt x="550" y="851"/>
                </a:cubicBezTo>
                <a:cubicBezTo>
                  <a:pt x="354" y="851"/>
                  <a:pt x="157" y="930"/>
                  <a:pt x="0" y="1047"/>
                </a:cubicBezTo>
                <a:cubicBezTo>
                  <a:pt x="102" y="1098"/>
                  <a:pt x="213" y="1124"/>
                  <a:pt x="324" y="1124"/>
                </a:cubicBezTo>
                <a:cubicBezTo>
                  <a:pt x="423" y="1124"/>
                  <a:pt x="523" y="1103"/>
                  <a:pt x="617" y="1060"/>
                </a:cubicBezTo>
                <a:lnTo>
                  <a:pt x="617" y="1060"/>
                </a:lnTo>
                <a:cubicBezTo>
                  <a:pt x="444" y="1156"/>
                  <a:pt x="305" y="1313"/>
                  <a:pt x="210" y="1492"/>
                </a:cubicBezTo>
                <a:cubicBezTo>
                  <a:pt x="471" y="1492"/>
                  <a:pt x="720" y="1335"/>
                  <a:pt x="851" y="1113"/>
                </a:cubicBezTo>
                <a:lnTo>
                  <a:pt x="851" y="1113"/>
                </a:lnTo>
                <a:cubicBezTo>
                  <a:pt x="812" y="1322"/>
                  <a:pt x="864" y="1531"/>
                  <a:pt x="969" y="1715"/>
                </a:cubicBezTo>
                <a:cubicBezTo>
                  <a:pt x="1113" y="1531"/>
                  <a:pt x="1126" y="1270"/>
                  <a:pt x="1034" y="1073"/>
                </a:cubicBezTo>
                <a:lnTo>
                  <a:pt x="1034" y="1073"/>
                </a:lnTo>
                <a:cubicBezTo>
                  <a:pt x="1165" y="1244"/>
                  <a:pt x="1374" y="1322"/>
                  <a:pt x="1571" y="1322"/>
                </a:cubicBezTo>
                <a:cubicBezTo>
                  <a:pt x="1571" y="1204"/>
                  <a:pt x="1505" y="1126"/>
                  <a:pt x="1400" y="1060"/>
                </a:cubicBezTo>
                <a:cubicBezTo>
                  <a:pt x="1309" y="1008"/>
                  <a:pt x="1204" y="982"/>
                  <a:pt x="1100" y="969"/>
                </a:cubicBezTo>
                <a:cubicBezTo>
                  <a:pt x="1335" y="969"/>
                  <a:pt x="1597" y="903"/>
                  <a:pt x="1819" y="773"/>
                </a:cubicBezTo>
                <a:cubicBezTo>
                  <a:pt x="1721" y="701"/>
                  <a:pt x="1597" y="665"/>
                  <a:pt x="1474" y="665"/>
                </a:cubicBezTo>
                <a:cubicBezTo>
                  <a:pt x="1351" y="665"/>
                  <a:pt x="1230" y="701"/>
                  <a:pt x="1139" y="773"/>
                </a:cubicBezTo>
                <a:cubicBezTo>
                  <a:pt x="1270" y="589"/>
                  <a:pt x="1414" y="406"/>
                  <a:pt x="1531" y="249"/>
                </a:cubicBezTo>
                <a:cubicBezTo>
                  <a:pt x="1510" y="244"/>
                  <a:pt x="1489" y="242"/>
                  <a:pt x="1467" y="242"/>
                </a:cubicBezTo>
                <a:cubicBezTo>
                  <a:pt x="1364" y="242"/>
                  <a:pt x="1253" y="289"/>
                  <a:pt x="1178" y="354"/>
                </a:cubicBezTo>
                <a:cubicBezTo>
                  <a:pt x="1073" y="445"/>
                  <a:pt x="995" y="550"/>
                  <a:pt x="982" y="681"/>
                </a:cubicBezTo>
                <a:cubicBezTo>
                  <a:pt x="995" y="550"/>
                  <a:pt x="1008" y="419"/>
                  <a:pt x="995" y="315"/>
                </a:cubicBezTo>
                <a:cubicBezTo>
                  <a:pt x="982" y="197"/>
                  <a:pt x="916" y="66"/>
                  <a:pt x="79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16"/>
        <p:cNvGrpSpPr/>
        <p:nvPr/>
      </p:nvGrpSpPr>
      <p:grpSpPr>
        <a:xfrm>
          <a:off x="0" y="0"/>
          <a:ext cx="0" cy="0"/>
          <a:chOff x="0" y="0"/>
          <a:chExt cx="0" cy="0"/>
        </a:xfrm>
      </p:grpSpPr>
      <p:sp>
        <p:nvSpPr>
          <p:cNvPr id="1817" name="Google Shape;1817;p54"/>
          <p:cNvSpPr txBox="1">
            <a:spLocks noGrp="1"/>
          </p:cNvSpPr>
          <p:nvPr>
            <p:ph type="title"/>
          </p:nvPr>
        </p:nvSpPr>
        <p:spPr>
          <a:xfrm>
            <a:off x="713225" y="445025"/>
            <a:ext cx="7717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fa-IR" dirty="0">
                <a:cs typeface="B Nazanin" panose="00000400000000000000" pitchFamily="2" charset="-78"/>
              </a:rPr>
              <a:t>یک جدول زمانی همیشه خوب کار می کند</a:t>
            </a:r>
            <a:endParaRPr dirty="0">
              <a:cs typeface="B Nazanin" panose="00000400000000000000" pitchFamily="2" charset="-78"/>
            </a:endParaRPr>
          </a:p>
        </p:txBody>
      </p:sp>
      <p:sp>
        <p:nvSpPr>
          <p:cNvPr id="1818" name="Google Shape;1818;p54"/>
          <p:cNvSpPr/>
          <p:nvPr/>
        </p:nvSpPr>
        <p:spPr>
          <a:xfrm>
            <a:off x="7710918" y="2911862"/>
            <a:ext cx="71700" cy="71700"/>
          </a:xfrm>
          <a:prstGeom prst="ellipse">
            <a:avLst/>
          </a:prstGeom>
          <a:solidFill>
            <a:srgbClr val="667E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1819" name="Google Shape;1819;p54"/>
          <p:cNvSpPr/>
          <p:nvPr/>
        </p:nvSpPr>
        <p:spPr>
          <a:xfrm>
            <a:off x="1214950" y="2883100"/>
            <a:ext cx="1678500" cy="1521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1820" name="Google Shape;1820;p54"/>
          <p:cNvSpPr/>
          <p:nvPr/>
        </p:nvSpPr>
        <p:spPr>
          <a:xfrm>
            <a:off x="2893497" y="2883100"/>
            <a:ext cx="1678500" cy="1521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1821" name="Google Shape;1821;p54"/>
          <p:cNvSpPr/>
          <p:nvPr/>
        </p:nvSpPr>
        <p:spPr>
          <a:xfrm>
            <a:off x="4572019" y="2883100"/>
            <a:ext cx="1678500" cy="1521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1822" name="Google Shape;1822;p54"/>
          <p:cNvSpPr/>
          <p:nvPr/>
        </p:nvSpPr>
        <p:spPr>
          <a:xfrm>
            <a:off x="6250553" y="2883100"/>
            <a:ext cx="1678500" cy="1521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cxnSp>
        <p:nvCxnSpPr>
          <p:cNvPr id="1823" name="Google Shape;1823;p54"/>
          <p:cNvCxnSpPr>
            <a:stCxn id="1819" idx="0"/>
            <a:endCxn id="1824" idx="2"/>
          </p:cNvCxnSpPr>
          <p:nvPr/>
        </p:nvCxnSpPr>
        <p:spPr>
          <a:xfrm rot="10800000">
            <a:off x="2054200" y="2543200"/>
            <a:ext cx="0" cy="339900"/>
          </a:xfrm>
          <a:prstGeom prst="straightConnector1">
            <a:avLst/>
          </a:prstGeom>
          <a:noFill/>
          <a:ln w="19050" cap="flat" cmpd="sng">
            <a:solidFill>
              <a:schemeClr val="accent3"/>
            </a:solidFill>
            <a:prstDash val="solid"/>
            <a:round/>
            <a:headEnd type="none" w="med" len="med"/>
            <a:tailEnd type="oval" w="med" len="med"/>
          </a:ln>
        </p:spPr>
      </p:cxnSp>
      <p:sp>
        <p:nvSpPr>
          <p:cNvPr id="1824" name="Google Shape;1824;p54"/>
          <p:cNvSpPr txBox="1"/>
          <p:nvPr/>
        </p:nvSpPr>
        <p:spPr>
          <a:xfrm flipH="1">
            <a:off x="956506" y="2082166"/>
            <a:ext cx="2195400" cy="461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fa-IR" sz="2400" b="1" dirty="0">
                <a:solidFill>
                  <a:schemeClr val="dk1"/>
                </a:solidFill>
                <a:latin typeface="Quicksand"/>
                <a:ea typeface="Quicksand"/>
                <a:cs typeface="B Nazanin" panose="00000400000000000000" pitchFamily="2" charset="-78"/>
                <a:sym typeface="Quicksand"/>
              </a:rPr>
              <a:t>عنوان</a:t>
            </a:r>
            <a:endParaRPr sz="2400" b="1" dirty="0">
              <a:solidFill>
                <a:schemeClr val="dk1"/>
              </a:solidFill>
              <a:latin typeface="Quicksand"/>
              <a:ea typeface="Quicksand"/>
              <a:cs typeface="B Nazanin" panose="00000400000000000000" pitchFamily="2" charset="-78"/>
              <a:sym typeface="Quicksand"/>
            </a:endParaRPr>
          </a:p>
        </p:txBody>
      </p:sp>
      <p:sp>
        <p:nvSpPr>
          <p:cNvPr id="1825" name="Google Shape;1825;p54"/>
          <p:cNvSpPr txBox="1"/>
          <p:nvPr/>
        </p:nvSpPr>
        <p:spPr>
          <a:xfrm flipH="1">
            <a:off x="956508" y="1583163"/>
            <a:ext cx="2195400" cy="571800"/>
          </a:xfrm>
          <a:prstGeom prst="rect">
            <a:avLst/>
          </a:prstGeom>
          <a:noFill/>
          <a:ln>
            <a:noFill/>
          </a:ln>
        </p:spPr>
        <p:txBody>
          <a:bodyPr spcFirstLastPara="1" wrap="square" lIns="91425" tIns="91425" rIns="91425" bIns="91425" anchor="b" anchorCtr="0">
            <a:noAutofit/>
          </a:bodyPr>
          <a:lstStyle/>
          <a:p>
            <a:pPr marL="0" lvl="0" indent="0" algn="ctr" rtl="0">
              <a:lnSpc>
                <a:spcPct val="115000"/>
              </a:lnSpc>
              <a:spcBef>
                <a:spcPts val="0"/>
              </a:spcBef>
              <a:spcAft>
                <a:spcPts val="0"/>
              </a:spcAft>
              <a:buNone/>
            </a:pPr>
            <a:r>
              <a:rPr lang="fa-IR" dirty="0">
                <a:solidFill>
                  <a:schemeClr val="dk1"/>
                </a:solidFill>
                <a:latin typeface="Quicksand Medium"/>
                <a:ea typeface="Quicksand Medium"/>
                <a:cs typeface="B Nazanin" panose="00000400000000000000" pitchFamily="2" charset="-78"/>
                <a:sym typeface="Quicksand Medium"/>
              </a:rPr>
              <a:t>قالب پاورپوینت حیوانات قابل ویرایش می باشد</a:t>
            </a:r>
            <a:endParaRPr dirty="0">
              <a:solidFill>
                <a:schemeClr val="dk1"/>
              </a:solidFill>
              <a:latin typeface="Quicksand Medium"/>
              <a:ea typeface="Quicksand Medium"/>
              <a:cs typeface="B Nazanin" panose="00000400000000000000" pitchFamily="2" charset="-78"/>
              <a:sym typeface="Quicksand Medium"/>
            </a:endParaRPr>
          </a:p>
        </p:txBody>
      </p:sp>
      <p:sp>
        <p:nvSpPr>
          <p:cNvPr id="1826" name="Google Shape;1826;p54"/>
          <p:cNvSpPr txBox="1"/>
          <p:nvPr/>
        </p:nvSpPr>
        <p:spPr>
          <a:xfrm flipH="1">
            <a:off x="2636239" y="3375014"/>
            <a:ext cx="2195400" cy="461100"/>
          </a:xfrm>
          <a:prstGeom prst="rect">
            <a:avLst/>
          </a:prstGeom>
          <a:noFill/>
          <a:ln>
            <a:noFill/>
          </a:ln>
        </p:spPr>
        <p:txBody>
          <a:bodyPr spcFirstLastPara="1" wrap="square" lIns="91425" tIns="91425" rIns="91425" bIns="91425" anchor="b" anchorCtr="0">
            <a:noAutofit/>
          </a:bodyPr>
          <a:lstStyle/>
          <a:p>
            <a:pPr marL="0" lvl="0" indent="0" algn="ctr" rtl="0">
              <a:lnSpc>
                <a:spcPct val="115000"/>
              </a:lnSpc>
              <a:spcBef>
                <a:spcPts val="0"/>
              </a:spcBef>
              <a:spcAft>
                <a:spcPts val="0"/>
              </a:spcAft>
              <a:buNone/>
            </a:pPr>
            <a:r>
              <a:rPr lang="fa-IR" sz="2400" b="1" dirty="0">
                <a:solidFill>
                  <a:schemeClr val="dk1"/>
                </a:solidFill>
                <a:latin typeface="Quicksand"/>
                <a:ea typeface="Quicksand"/>
                <a:cs typeface="B Nazanin" panose="00000400000000000000" pitchFamily="2" charset="-78"/>
                <a:sym typeface="Quicksand"/>
              </a:rPr>
              <a:t>عنوان در اینجا</a:t>
            </a:r>
          </a:p>
        </p:txBody>
      </p:sp>
      <p:sp>
        <p:nvSpPr>
          <p:cNvPr id="1827" name="Google Shape;1827;p54"/>
          <p:cNvSpPr txBox="1"/>
          <p:nvPr/>
        </p:nvSpPr>
        <p:spPr>
          <a:xfrm flipH="1">
            <a:off x="2634459" y="3753913"/>
            <a:ext cx="2195400" cy="5718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fa-IR" dirty="0">
                <a:solidFill>
                  <a:schemeClr val="dk1"/>
                </a:solidFill>
                <a:latin typeface="Quicksand Medium"/>
                <a:ea typeface="Quicksand Medium"/>
                <a:cs typeface="B Nazanin" panose="00000400000000000000" pitchFamily="2" charset="-78"/>
                <a:sym typeface="Quicksand Medium"/>
              </a:rPr>
              <a:t>قالب پاورپوینت حیوانات قابل ویرایش می باشد</a:t>
            </a:r>
            <a:endParaRPr dirty="0">
              <a:solidFill>
                <a:schemeClr val="dk1"/>
              </a:solidFill>
              <a:latin typeface="Quicksand Medium"/>
              <a:ea typeface="Quicksand Medium"/>
              <a:cs typeface="B Nazanin" panose="00000400000000000000" pitchFamily="2" charset="-78"/>
              <a:sym typeface="Quicksand Medium"/>
            </a:endParaRPr>
          </a:p>
        </p:txBody>
      </p:sp>
      <p:cxnSp>
        <p:nvCxnSpPr>
          <p:cNvPr id="1828" name="Google Shape;1828;p54"/>
          <p:cNvCxnSpPr>
            <a:stCxn id="1826" idx="0"/>
            <a:endCxn id="1820" idx="2"/>
          </p:cNvCxnSpPr>
          <p:nvPr/>
        </p:nvCxnSpPr>
        <p:spPr>
          <a:xfrm rot="10800000">
            <a:off x="3732739" y="3035114"/>
            <a:ext cx="1200" cy="339900"/>
          </a:xfrm>
          <a:prstGeom prst="straightConnector1">
            <a:avLst/>
          </a:prstGeom>
          <a:noFill/>
          <a:ln w="19050" cap="flat" cmpd="sng">
            <a:solidFill>
              <a:schemeClr val="accent2"/>
            </a:solidFill>
            <a:prstDash val="solid"/>
            <a:round/>
            <a:headEnd type="oval" w="med" len="med"/>
            <a:tailEnd type="none" w="med" len="med"/>
          </a:ln>
        </p:spPr>
      </p:cxnSp>
      <p:sp>
        <p:nvSpPr>
          <p:cNvPr id="1829" name="Google Shape;1829;p54"/>
          <p:cNvSpPr txBox="1"/>
          <p:nvPr/>
        </p:nvSpPr>
        <p:spPr>
          <a:xfrm flipH="1">
            <a:off x="4313584" y="2082166"/>
            <a:ext cx="2195400" cy="461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fa-IR" sz="2400" b="1" dirty="0">
                <a:solidFill>
                  <a:schemeClr val="dk1"/>
                </a:solidFill>
                <a:latin typeface="Quicksand"/>
                <a:ea typeface="Quicksand"/>
                <a:cs typeface="B Nazanin" panose="00000400000000000000" pitchFamily="2" charset="-78"/>
                <a:sym typeface="Quicksand"/>
              </a:rPr>
              <a:t>عنوان</a:t>
            </a:r>
          </a:p>
        </p:txBody>
      </p:sp>
      <p:sp>
        <p:nvSpPr>
          <p:cNvPr id="1830" name="Google Shape;1830;p54"/>
          <p:cNvSpPr txBox="1"/>
          <p:nvPr/>
        </p:nvSpPr>
        <p:spPr>
          <a:xfrm flipH="1">
            <a:off x="4313586" y="1583163"/>
            <a:ext cx="2195400" cy="571800"/>
          </a:xfrm>
          <a:prstGeom prst="rect">
            <a:avLst/>
          </a:prstGeom>
          <a:noFill/>
          <a:ln>
            <a:noFill/>
          </a:ln>
        </p:spPr>
        <p:txBody>
          <a:bodyPr spcFirstLastPara="1" wrap="square" lIns="91425" tIns="91425" rIns="91425" bIns="91425" anchor="b" anchorCtr="0">
            <a:noAutofit/>
          </a:bodyPr>
          <a:lstStyle/>
          <a:p>
            <a:pPr marL="0" lvl="0" indent="0" algn="ctr" rtl="0">
              <a:lnSpc>
                <a:spcPct val="115000"/>
              </a:lnSpc>
              <a:spcBef>
                <a:spcPts val="0"/>
              </a:spcBef>
              <a:spcAft>
                <a:spcPts val="0"/>
              </a:spcAft>
              <a:buNone/>
            </a:pPr>
            <a:r>
              <a:rPr lang="fa-IR" dirty="0">
                <a:solidFill>
                  <a:schemeClr val="dk1"/>
                </a:solidFill>
                <a:latin typeface="Quicksand Medium"/>
                <a:ea typeface="Quicksand Medium"/>
                <a:cs typeface="B Nazanin" panose="00000400000000000000" pitchFamily="2" charset="-78"/>
                <a:sym typeface="Quicksand Medium"/>
              </a:rPr>
              <a:t>قالب پاورپوینت حیوانات قابل ویرایش می باشد</a:t>
            </a:r>
            <a:endParaRPr dirty="0">
              <a:solidFill>
                <a:schemeClr val="dk1"/>
              </a:solidFill>
              <a:latin typeface="Quicksand Medium"/>
              <a:ea typeface="Quicksand Medium"/>
              <a:cs typeface="B Nazanin" panose="00000400000000000000" pitchFamily="2" charset="-78"/>
              <a:sym typeface="Quicksand Medium"/>
            </a:endParaRPr>
          </a:p>
        </p:txBody>
      </p:sp>
      <p:sp>
        <p:nvSpPr>
          <p:cNvPr id="1831" name="Google Shape;1831;p54"/>
          <p:cNvSpPr txBox="1"/>
          <p:nvPr/>
        </p:nvSpPr>
        <p:spPr>
          <a:xfrm flipH="1">
            <a:off x="5992098" y="3375014"/>
            <a:ext cx="2195400" cy="461100"/>
          </a:xfrm>
          <a:prstGeom prst="rect">
            <a:avLst/>
          </a:prstGeom>
          <a:noFill/>
          <a:ln>
            <a:noFill/>
          </a:ln>
        </p:spPr>
        <p:txBody>
          <a:bodyPr spcFirstLastPara="1" wrap="square" lIns="91425" tIns="91425" rIns="91425" bIns="91425" anchor="b" anchorCtr="0">
            <a:noAutofit/>
          </a:bodyPr>
          <a:lstStyle/>
          <a:p>
            <a:pPr marL="0" lvl="0" indent="0" algn="ctr" rtl="0">
              <a:lnSpc>
                <a:spcPct val="115000"/>
              </a:lnSpc>
              <a:spcBef>
                <a:spcPts val="0"/>
              </a:spcBef>
              <a:spcAft>
                <a:spcPts val="0"/>
              </a:spcAft>
              <a:buNone/>
            </a:pPr>
            <a:r>
              <a:rPr lang="fa-IR" sz="2400" b="1" dirty="0">
                <a:solidFill>
                  <a:schemeClr val="dk1"/>
                </a:solidFill>
                <a:latin typeface="Quicksand"/>
                <a:ea typeface="Quicksand"/>
                <a:cs typeface="B Nazanin" panose="00000400000000000000" pitchFamily="2" charset="-78"/>
                <a:sym typeface="Quicksand"/>
              </a:rPr>
              <a:t>عنوان در اینجا</a:t>
            </a:r>
            <a:endParaRPr sz="2400" b="1" dirty="0">
              <a:solidFill>
                <a:schemeClr val="dk1"/>
              </a:solidFill>
              <a:latin typeface="Quicksand"/>
              <a:ea typeface="Quicksand"/>
              <a:cs typeface="B Nazanin" panose="00000400000000000000" pitchFamily="2" charset="-78"/>
              <a:sym typeface="Quicksand"/>
            </a:endParaRPr>
          </a:p>
        </p:txBody>
      </p:sp>
      <p:sp>
        <p:nvSpPr>
          <p:cNvPr id="1832" name="Google Shape;1832;p54"/>
          <p:cNvSpPr txBox="1"/>
          <p:nvPr/>
        </p:nvSpPr>
        <p:spPr>
          <a:xfrm flipH="1">
            <a:off x="5992700" y="3753913"/>
            <a:ext cx="2195400" cy="5718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fa-IR" dirty="0">
                <a:solidFill>
                  <a:schemeClr val="dk1"/>
                </a:solidFill>
                <a:latin typeface="Quicksand Medium"/>
                <a:ea typeface="Quicksand Medium"/>
                <a:cs typeface="B Nazanin" panose="00000400000000000000" pitchFamily="2" charset="-78"/>
                <a:sym typeface="Quicksand Medium"/>
              </a:rPr>
              <a:t>قالب پاورپوینت حیوانات قابل ویرایش می باشد</a:t>
            </a:r>
            <a:endParaRPr dirty="0">
              <a:solidFill>
                <a:schemeClr val="dk1"/>
              </a:solidFill>
              <a:latin typeface="Quicksand Medium"/>
              <a:ea typeface="Quicksand Medium"/>
              <a:cs typeface="B Nazanin" panose="00000400000000000000" pitchFamily="2" charset="-78"/>
              <a:sym typeface="Quicksand Medium"/>
            </a:endParaRPr>
          </a:p>
        </p:txBody>
      </p:sp>
      <p:cxnSp>
        <p:nvCxnSpPr>
          <p:cNvPr id="1833" name="Google Shape;1833;p54"/>
          <p:cNvCxnSpPr>
            <a:stCxn id="1821" idx="0"/>
            <a:endCxn id="1829" idx="2"/>
          </p:cNvCxnSpPr>
          <p:nvPr/>
        </p:nvCxnSpPr>
        <p:spPr>
          <a:xfrm rot="10800000">
            <a:off x="5411269" y="2543200"/>
            <a:ext cx="0" cy="339900"/>
          </a:xfrm>
          <a:prstGeom prst="straightConnector1">
            <a:avLst/>
          </a:prstGeom>
          <a:noFill/>
          <a:ln w="19050" cap="flat" cmpd="sng">
            <a:solidFill>
              <a:schemeClr val="accent1"/>
            </a:solidFill>
            <a:prstDash val="solid"/>
            <a:round/>
            <a:headEnd type="none" w="med" len="med"/>
            <a:tailEnd type="oval" w="med" len="med"/>
          </a:ln>
        </p:spPr>
      </p:cxnSp>
      <p:cxnSp>
        <p:nvCxnSpPr>
          <p:cNvPr id="1834" name="Google Shape;1834;p54"/>
          <p:cNvCxnSpPr>
            <a:stCxn id="1831" idx="0"/>
            <a:endCxn id="1822" idx="2"/>
          </p:cNvCxnSpPr>
          <p:nvPr/>
        </p:nvCxnSpPr>
        <p:spPr>
          <a:xfrm rot="10800000">
            <a:off x="7089798" y="3035114"/>
            <a:ext cx="0" cy="339900"/>
          </a:xfrm>
          <a:prstGeom prst="straightConnector1">
            <a:avLst/>
          </a:prstGeom>
          <a:noFill/>
          <a:ln w="19050" cap="flat" cmpd="sng">
            <a:solidFill>
              <a:schemeClr val="dk1"/>
            </a:solidFill>
            <a:prstDash val="solid"/>
            <a:round/>
            <a:headEnd type="oval" w="med" len="med"/>
            <a:tailEnd type="none" w="med" len="med"/>
          </a:ln>
        </p:spPr>
      </p:cxnSp>
      <p:grpSp>
        <p:nvGrpSpPr>
          <p:cNvPr id="1835" name="Google Shape;1835;p54"/>
          <p:cNvGrpSpPr/>
          <p:nvPr/>
        </p:nvGrpSpPr>
        <p:grpSpPr>
          <a:xfrm flipH="1">
            <a:off x="610450" y="3493475"/>
            <a:ext cx="1181348" cy="1504188"/>
            <a:chOff x="944200" y="3040825"/>
            <a:chExt cx="1181348" cy="1504188"/>
          </a:xfrm>
        </p:grpSpPr>
        <p:sp>
          <p:nvSpPr>
            <p:cNvPr id="1836" name="Google Shape;1836;p54"/>
            <p:cNvSpPr/>
            <p:nvPr/>
          </p:nvSpPr>
          <p:spPr>
            <a:xfrm>
              <a:off x="944200" y="3040825"/>
              <a:ext cx="1181348" cy="1504188"/>
            </a:xfrm>
            <a:custGeom>
              <a:avLst/>
              <a:gdLst/>
              <a:ahLst/>
              <a:cxnLst/>
              <a:rect l="l" t="t" r="r" b="b"/>
              <a:pathLst>
                <a:path w="8859" h="11280" extrusionOk="0">
                  <a:moveTo>
                    <a:pt x="1060" y="1"/>
                  </a:moveTo>
                  <a:cubicBezTo>
                    <a:pt x="982" y="1"/>
                    <a:pt x="903" y="27"/>
                    <a:pt x="812" y="40"/>
                  </a:cubicBezTo>
                  <a:cubicBezTo>
                    <a:pt x="589" y="105"/>
                    <a:pt x="406" y="262"/>
                    <a:pt x="314" y="498"/>
                  </a:cubicBezTo>
                  <a:cubicBezTo>
                    <a:pt x="0" y="1218"/>
                    <a:pt x="27" y="2081"/>
                    <a:pt x="393" y="2919"/>
                  </a:cubicBezTo>
                  <a:cubicBezTo>
                    <a:pt x="445" y="3010"/>
                    <a:pt x="471" y="3115"/>
                    <a:pt x="524" y="3193"/>
                  </a:cubicBezTo>
                  <a:cubicBezTo>
                    <a:pt x="720" y="3560"/>
                    <a:pt x="969" y="3887"/>
                    <a:pt x="1230" y="4188"/>
                  </a:cubicBezTo>
                  <a:cubicBezTo>
                    <a:pt x="1126" y="4371"/>
                    <a:pt x="1060" y="4541"/>
                    <a:pt x="982" y="4685"/>
                  </a:cubicBezTo>
                  <a:cubicBezTo>
                    <a:pt x="877" y="4894"/>
                    <a:pt x="772" y="5169"/>
                    <a:pt x="746" y="5536"/>
                  </a:cubicBezTo>
                  <a:cubicBezTo>
                    <a:pt x="733" y="6085"/>
                    <a:pt x="1047" y="6635"/>
                    <a:pt x="1557" y="6962"/>
                  </a:cubicBezTo>
                  <a:cubicBezTo>
                    <a:pt x="1466" y="7237"/>
                    <a:pt x="1453" y="7524"/>
                    <a:pt x="1466" y="7773"/>
                  </a:cubicBezTo>
                  <a:cubicBezTo>
                    <a:pt x="1518" y="8179"/>
                    <a:pt x="1688" y="8558"/>
                    <a:pt x="1950" y="8859"/>
                  </a:cubicBezTo>
                  <a:cubicBezTo>
                    <a:pt x="2029" y="9186"/>
                    <a:pt x="2146" y="9605"/>
                    <a:pt x="2094" y="9775"/>
                  </a:cubicBezTo>
                  <a:cubicBezTo>
                    <a:pt x="2042" y="9945"/>
                    <a:pt x="1911" y="10325"/>
                    <a:pt x="2107" y="10717"/>
                  </a:cubicBezTo>
                  <a:cubicBezTo>
                    <a:pt x="2225" y="10966"/>
                    <a:pt x="2539" y="11280"/>
                    <a:pt x="3010" y="11280"/>
                  </a:cubicBezTo>
                  <a:cubicBezTo>
                    <a:pt x="3167" y="11280"/>
                    <a:pt x="3350" y="11240"/>
                    <a:pt x="3546" y="11162"/>
                  </a:cubicBezTo>
                  <a:cubicBezTo>
                    <a:pt x="3677" y="11110"/>
                    <a:pt x="3795" y="11031"/>
                    <a:pt x="3887" y="10953"/>
                  </a:cubicBezTo>
                  <a:cubicBezTo>
                    <a:pt x="4112" y="11126"/>
                    <a:pt x="4385" y="11188"/>
                    <a:pt x="4631" y="11188"/>
                  </a:cubicBezTo>
                  <a:cubicBezTo>
                    <a:pt x="4699" y="11188"/>
                    <a:pt x="4766" y="11184"/>
                    <a:pt x="4829" y="11175"/>
                  </a:cubicBezTo>
                  <a:cubicBezTo>
                    <a:pt x="5025" y="11162"/>
                    <a:pt x="5234" y="11162"/>
                    <a:pt x="5457" y="11162"/>
                  </a:cubicBezTo>
                  <a:cubicBezTo>
                    <a:pt x="5705" y="11162"/>
                    <a:pt x="5967" y="11162"/>
                    <a:pt x="6242" y="11149"/>
                  </a:cubicBezTo>
                  <a:cubicBezTo>
                    <a:pt x="6739" y="11110"/>
                    <a:pt x="7014" y="10900"/>
                    <a:pt x="7145" y="10691"/>
                  </a:cubicBezTo>
                  <a:cubicBezTo>
                    <a:pt x="7223" y="10639"/>
                    <a:pt x="7289" y="10573"/>
                    <a:pt x="7354" y="10508"/>
                  </a:cubicBezTo>
                  <a:cubicBezTo>
                    <a:pt x="7406" y="10508"/>
                    <a:pt x="7472" y="10508"/>
                    <a:pt x="7524" y="10495"/>
                  </a:cubicBezTo>
                  <a:cubicBezTo>
                    <a:pt x="8061" y="10403"/>
                    <a:pt x="8518" y="9997"/>
                    <a:pt x="8702" y="9461"/>
                  </a:cubicBezTo>
                  <a:cubicBezTo>
                    <a:pt x="8859" y="9016"/>
                    <a:pt x="8793" y="8493"/>
                    <a:pt x="8532" y="8074"/>
                  </a:cubicBezTo>
                  <a:cubicBezTo>
                    <a:pt x="8361" y="7773"/>
                    <a:pt x="8100" y="7590"/>
                    <a:pt x="7812" y="7524"/>
                  </a:cubicBezTo>
                  <a:cubicBezTo>
                    <a:pt x="7616" y="7171"/>
                    <a:pt x="7341" y="6831"/>
                    <a:pt x="7014" y="6530"/>
                  </a:cubicBezTo>
                  <a:cubicBezTo>
                    <a:pt x="6503" y="6111"/>
                    <a:pt x="5941" y="5941"/>
                    <a:pt x="5431" y="5797"/>
                  </a:cubicBezTo>
                  <a:cubicBezTo>
                    <a:pt x="5444" y="5745"/>
                    <a:pt x="5444" y="5693"/>
                    <a:pt x="5444" y="5653"/>
                  </a:cubicBezTo>
                  <a:lnTo>
                    <a:pt x="5444" y="5536"/>
                  </a:lnTo>
                  <a:cubicBezTo>
                    <a:pt x="5444" y="5169"/>
                    <a:pt x="5313" y="4894"/>
                    <a:pt x="5208" y="4685"/>
                  </a:cubicBezTo>
                  <a:cubicBezTo>
                    <a:pt x="5143" y="4541"/>
                    <a:pt x="5064" y="4358"/>
                    <a:pt x="4973" y="4188"/>
                  </a:cubicBezTo>
                  <a:cubicBezTo>
                    <a:pt x="5234" y="3887"/>
                    <a:pt x="5470" y="3560"/>
                    <a:pt x="5679" y="3193"/>
                  </a:cubicBezTo>
                  <a:cubicBezTo>
                    <a:pt x="6163" y="2291"/>
                    <a:pt x="6242" y="1309"/>
                    <a:pt x="5902" y="498"/>
                  </a:cubicBezTo>
                  <a:cubicBezTo>
                    <a:pt x="5810" y="289"/>
                    <a:pt x="5627" y="105"/>
                    <a:pt x="5391" y="40"/>
                  </a:cubicBezTo>
                  <a:cubicBezTo>
                    <a:pt x="5313" y="27"/>
                    <a:pt x="5234" y="1"/>
                    <a:pt x="5156" y="1"/>
                  </a:cubicBezTo>
                  <a:cubicBezTo>
                    <a:pt x="4999" y="1"/>
                    <a:pt x="4842" y="53"/>
                    <a:pt x="4711" y="132"/>
                  </a:cubicBezTo>
                  <a:cubicBezTo>
                    <a:pt x="4004" y="576"/>
                    <a:pt x="3481" y="1296"/>
                    <a:pt x="3167" y="2199"/>
                  </a:cubicBezTo>
                  <a:cubicBezTo>
                    <a:pt x="3141" y="2277"/>
                    <a:pt x="3128" y="2343"/>
                    <a:pt x="3101" y="2421"/>
                  </a:cubicBezTo>
                  <a:cubicBezTo>
                    <a:pt x="3088" y="2343"/>
                    <a:pt x="3062" y="2277"/>
                    <a:pt x="3036" y="2199"/>
                  </a:cubicBezTo>
                  <a:cubicBezTo>
                    <a:pt x="2971" y="2016"/>
                    <a:pt x="2905" y="1833"/>
                    <a:pt x="2827" y="1676"/>
                  </a:cubicBezTo>
                  <a:cubicBezTo>
                    <a:pt x="2513" y="1021"/>
                    <a:pt x="2042" y="485"/>
                    <a:pt x="1505" y="132"/>
                  </a:cubicBezTo>
                  <a:cubicBezTo>
                    <a:pt x="1374" y="53"/>
                    <a:pt x="1230" y="1"/>
                    <a:pt x="1060" y="1"/>
                  </a:cubicBezTo>
                  <a:close/>
                </a:path>
              </a:pathLst>
            </a:custGeom>
            <a:solidFill>
              <a:schemeClr val="lt1"/>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grpSp>
          <p:nvGrpSpPr>
            <p:cNvPr id="1837" name="Google Shape;1837;p54"/>
            <p:cNvGrpSpPr/>
            <p:nvPr/>
          </p:nvGrpSpPr>
          <p:grpSpPr>
            <a:xfrm>
              <a:off x="1001370" y="3040834"/>
              <a:ext cx="1067011" cy="1428454"/>
              <a:chOff x="1212400" y="3323100"/>
              <a:chExt cx="856074" cy="1145972"/>
            </a:xfrm>
          </p:grpSpPr>
          <p:sp>
            <p:nvSpPr>
              <p:cNvPr id="1838" name="Google Shape;1838;p54"/>
              <p:cNvSpPr/>
              <p:nvPr/>
            </p:nvSpPr>
            <p:spPr>
              <a:xfrm>
                <a:off x="1483694" y="4088269"/>
                <a:ext cx="386375" cy="260033"/>
              </a:xfrm>
              <a:custGeom>
                <a:avLst/>
                <a:gdLst/>
                <a:ahLst/>
                <a:cxnLst/>
                <a:rect l="l" t="t" r="r" b="b"/>
                <a:pathLst>
                  <a:path w="3260" h="2194" extrusionOk="0">
                    <a:moveTo>
                      <a:pt x="2112" y="0"/>
                    </a:moveTo>
                    <a:cubicBezTo>
                      <a:pt x="1945" y="0"/>
                      <a:pt x="1773" y="27"/>
                      <a:pt x="1610" y="74"/>
                    </a:cubicBezTo>
                    <a:cubicBezTo>
                      <a:pt x="694" y="362"/>
                      <a:pt x="1" y="1343"/>
                      <a:pt x="760" y="1893"/>
                    </a:cubicBezTo>
                    <a:lnTo>
                      <a:pt x="904" y="1997"/>
                    </a:lnTo>
                    <a:cubicBezTo>
                      <a:pt x="917" y="1997"/>
                      <a:pt x="943" y="2010"/>
                      <a:pt x="956" y="2010"/>
                    </a:cubicBezTo>
                    <a:cubicBezTo>
                      <a:pt x="1205" y="2128"/>
                      <a:pt x="1480" y="2180"/>
                      <a:pt x="1767" y="2194"/>
                    </a:cubicBezTo>
                    <a:lnTo>
                      <a:pt x="2029" y="2194"/>
                    </a:lnTo>
                    <a:cubicBezTo>
                      <a:pt x="2422" y="2180"/>
                      <a:pt x="2880" y="2063"/>
                      <a:pt x="3102" y="1762"/>
                    </a:cubicBezTo>
                    <a:cubicBezTo>
                      <a:pt x="3259" y="1539"/>
                      <a:pt x="3246" y="1265"/>
                      <a:pt x="3233" y="1016"/>
                    </a:cubicBezTo>
                    <a:cubicBezTo>
                      <a:pt x="3141" y="636"/>
                      <a:pt x="2971" y="244"/>
                      <a:pt x="2552" y="74"/>
                    </a:cubicBezTo>
                    <a:cubicBezTo>
                      <a:pt x="2420" y="23"/>
                      <a:pt x="2268" y="0"/>
                      <a:pt x="211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1839" name="Google Shape;1839;p54"/>
              <p:cNvSpPr/>
              <p:nvPr/>
            </p:nvSpPr>
            <p:spPr>
              <a:xfrm>
                <a:off x="1921035" y="4214374"/>
                <a:ext cx="147439" cy="163795"/>
              </a:xfrm>
              <a:custGeom>
                <a:avLst/>
                <a:gdLst/>
                <a:ahLst/>
                <a:cxnLst/>
                <a:rect l="l" t="t" r="r" b="b"/>
                <a:pathLst>
                  <a:path w="1244" h="1382" extrusionOk="0">
                    <a:moveTo>
                      <a:pt x="836" y="0"/>
                    </a:moveTo>
                    <a:cubicBezTo>
                      <a:pt x="824" y="0"/>
                      <a:pt x="811" y="1"/>
                      <a:pt x="799" y="4"/>
                    </a:cubicBezTo>
                    <a:cubicBezTo>
                      <a:pt x="694" y="4"/>
                      <a:pt x="629" y="83"/>
                      <a:pt x="563" y="148"/>
                    </a:cubicBezTo>
                    <a:cubicBezTo>
                      <a:pt x="459" y="292"/>
                      <a:pt x="328" y="423"/>
                      <a:pt x="210" y="567"/>
                    </a:cubicBezTo>
                    <a:lnTo>
                      <a:pt x="1" y="1051"/>
                    </a:lnTo>
                    <a:cubicBezTo>
                      <a:pt x="85" y="1255"/>
                      <a:pt x="322" y="1381"/>
                      <a:pt x="552" y="1381"/>
                    </a:cubicBezTo>
                    <a:cubicBezTo>
                      <a:pt x="573" y="1381"/>
                      <a:pt x="595" y="1380"/>
                      <a:pt x="616" y="1378"/>
                    </a:cubicBezTo>
                    <a:cubicBezTo>
                      <a:pt x="877" y="1339"/>
                      <a:pt x="1074" y="1143"/>
                      <a:pt x="1152" y="894"/>
                    </a:cubicBezTo>
                    <a:cubicBezTo>
                      <a:pt x="1244" y="658"/>
                      <a:pt x="1192" y="397"/>
                      <a:pt x="1061" y="174"/>
                    </a:cubicBezTo>
                    <a:cubicBezTo>
                      <a:pt x="1014" y="93"/>
                      <a:pt x="936" y="0"/>
                      <a:pt x="83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1840" name="Google Shape;1840;p54"/>
              <p:cNvSpPr/>
              <p:nvPr/>
            </p:nvSpPr>
            <p:spPr>
              <a:xfrm>
                <a:off x="1386033" y="3986815"/>
                <a:ext cx="121127" cy="277692"/>
              </a:xfrm>
              <a:custGeom>
                <a:avLst/>
                <a:gdLst/>
                <a:ahLst/>
                <a:cxnLst/>
                <a:rect l="l" t="t" r="r" b="b"/>
                <a:pathLst>
                  <a:path w="1022" h="2343" extrusionOk="0">
                    <a:moveTo>
                      <a:pt x="746" y="1"/>
                    </a:moveTo>
                    <a:cubicBezTo>
                      <a:pt x="275" y="92"/>
                      <a:pt x="1" y="825"/>
                      <a:pt x="40" y="1270"/>
                    </a:cubicBezTo>
                    <a:cubicBezTo>
                      <a:pt x="105" y="1793"/>
                      <a:pt x="524" y="2251"/>
                      <a:pt x="1021" y="2343"/>
                    </a:cubicBezTo>
                    <a:cubicBezTo>
                      <a:pt x="877" y="2291"/>
                      <a:pt x="812" y="249"/>
                      <a:pt x="74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1841" name="Google Shape;1841;p54"/>
              <p:cNvSpPr/>
              <p:nvPr/>
            </p:nvSpPr>
            <p:spPr>
              <a:xfrm>
                <a:off x="1368966" y="3864383"/>
                <a:ext cx="618911" cy="604689"/>
              </a:xfrm>
              <a:custGeom>
                <a:avLst/>
                <a:gdLst/>
                <a:ahLst/>
                <a:cxnLst/>
                <a:rect l="l" t="t" r="r" b="b"/>
                <a:pathLst>
                  <a:path w="5222" h="5102" extrusionOk="0">
                    <a:moveTo>
                      <a:pt x="2107" y="0"/>
                    </a:moveTo>
                    <a:lnTo>
                      <a:pt x="2107" y="0"/>
                    </a:lnTo>
                    <a:cubicBezTo>
                      <a:pt x="2085" y="11"/>
                      <a:pt x="2065" y="26"/>
                      <a:pt x="2047" y="43"/>
                    </a:cubicBezTo>
                    <a:lnTo>
                      <a:pt x="2047" y="43"/>
                    </a:lnTo>
                    <a:lnTo>
                      <a:pt x="2107" y="0"/>
                    </a:lnTo>
                    <a:close/>
                    <a:moveTo>
                      <a:pt x="2047" y="43"/>
                    </a:moveTo>
                    <a:lnTo>
                      <a:pt x="576" y="1086"/>
                    </a:lnTo>
                    <a:cubicBezTo>
                      <a:pt x="1" y="2316"/>
                      <a:pt x="1061" y="3769"/>
                      <a:pt x="773" y="4645"/>
                    </a:cubicBezTo>
                    <a:cubicBezTo>
                      <a:pt x="747" y="4763"/>
                      <a:pt x="694" y="4881"/>
                      <a:pt x="747" y="4998"/>
                    </a:cubicBezTo>
                    <a:cubicBezTo>
                      <a:pt x="787" y="5073"/>
                      <a:pt x="845" y="5102"/>
                      <a:pt x="909" y="5102"/>
                    </a:cubicBezTo>
                    <a:cubicBezTo>
                      <a:pt x="970" y="5102"/>
                      <a:pt x="1036" y="5076"/>
                      <a:pt x="1100" y="5038"/>
                    </a:cubicBezTo>
                    <a:cubicBezTo>
                      <a:pt x="1584" y="4828"/>
                      <a:pt x="1689" y="3926"/>
                      <a:pt x="1676" y="3337"/>
                    </a:cubicBezTo>
                    <a:lnTo>
                      <a:pt x="3143" y="2752"/>
                    </a:lnTo>
                    <a:lnTo>
                      <a:pt x="3143" y="2752"/>
                    </a:lnTo>
                    <a:cubicBezTo>
                      <a:pt x="2895" y="2936"/>
                      <a:pt x="2725" y="3217"/>
                      <a:pt x="2709" y="3507"/>
                    </a:cubicBezTo>
                    <a:cubicBezTo>
                      <a:pt x="2670" y="3978"/>
                      <a:pt x="3049" y="4370"/>
                      <a:pt x="3534" y="4488"/>
                    </a:cubicBezTo>
                    <a:cubicBezTo>
                      <a:pt x="3259" y="4488"/>
                      <a:pt x="2343" y="4488"/>
                      <a:pt x="2264" y="4868"/>
                    </a:cubicBezTo>
                    <a:cubicBezTo>
                      <a:pt x="2225" y="4998"/>
                      <a:pt x="2500" y="5012"/>
                      <a:pt x="2644" y="5012"/>
                    </a:cubicBezTo>
                    <a:cubicBezTo>
                      <a:pt x="2801" y="4998"/>
                      <a:pt x="2958" y="4996"/>
                      <a:pt x="3115" y="4996"/>
                    </a:cubicBezTo>
                    <a:cubicBezTo>
                      <a:pt x="3241" y="4996"/>
                      <a:pt x="3368" y="4997"/>
                      <a:pt x="3495" y="4997"/>
                    </a:cubicBezTo>
                    <a:cubicBezTo>
                      <a:pt x="3685" y="4997"/>
                      <a:pt x="3876" y="4993"/>
                      <a:pt x="4070" y="4972"/>
                    </a:cubicBezTo>
                    <a:cubicBezTo>
                      <a:pt x="4188" y="4959"/>
                      <a:pt x="4358" y="4946"/>
                      <a:pt x="4397" y="4815"/>
                    </a:cubicBezTo>
                    <a:lnTo>
                      <a:pt x="4423" y="4750"/>
                    </a:lnTo>
                    <a:cubicBezTo>
                      <a:pt x="4947" y="4462"/>
                      <a:pt x="5221" y="3847"/>
                      <a:pt x="5169" y="3271"/>
                    </a:cubicBezTo>
                    <a:cubicBezTo>
                      <a:pt x="5130" y="2709"/>
                      <a:pt x="4803" y="2185"/>
                      <a:pt x="4345" y="1793"/>
                    </a:cubicBezTo>
                    <a:cubicBezTo>
                      <a:pt x="3887" y="1413"/>
                      <a:pt x="3324" y="1296"/>
                      <a:pt x="2735" y="1112"/>
                    </a:cubicBezTo>
                    <a:cubicBezTo>
                      <a:pt x="2500" y="1034"/>
                      <a:pt x="2212" y="968"/>
                      <a:pt x="2055" y="785"/>
                    </a:cubicBezTo>
                    <a:cubicBezTo>
                      <a:pt x="1889" y="631"/>
                      <a:pt x="1873" y="209"/>
                      <a:pt x="2047" y="4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1842" name="Google Shape;1842;p54"/>
              <p:cNvSpPr/>
              <p:nvPr/>
            </p:nvSpPr>
            <p:spPr>
              <a:xfrm>
                <a:off x="1544258" y="3324641"/>
                <a:ext cx="218788" cy="429754"/>
              </a:xfrm>
              <a:custGeom>
                <a:avLst/>
                <a:gdLst/>
                <a:ahLst/>
                <a:cxnLst/>
                <a:rect l="l" t="t" r="r" b="b"/>
                <a:pathLst>
                  <a:path w="1846" h="3626" extrusionOk="0">
                    <a:moveTo>
                      <a:pt x="1570" y="1"/>
                    </a:moveTo>
                    <a:lnTo>
                      <a:pt x="1570" y="1"/>
                    </a:lnTo>
                    <a:cubicBezTo>
                      <a:pt x="982" y="367"/>
                      <a:pt x="589" y="995"/>
                      <a:pt x="367" y="1636"/>
                    </a:cubicBezTo>
                    <a:cubicBezTo>
                      <a:pt x="131" y="2277"/>
                      <a:pt x="66" y="2958"/>
                      <a:pt x="0" y="3625"/>
                    </a:cubicBezTo>
                    <a:cubicBezTo>
                      <a:pt x="497" y="3128"/>
                      <a:pt x="1047" y="2578"/>
                      <a:pt x="1374" y="1976"/>
                    </a:cubicBezTo>
                    <a:cubicBezTo>
                      <a:pt x="1714" y="1375"/>
                      <a:pt x="1845" y="629"/>
                      <a:pt x="157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1843" name="Google Shape;1843;p54"/>
              <p:cNvSpPr/>
              <p:nvPr/>
            </p:nvSpPr>
            <p:spPr>
              <a:xfrm>
                <a:off x="1212400" y="3323100"/>
                <a:ext cx="152061" cy="209543"/>
              </a:xfrm>
              <a:custGeom>
                <a:avLst/>
                <a:gdLst/>
                <a:ahLst/>
                <a:cxnLst/>
                <a:rect l="l" t="t" r="r" b="b"/>
                <a:pathLst>
                  <a:path w="1283" h="1768" extrusionOk="0">
                    <a:moveTo>
                      <a:pt x="249" y="1"/>
                    </a:moveTo>
                    <a:lnTo>
                      <a:pt x="249" y="1"/>
                    </a:lnTo>
                    <a:cubicBezTo>
                      <a:pt x="0" y="550"/>
                      <a:pt x="92" y="1191"/>
                      <a:pt x="327" y="1767"/>
                    </a:cubicBezTo>
                    <a:cubicBezTo>
                      <a:pt x="445" y="1610"/>
                      <a:pt x="576" y="1505"/>
                      <a:pt x="720" y="1401"/>
                    </a:cubicBezTo>
                    <a:cubicBezTo>
                      <a:pt x="890" y="1309"/>
                      <a:pt x="1086" y="1244"/>
                      <a:pt x="1282" y="1204"/>
                    </a:cubicBezTo>
                    <a:cubicBezTo>
                      <a:pt x="1047" y="733"/>
                      <a:pt x="707" y="288"/>
                      <a:pt x="24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1844" name="Google Shape;1844;p54"/>
              <p:cNvSpPr/>
              <p:nvPr/>
            </p:nvSpPr>
            <p:spPr>
              <a:xfrm>
                <a:off x="1252697" y="3465799"/>
                <a:ext cx="176950" cy="288596"/>
              </a:xfrm>
              <a:custGeom>
                <a:avLst/>
                <a:gdLst/>
                <a:ahLst/>
                <a:cxnLst/>
                <a:rect l="l" t="t" r="r" b="b"/>
                <a:pathLst>
                  <a:path w="1493" h="2435" extrusionOk="0">
                    <a:moveTo>
                      <a:pt x="956" y="0"/>
                    </a:moveTo>
                    <a:cubicBezTo>
                      <a:pt x="759" y="40"/>
                      <a:pt x="563" y="105"/>
                      <a:pt x="406" y="197"/>
                    </a:cubicBezTo>
                    <a:cubicBezTo>
                      <a:pt x="249" y="301"/>
                      <a:pt x="105" y="406"/>
                      <a:pt x="0" y="563"/>
                    </a:cubicBezTo>
                    <a:cubicBezTo>
                      <a:pt x="40" y="642"/>
                      <a:pt x="79" y="707"/>
                      <a:pt x="118" y="772"/>
                    </a:cubicBezTo>
                    <a:cubicBezTo>
                      <a:pt x="445" y="1374"/>
                      <a:pt x="1008" y="1937"/>
                      <a:pt x="1492" y="2434"/>
                    </a:cubicBezTo>
                    <a:cubicBezTo>
                      <a:pt x="1427" y="1767"/>
                      <a:pt x="1361" y="1086"/>
                      <a:pt x="1139" y="445"/>
                    </a:cubicBezTo>
                    <a:cubicBezTo>
                      <a:pt x="1073" y="301"/>
                      <a:pt x="1021" y="144"/>
                      <a:pt x="95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1845" name="Google Shape;1845;p54"/>
              <p:cNvSpPr/>
              <p:nvPr/>
            </p:nvSpPr>
            <p:spPr>
              <a:xfrm>
                <a:off x="1438775" y="3955881"/>
                <a:ext cx="183113" cy="67556"/>
              </a:xfrm>
              <a:custGeom>
                <a:avLst/>
                <a:gdLst/>
                <a:ahLst/>
                <a:cxnLst/>
                <a:rect l="l" t="t" r="r" b="b"/>
                <a:pathLst>
                  <a:path w="1545" h="570" extrusionOk="0">
                    <a:moveTo>
                      <a:pt x="1544" y="0"/>
                    </a:moveTo>
                    <a:cubicBezTo>
                      <a:pt x="1531" y="26"/>
                      <a:pt x="1348" y="26"/>
                      <a:pt x="1322" y="39"/>
                    </a:cubicBezTo>
                    <a:cubicBezTo>
                      <a:pt x="1230" y="52"/>
                      <a:pt x="1152" y="52"/>
                      <a:pt x="1087" y="66"/>
                    </a:cubicBezTo>
                    <a:cubicBezTo>
                      <a:pt x="930" y="105"/>
                      <a:pt x="773" y="131"/>
                      <a:pt x="615" y="183"/>
                    </a:cubicBezTo>
                    <a:cubicBezTo>
                      <a:pt x="485" y="236"/>
                      <a:pt x="288" y="262"/>
                      <a:pt x="171" y="353"/>
                    </a:cubicBezTo>
                    <a:cubicBezTo>
                      <a:pt x="1" y="458"/>
                      <a:pt x="249" y="510"/>
                      <a:pt x="354" y="550"/>
                    </a:cubicBezTo>
                    <a:cubicBezTo>
                      <a:pt x="432" y="563"/>
                      <a:pt x="517" y="569"/>
                      <a:pt x="604" y="569"/>
                    </a:cubicBezTo>
                    <a:cubicBezTo>
                      <a:pt x="691" y="569"/>
                      <a:pt x="779" y="563"/>
                      <a:pt x="864" y="550"/>
                    </a:cubicBezTo>
                    <a:cubicBezTo>
                      <a:pt x="1152" y="484"/>
                      <a:pt x="1414" y="262"/>
                      <a:pt x="154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1846" name="Google Shape;1846;p54"/>
              <p:cNvSpPr/>
              <p:nvPr/>
            </p:nvSpPr>
            <p:spPr>
              <a:xfrm>
                <a:off x="1494598" y="3713862"/>
                <a:ext cx="172210" cy="188802"/>
              </a:xfrm>
              <a:custGeom>
                <a:avLst/>
                <a:gdLst/>
                <a:ahLst/>
                <a:cxnLst/>
                <a:rect l="l" t="t" r="r" b="b"/>
                <a:pathLst>
                  <a:path w="1453" h="1593" extrusionOk="0">
                    <a:moveTo>
                      <a:pt x="759" y="1"/>
                    </a:moveTo>
                    <a:cubicBezTo>
                      <a:pt x="602" y="53"/>
                      <a:pt x="445" y="132"/>
                      <a:pt x="341" y="250"/>
                    </a:cubicBezTo>
                    <a:cubicBezTo>
                      <a:pt x="66" y="524"/>
                      <a:pt x="1" y="969"/>
                      <a:pt x="210" y="1257"/>
                    </a:cubicBezTo>
                    <a:cubicBezTo>
                      <a:pt x="357" y="1483"/>
                      <a:pt x="641" y="1592"/>
                      <a:pt x="918" y="1592"/>
                    </a:cubicBezTo>
                    <a:cubicBezTo>
                      <a:pt x="961" y="1592"/>
                      <a:pt x="1005" y="1589"/>
                      <a:pt x="1047" y="1584"/>
                    </a:cubicBezTo>
                    <a:cubicBezTo>
                      <a:pt x="1191" y="1571"/>
                      <a:pt x="1322" y="1545"/>
                      <a:pt x="1453" y="1480"/>
                    </a:cubicBezTo>
                    <a:lnTo>
                      <a:pt x="1453" y="1427"/>
                    </a:lnTo>
                    <a:cubicBezTo>
                      <a:pt x="1453" y="1244"/>
                      <a:pt x="1374" y="1061"/>
                      <a:pt x="1296" y="904"/>
                    </a:cubicBezTo>
                    <a:cubicBezTo>
                      <a:pt x="1165" y="603"/>
                      <a:pt x="1047" y="315"/>
                      <a:pt x="825" y="66"/>
                    </a:cubicBezTo>
                    <a:lnTo>
                      <a:pt x="75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1847" name="Google Shape;1847;p54"/>
              <p:cNvSpPr/>
              <p:nvPr/>
            </p:nvSpPr>
            <p:spPr>
              <a:xfrm>
                <a:off x="1306980" y="3676647"/>
                <a:ext cx="361486" cy="333634"/>
              </a:xfrm>
              <a:custGeom>
                <a:avLst/>
                <a:gdLst/>
                <a:ahLst/>
                <a:cxnLst/>
                <a:rect l="l" t="t" r="r" b="b"/>
                <a:pathLst>
                  <a:path w="3050" h="2815" extrusionOk="0">
                    <a:moveTo>
                      <a:pt x="1518" y="1"/>
                    </a:moveTo>
                    <a:cubicBezTo>
                      <a:pt x="1204" y="1"/>
                      <a:pt x="838" y="158"/>
                      <a:pt x="628" y="393"/>
                    </a:cubicBezTo>
                    <a:cubicBezTo>
                      <a:pt x="419" y="642"/>
                      <a:pt x="288" y="930"/>
                      <a:pt x="157" y="1231"/>
                    </a:cubicBezTo>
                    <a:cubicBezTo>
                      <a:pt x="79" y="1401"/>
                      <a:pt x="0" y="1571"/>
                      <a:pt x="0" y="1754"/>
                    </a:cubicBezTo>
                    <a:cubicBezTo>
                      <a:pt x="0" y="2068"/>
                      <a:pt x="223" y="2356"/>
                      <a:pt x="498" y="2526"/>
                    </a:cubicBezTo>
                    <a:cubicBezTo>
                      <a:pt x="772" y="2683"/>
                      <a:pt x="1217" y="2814"/>
                      <a:pt x="1531" y="2814"/>
                    </a:cubicBezTo>
                    <a:cubicBezTo>
                      <a:pt x="1832" y="2814"/>
                      <a:pt x="2277" y="2683"/>
                      <a:pt x="2552" y="2526"/>
                    </a:cubicBezTo>
                    <a:cubicBezTo>
                      <a:pt x="2814" y="2356"/>
                      <a:pt x="3036" y="2094"/>
                      <a:pt x="3049" y="1807"/>
                    </a:cubicBezTo>
                    <a:lnTo>
                      <a:pt x="3049" y="1807"/>
                    </a:lnTo>
                    <a:cubicBezTo>
                      <a:pt x="2905" y="1859"/>
                      <a:pt x="2761" y="1898"/>
                      <a:pt x="2630" y="1924"/>
                    </a:cubicBezTo>
                    <a:cubicBezTo>
                      <a:pt x="2602" y="1927"/>
                      <a:pt x="2573" y="1928"/>
                      <a:pt x="2543" y="1928"/>
                    </a:cubicBezTo>
                    <a:cubicBezTo>
                      <a:pt x="2255" y="1928"/>
                      <a:pt x="1959" y="1811"/>
                      <a:pt x="1793" y="1597"/>
                    </a:cubicBezTo>
                    <a:cubicBezTo>
                      <a:pt x="1584" y="1296"/>
                      <a:pt x="1662" y="838"/>
                      <a:pt x="1911" y="577"/>
                    </a:cubicBezTo>
                    <a:cubicBezTo>
                      <a:pt x="2015" y="459"/>
                      <a:pt x="2172" y="380"/>
                      <a:pt x="2329" y="328"/>
                    </a:cubicBezTo>
                    <a:cubicBezTo>
                      <a:pt x="2120" y="132"/>
                      <a:pt x="1793" y="1"/>
                      <a:pt x="15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1848" name="Google Shape;1848;p54"/>
              <p:cNvSpPr/>
              <p:nvPr/>
            </p:nvSpPr>
            <p:spPr>
              <a:xfrm>
                <a:off x="1551962" y="3814723"/>
                <a:ext cx="31171" cy="35793"/>
              </a:xfrm>
              <a:custGeom>
                <a:avLst/>
                <a:gdLst/>
                <a:ahLst/>
                <a:cxnLst/>
                <a:rect l="l" t="t" r="r" b="b"/>
                <a:pathLst>
                  <a:path w="263" h="302" extrusionOk="0">
                    <a:moveTo>
                      <a:pt x="132" y="0"/>
                    </a:moveTo>
                    <a:cubicBezTo>
                      <a:pt x="66" y="0"/>
                      <a:pt x="1" y="66"/>
                      <a:pt x="1" y="144"/>
                    </a:cubicBezTo>
                    <a:cubicBezTo>
                      <a:pt x="1" y="236"/>
                      <a:pt x="53" y="301"/>
                      <a:pt x="132" y="301"/>
                    </a:cubicBezTo>
                    <a:cubicBezTo>
                      <a:pt x="197" y="301"/>
                      <a:pt x="262" y="236"/>
                      <a:pt x="262" y="144"/>
                    </a:cubicBezTo>
                    <a:cubicBezTo>
                      <a:pt x="262" y="66"/>
                      <a:pt x="210" y="0"/>
                      <a:pt x="132" y="0"/>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1849" name="Google Shape;1849;p54"/>
              <p:cNvSpPr/>
              <p:nvPr/>
            </p:nvSpPr>
            <p:spPr>
              <a:xfrm>
                <a:off x="1389114" y="3814723"/>
                <a:ext cx="31171" cy="35793"/>
              </a:xfrm>
              <a:custGeom>
                <a:avLst/>
                <a:gdLst/>
                <a:ahLst/>
                <a:cxnLst/>
                <a:rect l="l" t="t" r="r" b="b"/>
                <a:pathLst>
                  <a:path w="263" h="302" extrusionOk="0">
                    <a:moveTo>
                      <a:pt x="132" y="0"/>
                    </a:moveTo>
                    <a:cubicBezTo>
                      <a:pt x="53" y="0"/>
                      <a:pt x="1" y="66"/>
                      <a:pt x="1" y="144"/>
                    </a:cubicBezTo>
                    <a:cubicBezTo>
                      <a:pt x="1" y="236"/>
                      <a:pt x="66" y="301"/>
                      <a:pt x="132" y="301"/>
                    </a:cubicBezTo>
                    <a:cubicBezTo>
                      <a:pt x="210" y="301"/>
                      <a:pt x="263" y="236"/>
                      <a:pt x="263" y="144"/>
                    </a:cubicBezTo>
                    <a:cubicBezTo>
                      <a:pt x="263" y="66"/>
                      <a:pt x="210" y="0"/>
                      <a:pt x="132" y="0"/>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1850" name="Google Shape;1850;p54"/>
              <p:cNvSpPr/>
              <p:nvPr/>
            </p:nvSpPr>
            <p:spPr>
              <a:xfrm>
                <a:off x="1458923" y="3898517"/>
                <a:ext cx="48238" cy="32237"/>
              </a:xfrm>
              <a:custGeom>
                <a:avLst/>
                <a:gdLst/>
                <a:ahLst/>
                <a:cxnLst/>
                <a:rect l="l" t="t" r="r" b="b"/>
                <a:pathLst>
                  <a:path w="407" h="272" extrusionOk="0">
                    <a:moveTo>
                      <a:pt x="66" y="0"/>
                    </a:moveTo>
                    <a:cubicBezTo>
                      <a:pt x="14" y="0"/>
                      <a:pt x="1" y="65"/>
                      <a:pt x="27" y="92"/>
                    </a:cubicBezTo>
                    <a:lnTo>
                      <a:pt x="158" y="262"/>
                    </a:lnTo>
                    <a:cubicBezTo>
                      <a:pt x="177" y="268"/>
                      <a:pt x="194" y="272"/>
                      <a:pt x="208" y="272"/>
                    </a:cubicBezTo>
                    <a:cubicBezTo>
                      <a:pt x="223" y="272"/>
                      <a:pt x="236" y="268"/>
                      <a:pt x="249" y="262"/>
                    </a:cubicBezTo>
                    <a:lnTo>
                      <a:pt x="380" y="92"/>
                    </a:lnTo>
                    <a:cubicBezTo>
                      <a:pt x="406" y="65"/>
                      <a:pt x="380" y="0"/>
                      <a:pt x="341" y="0"/>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grpSp>
      </p:gr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17"/>
        <p:cNvGrpSpPr/>
        <p:nvPr/>
      </p:nvGrpSpPr>
      <p:grpSpPr>
        <a:xfrm>
          <a:off x="0" y="0"/>
          <a:ext cx="0" cy="0"/>
          <a:chOff x="0" y="0"/>
          <a:chExt cx="0" cy="0"/>
        </a:xfrm>
      </p:grpSpPr>
      <p:sp>
        <p:nvSpPr>
          <p:cNvPr id="2018" name="Google Shape;2018;p57"/>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1">
              <a:spcBef>
                <a:spcPts val="0"/>
              </a:spcBef>
              <a:spcAft>
                <a:spcPts val="0"/>
              </a:spcAft>
              <a:buNone/>
            </a:pPr>
            <a:r>
              <a:rPr lang="fa-IR" dirty="0">
                <a:cs typeface="B Nazanin" panose="00000400000000000000" pitchFamily="2" charset="-78"/>
              </a:rPr>
              <a:t>می توانید از این نمودار استفاده کنید</a:t>
            </a:r>
            <a:endParaRPr dirty="0">
              <a:cs typeface="B Nazanin" panose="00000400000000000000" pitchFamily="2" charset="-78"/>
            </a:endParaRPr>
          </a:p>
        </p:txBody>
      </p:sp>
      <p:sp>
        <p:nvSpPr>
          <p:cNvPr id="2019" name="Google Shape;2019;p57"/>
          <p:cNvSpPr txBox="1"/>
          <p:nvPr/>
        </p:nvSpPr>
        <p:spPr>
          <a:xfrm>
            <a:off x="975975" y="3847025"/>
            <a:ext cx="3650100" cy="470700"/>
          </a:xfrm>
          <a:prstGeom prst="rect">
            <a:avLst/>
          </a:prstGeom>
          <a:noFill/>
          <a:ln>
            <a:noFill/>
          </a:ln>
        </p:spPr>
        <p:txBody>
          <a:bodyPr spcFirstLastPara="1" wrap="square" lIns="91425" tIns="91425" rIns="91425" bIns="91425" anchor="t" anchorCtr="0">
            <a:noAutofit/>
          </a:bodyPr>
          <a:lstStyle/>
          <a:p>
            <a:pPr marL="0" lvl="0" indent="0" algn="r" rtl="1">
              <a:spcBef>
                <a:spcPts val="0"/>
              </a:spcBef>
              <a:spcAft>
                <a:spcPts val="0"/>
              </a:spcAft>
              <a:buNone/>
            </a:pPr>
            <a:r>
              <a:rPr lang="fa-IR" sz="1000" dirty="0">
                <a:solidFill>
                  <a:schemeClr val="dk1"/>
                </a:solidFill>
                <a:latin typeface="Quicksand Medium"/>
                <a:ea typeface="Quicksand Medium"/>
                <a:cs typeface="B Nazanin" panose="00000400000000000000" pitchFamily="2" charset="-78"/>
                <a:sym typeface="Quicksand Medium"/>
              </a:rPr>
              <a:t>پیوند موجود در نمودار را دنبال کنید تا داده‌های آن را تغییر دهید و سپس پیوند جدید را در اینجا جای‌گذاری کنید. برای اطلاعات بیشتر اینجا را کلیک کنید</a:t>
            </a:r>
            <a:endParaRPr sz="1000" b="1" u="sng" dirty="0">
              <a:solidFill>
                <a:schemeClr val="dk1"/>
              </a:solidFill>
              <a:latin typeface="Quicksand"/>
              <a:ea typeface="Quicksand"/>
              <a:cs typeface="B Nazanin" panose="00000400000000000000" pitchFamily="2" charset="-78"/>
              <a:sym typeface="Quicksand"/>
            </a:endParaRPr>
          </a:p>
        </p:txBody>
      </p:sp>
      <p:sp>
        <p:nvSpPr>
          <p:cNvPr id="2020" name="Google Shape;2020;p57"/>
          <p:cNvSpPr txBox="1">
            <a:spLocks noGrp="1"/>
          </p:cNvSpPr>
          <p:nvPr>
            <p:ph type="title" idx="4294967295"/>
          </p:nvPr>
        </p:nvSpPr>
        <p:spPr>
          <a:xfrm>
            <a:off x="4909375" y="1503775"/>
            <a:ext cx="1673100" cy="527700"/>
          </a:xfrm>
          <a:prstGeom prst="rect">
            <a:avLst/>
          </a:prstGeom>
        </p:spPr>
        <p:txBody>
          <a:bodyPr spcFirstLastPara="1" wrap="square" lIns="91425" tIns="91425" rIns="91425" bIns="91425" anchor="b" anchorCtr="0">
            <a:noAutofit/>
          </a:bodyPr>
          <a:lstStyle/>
          <a:p>
            <a:pPr marL="0" lvl="0" indent="0" algn="r" rtl="1">
              <a:spcBef>
                <a:spcPts val="0"/>
              </a:spcBef>
              <a:spcAft>
                <a:spcPts val="0"/>
              </a:spcAft>
              <a:buNone/>
            </a:pPr>
            <a:r>
              <a:rPr lang="fa-IR" sz="2400" dirty="0">
                <a:cs typeface="B Nazanin" panose="00000400000000000000" pitchFamily="2" charset="-78"/>
              </a:rPr>
              <a:t>عنوان</a:t>
            </a:r>
          </a:p>
        </p:txBody>
      </p:sp>
      <p:sp>
        <p:nvSpPr>
          <p:cNvPr id="2021" name="Google Shape;2021;p57"/>
          <p:cNvSpPr txBox="1">
            <a:spLocks noGrp="1"/>
          </p:cNvSpPr>
          <p:nvPr>
            <p:ph type="subTitle" idx="4294967295"/>
          </p:nvPr>
        </p:nvSpPr>
        <p:spPr>
          <a:xfrm>
            <a:off x="4909375" y="1955275"/>
            <a:ext cx="1673100" cy="572700"/>
          </a:xfrm>
          <a:prstGeom prst="rect">
            <a:avLst/>
          </a:prstGeom>
        </p:spPr>
        <p:txBody>
          <a:bodyPr spcFirstLastPara="1" wrap="square" lIns="91425" tIns="91425" rIns="91425" bIns="91425" anchor="t" anchorCtr="0">
            <a:noAutofit/>
          </a:bodyPr>
          <a:lstStyle/>
          <a:p>
            <a:pPr marL="0" lvl="0" indent="0" algn="r" rtl="1">
              <a:lnSpc>
                <a:spcPct val="115000"/>
              </a:lnSpc>
              <a:spcBef>
                <a:spcPts val="0"/>
              </a:spcBef>
              <a:spcAft>
                <a:spcPts val="0"/>
              </a:spcAft>
              <a:buNone/>
            </a:pPr>
            <a:r>
              <a:rPr lang="fa-IR" dirty="0">
                <a:cs typeface="B Nazanin" panose="00000400000000000000" pitchFamily="2" charset="-78"/>
              </a:rPr>
              <a:t>قالب پاورپوینت حیوانات قابل ویرایش می باشد</a:t>
            </a:r>
            <a:endParaRPr dirty="0">
              <a:cs typeface="B Nazanin" panose="00000400000000000000" pitchFamily="2" charset="-78"/>
            </a:endParaRPr>
          </a:p>
        </p:txBody>
      </p:sp>
      <p:sp>
        <p:nvSpPr>
          <p:cNvPr id="2022" name="Google Shape;2022;p57"/>
          <p:cNvSpPr txBox="1">
            <a:spLocks noGrp="1"/>
          </p:cNvSpPr>
          <p:nvPr>
            <p:ph type="title" idx="4294967295"/>
          </p:nvPr>
        </p:nvSpPr>
        <p:spPr>
          <a:xfrm>
            <a:off x="4909375" y="2791624"/>
            <a:ext cx="1673100" cy="527700"/>
          </a:xfrm>
          <a:prstGeom prst="rect">
            <a:avLst/>
          </a:prstGeom>
        </p:spPr>
        <p:txBody>
          <a:bodyPr spcFirstLastPara="1" wrap="square" lIns="91425" tIns="91425" rIns="91425" bIns="91425" anchor="b" anchorCtr="0">
            <a:noAutofit/>
          </a:bodyPr>
          <a:lstStyle/>
          <a:p>
            <a:pPr marL="0" lvl="0" indent="0" algn="r" rtl="1">
              <a:spcBef>
                <a:spcPts val="0"/>
              </a:spcBef>
              <a:spcAft>
                <a:spcPts val="0"/>
              </a:spcAft>
              <a:buNone/>
            </a:pPr>
            <a:r>
              <a:rPr lang="fa-IR" sz="2400" dirty="0">
                <a:cs typeface="B Nazanin" panose="00000400000000000000" pitchFamily="2" charset="-78"/>
              </a:rPr>
              <a:t>عنوان</a:t>
            </a:r>
          </a:p>
        </p:txBody>
      </p:sp>
      <p:sp>
        <p:nvSpPr>
          <p:cNvPr id="2023" name="Google Shape;2023;p57"/>
          <p:cNvSpPr txBox="1">
            <a:spLocks noGrp="1"/>
          </p:cNvSpPr>
          <p:nvPr>
            <p:ph type="subTitle" idx="4294967295"/>
          </p:nvPr>
        </p:nvSpPr>
        <p:spPr>
          <a:xfrm>
            <a:off x="4909375" y="3243113"/>
            <a:ext cx="1673100" cy="572700"/>
          </a:xfrm>
          <a:prstGeom prst="rect">
            <a:avLst/>
          </a:prstGeom>
        </p:spPr>
        <p:txBody>
          <a:bodyPr spcFirstLastPara="1" wrap="square" lIns="91425" tIns="91425" rIns="91425" bIns="91425" anchor="t" anchorCtr="0">
            <a:noAutofit/>
          </a:bodyPr>
          <a:lstStyle/>
          <a:p>
            <a:pPr marL="0" lvl="0" indent="0" algn="r" rtl="1">
              <a:lnSpc>
                <a:spcPct val="115000"/>
              </a:lnSpc>
              <a:spcBef>
                <a:spcPts val="0"/>
              </a:spcBef>
              <a:spcAft>
                <a:spcPts val="0"/>
              </a:spcAft>
              <a:buNone/>
            </a:pPr>
            <a:r>
              <a:rPr lang="fa-IR" dirty="0">
                <a:cs typeface="B Nazanin" panose="00000400000000000000" pitchFamily="2" charset="-78"/>
              </a:rPr>
              <a:t>قالب پاورپوینت حیوانات قابل ویرایش می باشد</a:t>
            </a:r>
            <a:endParaRPr dirty="0">
              <a:cs typeface="B Nazanin" panose="00000400000000000000" pitchFamily="2" charset="-78"/>
            </a:endParaRPr>
          </a:p>
        </p:txBody>
      </p:sp>
      <p:sp>
        <p:nvSpPr>
          <p:cNvPr id="2024" name="Google Shape;2024;p57"/>
          <p:cNvSpPr txBox="1">
            <a:spLocks noGrp="1"/>
          </p:cNvSpPr>
          <p:nvPr>
            <p:ph type="title" idx="4294967295"/>
          </p:nvPr>
        </p:nvSpPr>
        <p:spPr>
          <a:xfrm>
            <a:off x="6699325" y="1503775"/>
            <a:ext cx="1673100" cy="527700"/>
          </a:xfrm>
          <a:prstGeom prst="rect">
            <a:avLst/>
          </a:prstGeom>
        </p:spPr>
        <p:txBody>
          <a:bodyPr spcFirstLastPara="1" wrap="square" lIns="91425" tIns="91425" rIns="91425" bIns="91425" anchor="b" anchorCtr="0">
            <a:noAutofit/>
          </a:bodyPr>
          <a:lstStyle/>
          <a:p>
            <a:pPr marL="0" lvl="0" indent="0" algn="r" rtl="1">
              <a:spcBef>
                <a:spcPts val="0"/>
              </a:spcBef>
              <a:spcAft>
                <a:spcPts val="0"/>
              </a:spcAft>
              <a:buNone/>
            </a:pPr>
            <a:r>
              <a:rPr lang="fa-IR" sz="2400" dirty="0">
                <a:cs typeface="B Nazanin" panose="00000400000000000000" pitchFamily="2" charset="-78"/>
              </a:rPr>
              <a:t>عنوان</a:t>
            </a:r>
            <a:endParaRPr sz="2400" dirty="0">
              <a:cs typeface="B Nazanin" panose="00000400000000000000" pitchFamily="2" charset="-78"/>
            </a:endParaRPr>
          </a:p>
        </p:txBody>
      </p:sp>
      <p:sp>
        <p:nvSpPr>
          <p:cNvPr id="2025" name="Google Shape;2025;p57"/>
          <p:cNvSpPr txBox="1">
            <a:spLocks noGrp="1"/>
          </p:cNvSpPr>
          <p:nvPr>
            <p:ph type="subTitle" idx="4294967295"/>
          </p:nvPr>
        </p:nvSpPr>
        <p:spPr>
          <a:xfrm>
            <a:off x="6699325" y="1955275"/>
            <a:ext cx="1673100" cy="572700"/>
          </a:xfrm>
          <a:prstGeom prst="rect">
            <a:avLst/>
          </a:prstGeom>
        </p:spPr>
        <p:txBody>
          <a:bodyPr spcFirstLastPara="1" wrap="square" lIns="91425" tIns="91425" rIns="91425" bIns="91425" anchor="t" anchorCtr="0">
            <a:noAutofit/>
          </a:bodyPr>
          <a:lstStyle/>
          <a:p>
            <a:pPr marL="0" lvl="0" indent="0" algn="r" rtl="1">
              <a:lnSpc>
                <a:spcPct val="115000"/>
              </a:lnSpc>
              <a:spcBef>
                <a:spcPts val="0"/>
              </a:spcBef>
              <a:spcAft>
                <a:spcPts val="0"/>
              </a:spcAft>
              <a:buNone/>
            </a:pPr>
            <a:r>
              <a:rPr lang="fa-IR" dirty="0">
                <a:cs typeface="B Nazanin" panose="00000400000000000000" pitchFamily="2" charset="-78"/>
              </a:rPr>
              <a:t>قالب پاورپوینت حیوانات قابل ویرایش می باشد</a:t>
            </a:r>
            <a:endParaRPr dirty="0">
              <a:cs typeface="B Nazanin" panose="00000400000000000000" pitchFamily="2" charset="-78"/>
            </a:endParaRPr>
          </a:p>
        </p:txBody>
      </p:sp>
      <p:sp>
        <p:nvSpPr>
          <p:cNvPr id="2026" name="Google Shape;2026;p57"/>
          <p:cNvSpPr txBox="1">
            <a:spLocks noGrp="1"/>
          </p:cNvSpPr>
          <p:nvPr>
            <p:ph type="title" idx="4294967295"/>
          </p:nvPr>
        </p:nvSpPr>
        <p:spPr>
          <a:xfrm>
            <a:off x="6699325" y="2791624"/>
            <a:ext cx="1673100" cy="527700"/>
          </a:xfrm>
          <a:prstGeom prst="rect">
            <a:avLst/>
          </a:prstGeom>
        </p:spPr>
        <p:txBody>
          <a:bodyPr spcFirstLastPara="1" wrap="square" lIns="91425" tIns="91425" rIns="91425" bIns="91425" anchor="b" anchorCtr="0">
            <a:noAutofit/>
          </a:bodyPr>
          <a:lstStyle/>
          <a:p>
            <a:pPr marL="0" lvl="0" indent="0" algn="r" rtl="1">
              <a:spcBef>
                <a:spcPts val="0"/>
              </a:spcBef>
              <a:spcAft>
                <a:spcPts val="0"/>
              </a:spcAft>
              <a:buNone/>
            </a:pPr>
            <a:r>
              <a:rPr lang="fa-IR" sz="2400" dirty="0">
                <a:cs typeface="B Nazanin" panose="00000400000000000000" pitchFamily="2" charset="-78"/>
              </a:rPr>
              <a:t>عنوان</a:t>
            </a:r>
          </a:p>
        </p:txBody>
      </p:sp>
      <p:sp>
        <p:nvSpPr>
          <p:cNvPr id="2027" name="Google Shape;2027;p57"/>
          <p:cNvSpPr txBox="1">
            <a:spLocks noGrp="1"/>
          </p:cNvSpPr>
          <p:nvPr>
            <p:ph type="subTitle" idx="4294967295"/>
          </p:nvPr>
        </p:nvSpPr>
        <p:spPr>
          <a:xfrm>
            <a:off x="6699325" y="3243113"/>
            <a:ext cx="1673100" cy="572700"/>
          </a:xfrm>
          <a:prstGeom prst="rect">
            <a:avLst/>
          </a:prstGeom>
        </p:spPr>
        <p:txBody>
          <a:bodyPr spcFirstLastPara="1" wrap="square" lIns="91425" tIns="91425" rIns="91425" bIns="91425" anchor="t" anchorCtr="0">
            <a:noAutofit/>
          </a:bodyPr>
          <a:lstStyle/>
          <a:p>
            <a:pPr marL="0" lvl="0" indent="0" algn="r" rtl="1">
              <a:lnSpc>
                <a:spcPct val="115000"/>
              </a:lnSpc>
              <a:spcBef>
                <a:spcPts val="0"/>
              </a:spcBef>
              <a:spcAft>
                <a:spcPts val="0"/>
              </a:spcAft>
              <a:buNone/>
            </a:pPr>
            <a:r>
              <a:rPr lang="fa-IR" dirty="0">
                <a:cs typeface="B Nazanin" panose="00000400000000000000" pitchFamily="2" charset="-78"/>
              </a:rPr>
              <a:t>قالب پاورپوینت حیوانات قابل ویرایش می باشد</a:t>
            </a:r>
            <a:endParaRPr dirty="0">
              <a:cs typeface="B Nazanin" panose="00000400000000000000" pitchFamily="2" charset="-78"/>
            </a:endParaRPr>
          </a:p>
        </p:txBody>
      </p:sp>
      <p:sp>
        <p:nvSpPr>
          <p:cNvPr id="2028" name="Google Shape;2028;p57"/>
          <p:cNvSpPr/>
          <p:nvPr/>
        </p:nvSpPr>
        <p:spPr>
          <a:xfrm>
            <a:off x="6591534" y="1651269"/>
            <a:ext cx="252300" cy="252300"/>
          </a:xfrm>
          <a:prstGeom prst="ellipse">
            <a:avLst/>
          </a:prstGeom>
          <a:solidFill>
            <a:srgbClr val="468D65"/>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029" name="Google Shape;2029;p57"/>
          <p:cNvSpPr/>
          <p:nvPr/>
        </p:nvSpPr>
        <p:spPr>
          <a:xfrm>
            <a:off x="6585500" y="2929324"/>
            <a:ext cx="252300" cy="252300"/>
          </a:xfrm>
          <a:prstGeom prst="ellipse">
            <a:avLst/>
          </a:prstGeom>
          <a:solidFill>
            <a:srgbClr val="BDD479"/>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030" name="Google Shape;2030;p57"/>
          <p:cNvSpPr/>
          <p:nvPr/>
        </p:nvSpPr>
        <p:spPr>
          <a:xfrm>
            <a:off x="8348679" y="1652374"/>
            <a:ext cx="252300" cy="252300"/>
          </a:xfrm>
          <a:prstGeom prst="ellipse">
            <a:avLst/>
          </a:prstGeom>
          <a:solidFill>
            <a:srgbClr val="FDBC2D"/>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031" name="Google Shape;2031;p57"/>
          <p:cNvSpPr/>
          <p:nvPr/>
        </p:nvSpPr>
        <p:spPr>
          <a:xfrm>
            <a:off x="8372425" y="2931575"/>
            <a:ext cx="252300" cy="252300"/>
          </a:xfrm>
          <a:prstGeom prst="ellipse">
            <a:avLst/>
          </a:prstGeom>
          <a:solidFill>
            <a:srgbClr val="F45F4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pic>
        <p:nvPicPr>
          <p:cNvPr id="2032" name="Google Shape;2032;p57" title="Gráfico">
            <a:hlinkClick r:id="rId3"/>
          </p:cNvPr>
          <p:cNvPicPr preferRelativeResize="0"/>
          <p:nvPr/>
        </p:nvPicPr>
        <p:blipFill>
          <a:blip r:embed="rId4">
            <a:alphaModFix/>
          </a:blip>
          <a:stretch>
            <a:fillRect/>
          </a:stretch>
        </p:blipFill>
        <p:spPr>
          <a:xfrm>
            <a:off x="802825" y="1262038"/>
            <a:ext cx="3720141" cy="2619425"/>
          </a:xfrm>
          <a:prstGeom prst="rect">
            <a:avLst/>
          </a:prstGeom>
          <a:noFill/>
          <a:ln>
            <a:noFill/>
          </a:ln>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47"/>
        <p:cNvGrpSpPr/>
        <p:nvPr/>
      </p:nvGrpSpPr>
      <p:grpSpPr>
        <a:xfrm>
          <a:off x="0" y="0"/>
          <a:ext cx="0" cy="0"/>
          <a:chOff x="0" y="0"/>
          <a:chExt cx="0" cy="0"/>
        </a:xfrm>
      </p:grpSpPr>
      <p:sp>
        <p:nvSpPr>
          <p:cNvPr id="2048" name="Google Shape;2048;p59"/>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fa-IR" dirty="0">
                <a:cs typeface="B Nazanin" panose="00000400000000000000" pitchFamily="2" charset="-78"/>
              </a:rPr>
              <a:t>نام حیوانات</a:t>
            </a:r>
            <a:endParaRPr dirty="0">
              <a:cs typeface="B Nazanin" panose="00000400000000000000" pitchFamily="2" charset="-78"/>
            </a:endParaRPr>
          </a:p>
        </p:txBody>
      </p:sp>
      <p:grpSp>
        <p:nvGrpSpPr>
          <p:cNvPr id="2049" name="Google Shape;2049;p59"/>
          <p:cNvGrpSpPr/>
          <p:nvPr/>
        </p:nvGrpSpPr>
        <p:grpSpPr>
          <a:xfrm>
            <a:off x="1308592" y="1442635"/>
            <a:ext cx="1072906" cy="1450070"/>
            <a:chOff x="8555638" y="1894174"/>
            <a:chExt cx="1835596" cy="2480872"/>
          </a:xfrm>
        </p:grpSpPr>
        <p:sp>
          <p:nvSpPr>
            <p:cNvPr id="2050" name="Google Shape;2050;p59"/>
            <p:cNvSpPr/>
            <p:nvPr/>
          </p:nvSpPr>
          <p:spPr>
            <a:xfrm>
              <a:off x="8555638" y="1894174"/>
              <a:ext cx="1835596" cy="2480872"/>
            </a:xfrm>
            <a:custGeom>
              <a:avLst/>
              <a:gdLst/>
              <a:ahLst/>
              <a:cxnLst/>
              <a:rect l="l" t="t" r="r" b="b"/>
              <a:pathLst>
                <a:path w="14852" h="20073" extrusionOk="0">
                  <a:moveTo>
                    <a:pt x="7746" y="1"/>
                  </a:moveTo>
                  <a:cubicBezTo>
                    <a:pt x="7537" y="1"/>
                    <a:pt x="2630" y="53"/>
                    <a:pt x="1256" y="3717"/>
                  </a:cubicBezTo>
                  <a:cubicBezTo>
                    <a:pt x="1178" y="3926"/>
                    <a:pt x="1099" y="4162"/>
                    <a:pt x="1047" y="4384"/>
                  </a:cubicBezTo>
                  <a:cubicBezTo>
                    <a:pt x="1034" y="4437"/>
                    <a:pt x="1034" y="4489"/>
                    <a:pt x="1008" y="4554"/>
                  </a:cubicBezTo>
                  <a:lnTo>
                    <a:pt x="968" y="4698"/>
                  </a:lnTo>
                  <a:cubicBezTo>
                    <a:pt x="589" y="6321"/>
                    <a:pt x="785" y="8127"/>
                    <a:pt x="1466" y="9657"/>
                  </a:cubicBezTo>
                  <a:cubicBezTo>
                    <a:pt x="1230" y="9671"/>
                    <a:pt x="994" y="9788"/>
                    <a:pt x="837" y="9985"/>
                  </a:cubicBezTo>
                  <a:cubicBezTo>
                    <a:pt x="798" y="10011"/>
                    <a:pt x="746" y="10076"/>
                    <a:pt x="720" y="10155"/>
                  </a:cubicBezTo>
                  <a:cubicBezTo>
                    <a:pt x="641" y="10194"/>
                    <a:pt x="576" y="10246"/>
                    <a:pt x="510" y="10312"/>
                  </a:cubicBezTo>
                  <a:cubicBezTo>
                    <a:pt x="275" y="10521"/>
                    <a:pt x="0" y="10940"/>
                    <a:pt x="340" y="11686"/>
                  </a:cubicBezTo>
                  <a:cubicBezTo>
                    <a:pt x="249" y="11921"/>
                    <a:pt x="262" y="12183"/>
                    <a:pt x="353" y="12431"/>
                  </a:cubicBezTo>
                  <a:cubicBezTo>
                    <a:pt x="550" y="12889"/>
                    <a:pt x="1060" y="13164"/>
                    <a:pt x="1492" y="13321"/>
                  </a:cubicBezTo>
                  <a:cubicBezTo>
                    <a:pt x="1570" y="13491"/>
                    <a:pt x="1662" y="13818"/>
                    <a:pt x="1701" y="14132"/>
                  </a:cubicBezTo>
                  <a:cubicBezTo>
                    <a:pt x="1714" y="14211"/>
                    <a:pt x="1649" y="14473"/>
                    <a:pt x="1623" y="14656"/>
                  </a:cubicBezTo>
                  <a:cubicBezTo>
                    <a:pt x="1505" y="15218"/>
                    <a:pt x="1335" y="15977"/>
                    <a:pt x="1623" y="16789"/>
                  </a:cubicBezTo>
                  <a:cubicBezTo>
                    <a:pt x="1884" y="17547"/>
                    <a:pt x="2434" y="17940"/>
                    <a:pt x="2996" y="18110"/>
                  </a:cubicBezTo>
                  <a:cubicBezTo>
                    <a:pt x="2957" y="18136"/>
                    <a:pt x="2931" y="18176"/>
                    <a:pt x="2905" y="18202"/>
                  </a:cubicBezTo>
                  <a:cubicBezTo>
                    <a:pt x="2709" y="18463"/>
                    <a:pt x="2669" y="18817"/>
                    <a:pt x="2774" y="19118"/>
                  </a:cubicBezTo>
                  <a:cubicBezTo>
                    <a:pt x="2970" y="19706"/>
                    <a:pt x="3611" y="19981"/>
                    <a:pt x="4789" y="19981"/>
                  </a:cubicBezTo>
                  <a:cubicBezTo>
                    <a:pt x="4972" y="19981"/>
                    <a:pt x="5312" y="19968"/>
                    <a:pt x="5692" y="19916"/>
                  </a:cubicBezTo>
                  <a:cubicBezTo>
                    <a:pt x="5783" y="19955"/>
                    <a:pt x="5901" y="19981"/>
                    <a:pt x="6019" y="20007"/>
                  </a:cubicBezTo>
                  <a:cubicBezTo>
                    <a:pt x="6111" y="20020"/>
                    <a:pt x="6215" y="20020"/>
                    <a:pt x="6307" y="20020"/>
                  </a:cubicBezTo>
                  <a:cubicBezTo>
                    <a:pt x="6451" y="20020"/>
                    <a:pt x="6568" y="20007"/>
                    <a:pt x="6686" y="19968"/>
                  </a:cubicBezTo>
                  <a:cubicBezTo>
                    <a:pt x="6987" y="20034"/>
                    <a:pt x="7327" y="20047"/>
                    <a:pt x="7681" y="20073"/>
                  </a:cubicBezTo>
                  <a:lnTo>
                    <a:pt x="7798" y="20073"/>
                  </a:lnTo>
                  <a:cubicBezTo>
                    <a:pt x="8139" y="20073"/>
                    <a:pt x="8466" y="20020"/>
                    <a:pt x="8754" y="19942"/>
                  </a:cubicBezTo>
                  <a:cubicBezTo>
                    <a:pt x="8898" y="19981"/>
                    <a:pt x="9081" y="20020"/>
                    <a:pt x="9251" y="20020"/>
                  </a:cubicBezTo>
                  <a:cubicBezTo>
                    <a:pt x="9356" y="20020"/>
                    <a:pt x="9447" y="20007"/>
                    <a:pt x="9552" y="20007"/>
                  </a:cubicBezTo>
                  <a:cubicBezTo>
                    <a:pt x="9643" y="19981"/>
                    <a:pt x="9748" y="19955"/>
                    <a:pt x="9853" y="19916"/>
                  </a:cubicBezTo>
                  <a:cubicBezTo>
                    <a:pt x="10193" y="19968"/>
                    <a:pt x="10507" y="19968"/>
                    <a:pt x="10664" y="19968"/>
                  </a:cubicBezTo>
                  <a:cubicBezTo>
                    <a:pt x="11842" y="19968"/>
                    <a:pt x="12483" y="19693"/>
                    <a:pt x="12679" y="19105"/>
                  </a:cubicBezTo>
                  <a:cubicBezTo>
                    <a:pt x="12771" y="18790"/>
                    <a:pt x="12731" y="18450"/>
                    <a:pt x="12548" y="18189"/>
                  </a:cubicBezTo>
                  <a:cubicBezTo>
                    <a:pt x="12496" y="18123"/>
                    <a:pt x="12430" y="18058"/>
                    <a:pt x="12378" y="18005"/>
                  </a:cubicBezTo>
                  <a:cubicBezTo>
                    <a:pt x="12640" y="17404"/>
                    <a:pt x="12941" y="16632"/>
                    <a:pt x="12928" y="16030"/>
                  </a:cubicBezTo>
                  <a:cubicBezTo>
                    <a:pt x="12901" y="15388"/>
                    <a:pt x="12640" y="14931"/>
                    <a:pt x="12352" y="14603"/>
                  </a:cubicBezTo>
                  <a:cubicBezTo>
                    <a:pt x="12470" y="13674"/>
                    <a:pt x="12443" y="12798"/>
                    <a:pt x="12300" y="11973"/>
                  </a:cubicBezTo>
                  <a:cubicBezTo>
                    <a:pt x="13281" y="11437"/>
                    <a:pt x="13987" y="10416"/>
                    <a:pt x="14341" y="9016"/>
                  </a:cubicBezTo>
                  <a:cubicBezTo>
                    <a:pt x="14851" y="6936"/>
                    <a:pt x="14511" y="4306"/>
                    <a:pt x="13516" y="2893"/>
                  </a:cubicBezTo>
                  <a:cubicBezTo>
                    <a:pt x="12600" y="1610"/>
                    <a:pt x="11161" y="865"/>
                    <a:pt x="10114" y="498"/>
                  </a:cubicBezTo>
                  <a:cubicBezTo>
                    <a:pt x="10062" y="472"/>
                    <a:pt x="10023" y="459"/>
                    <a:pt x="9970" y="459"/>
                  </a:cubicBezTo>
                  <a:cubicBezTo>
                    <a:pt x="9944" y="446"/>
                    <a:pt x="9892" y="420"/>
                    <a:pt x="9840" y="407"/>
                  </a:cubicBezTo>
                  <a:cubicBezTo>
                    <a:pt x="9081" y="145"/>
                    <a:pt x="8296" y="1"/>
                    <a:pt x="7746" y="1"/>
                  </a:cubicBezTo>
                  <a:close/>
                </a:path>
              </a:pathLst>
            </a:custGeom>
            <a:solidFill>
              <a:schemeClr val="lt1"/>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grpSp>
          <p:nvGrpSpPr>
            <p:cNvPr id="2051" name="Google Shape;2051;p59"/>
            <p:cNvGrpSpPr/>
            <p:nvPr/>
          </p:nvGrpSpPr>
          <p:grpSpPr>
            <a:xfrm>
              <a:off x="8639732" y="1987773"/>
              <a:ext cx="1667409" cy="2293663"/>
              <a:chOff x="2468325" y="4283225"/>
              <a:chExt cx="336300" cy="462600"/>
            </a:xfrm>
          </p:grpSpPr>
          <p:sp>
            <p:nvSpPr>
              <p:cNvPr id="2052" name="Google Shape;2052;p59"/>
              <p:cNvSpPr/>
              <p:nvPr/>
            </p:nvSpPr>
            <p:spPr>
              <a:xfrm>
                <a:off x="2496725" y="4575825"/>
                <a:ext cx="43600" cy="122575"/>
              </a:xfrm>
              <a:custGeom>
                <a:avLst/>
                <a:gdLst/>
                <a:ahLst/>
                <a:cxnLst/>
                <a:rect l="l" t="t" r="r" b="b"/>
                <a:pathLst>
                  <a:path w="1744" h="4903" extrusionOk="0">
                    <a:moveTo>
                      <a:pt x="290" y="0"/>
                    </a:moveTo>
                    <a:cubicBezTo>
                      <a:pt x="156" y="0"/>
                      <a:pt x="0" y="83"/>
                      <a:pt x="108" y="190"/>
                    </a:cubicBezTo>
                    <a:cubicBezTo>
                      <a:pt x="278" y="360"/>
                      <a:pt x="500" y="988"/>
                      <a:pt x="566" y="1551"/>
                    </a:cubicBezTo>
                    <a:cubicBezTo>
                      <a:pt x="631" y="2101"/>
                      <a:pt x="121" y="3082"/>
                      <a:pt x="448" y="4037"/>
                    </a:cubicBezTo>
                    <a:cubicBezTo>
                      <a:pt x="717" y="4845"/>
                      <a:pt x="1476" y="4902"/>
                      <a:pt x="1688" y="4902"/>
                    </a:cubicBezTo>
                    <a:cubicBezTo>
                      <a:pt x="1723" y="4902"/>
                      <a:pt x="1743" y="4901"/>
                      <a:pt x="1743" y="4901"/>
                    </a:cubicBezTo>
                    <a:lnTo>
                      <a:pt x="1547" y="4377"/>
                    </a:lnTo>
                    <a:cubicBezTo>
                      <a:pt x="1547" y="4377"/>
                      <a:pt x="1526" y="4385"/>
                      <a:pt x="1484" y="4385"/>
                    </a:cubicBezTo>
                    <a:cubicBezTo>
                      <a:pt x="1415" y="4385"/>
                      <a:pt x="1288" y="4365"/>
                      <a:pt x="1102" y="4259"/>
                    </a:cubicBezTo>
                    <a:cubicBezTo>
                      <a:pt x="448" y="3893"/>
                      <a:pt x="853" y="2990"/>
                      <a:pt x="893" y="1839"/>
                    </a:cubicBezTo>
                    <a:cubicBezTo>
                      <a:pt x="945" y="700"/>
                      <a:pt x="539" y="203"/>
                      <a:pt x="435" y="59"/>
                    </a:cubicBezTo>
                    <a:cubicBezTo>
                      <a:pt x="410" y="18"/>
                      <a:pt x="352" y="0"/>
                      <a:pt x="29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53" name="Google Shape;2053;p59"/>
              <p:cNvSpPr/>
              <p:nvPr/>
            </p:nvSpPr>
            <p:spPr>
              <a:xfrm>
                <a:off x="2531800" y="4636500"/>
                <a:ext cx="83425" cy="106825"/>
              </a:xfrm>
              <a:custGeom>
                <a:avLst/>
                <a:gdLst/>
                <a:ahLst/>
                <a:cxnLst/>
                <a:rect l="l" t="t" r="r" b="b"/>
                <a:pathLst>
                  <a:path w="3337" h="4273" extrusionOk="0">
                    <a:moveTo>
                      <a:pt x="733" y="1"/>
                    </a:moveTo>
                    <a:cubicBezTo>
                      <a:pt x="733" y="1"/>
                      <a:pt x="39" y="302"/>
                      <a:pt x="13" y="1165"/>
                    </a:cubicBezTo>
                    <a:cubicBezTo>
                      <a:pt x="0" y="2016"/>
                      <a:pt x="890" y="3586"/>
                      <a:pt x="890" y="3586"/>
                    </a:cubicBezTo>
                    <a:cubicBezTo>
                      <a:pt x="890" y="3586"/>
                      <a:pt x="79" y="3586"/>
                      <a:pt x="209" y="3965"/>
                    </a:cubicBezTo>
                    <a:cubicBezTo>
                      <a:pt x="284" y="4174"/>
                      <a:pt x="864" y="4272"/>
                      <a:pt x="1470" y="4272"/>
                    </a:cubicBezTo>
                    <a:cubicBezTo>
                      <a:pt x="1928" y="4272"/>
                      <a:pt x="2401" y="4216"/>
                      <a:pt x="2682" y="4109"/>
                    </a:cubicBezTo>
                    <a:cubicBezTo>
                      <a:pt x="3337" y="3861"/>
                      <a:pt x="733" y="1"/>
                      <a:pt x="73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54" name="Google Shape;2054;p59"/>
              <p:cNvSpPr/>
              <p:nvPr/>
            </p:nvSpPr>
            <p:spPr>
              <a:xfrm>
                <a:off x="2667225" y="4636500"/>
                <a:ext cx="83750" cy="106825"/>
              </a:xfrm>
              <a:custGeom>
                <a:avLst/>
                <a:gdLst/>
                <a:ahLst/>
                <a:cxnLst/>
                <a:rect l="l" t="t" r="r" b="b"/>
                <a:pathLst>
                  <a:path w="3350" h="4273" extrusionOk="0">
                    <a:moveTo>
                      <a:pt x="2617" y="1"/>
                    </a:moveTo>
                    <a:cubicBezTo>
                      <a:pt x="2617" y="1"/>
                      <a:pt x="0" y="3861"/>
                      <a:pt x="667" y="4109"/>
                    </a:cubicBezTo>
                    <a:cubicBezTo>
                      <a:pt x="949" y="4216"/>
                      <a:pt x="1422" y="4272"/>
                      <a:pt x="1880" y="4272"/>
                    </a:cubicBezTo>
                    <a:cubicBezTo>
                      <a:pt x="2486" y="4272"/>
                      <a:pt x="3066" y="4174"/>
                      <a:pt x="3140" y="3965"/>
                    </a:cubicBezTo>
                    <a:cubicBezTo>
                      <a:pt x="3271" y="3586"/>
                      <a:pt x="2460" y="3586"/>
                      <a:pt x="2460" y="3586"/>
                    </a:cubicBezTo>
                    <a:cubicBezTo>
                      <a:pt x="2460" y="3586"/>
                      <a:pt x="3350" y="2016"/>
                      <a:pt x="3337" y="1165"/>
                    </a:cubicBezTo>
                    <a:cubicBezTo>
                      <a:pt x="3324" y="302"/>
                      <a:pt x="2617" y="1"/>
                      <a:pt x="261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55" name="Google Shape;2055;p59"/>
              <p:cNvSpPr/>
              <p:nvPr/>
            </p:nvSpPr>
            <p:spPr>
              <a:xfrm>
                <a:off x="2587400" y="4572400"/>
                <a:ext cx="108300" cy="170300"/>
              </a:xfrm>
              <a:custGeom>
                <a:avLst/>
                <a:gdLst/>
                <a:ahLst/>
                <a:cxnLst/>
                <a:rect l="l" t="t" r="r" b="b"/>
                <a:pathLst>
                  <a:path w="4332" h="6812" extrusionOk="0">
                    <a:moveTo>
                      <a:pt x="4331" y="0"/>
                    </a:moveTo>
                    <a:lnTo>
                      <a:pt x="4331" y="0"/>
                    </a:lnTo>
                    <a:cubicBezTo>
                      <a:pt x="2918" y="471"/>
                      <a:pt x="1479" y="864"/>
                      <a:pt x="0" y="994"/>
                    </a:cubicBezTo>
                    <a:lnTo>
                      <a:pt x="785" y="6673"/>
                    </a:lnTo>
                    <a:cubicBezTo>
                      <a:pt x="785" y="6673"/>
                      <a:pt x="1244" y="6812"/>
                      <a:pt x="1968" y="6812"/>
                    </a:cubicBezTo>
                    <a:cubicBezTo>
                      <a:pt x="2442" y="6812"/>
                      <a:pt x="3030" y="6752"/>
                      <a:pt x="3677" y="6555"/>
                    </a:cubicBezTo>
                    <a:cubicBezTo>
                      <a:pt x="3677" y="6555"/>
                      <a:pt x="4109" y="2381"/>
                      <a:pt x="4331" y="0"/>
                    </a:cubicBezTo>
                    <a:close/>
                  </a:path>
                </a:pathLst>
              </a:custGeom>
              <a:solidFill>
                <a:srgbClr val="FDBC2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56" name="Google Shape;2056;p59"/>
              <p:cNvSpPr/>
              <p:nvPr/>
            </p:nvSpPr>
            <p:spPr>
              <a:xfrm>
                <a:off x="2577575" y="4519050"/>
                <a:ext cx="122100" cy="77900"/>
              </a:xfrm>
              <a:custGeom>
                <a:avLst/>
                <a:gdLst/>
                <a:ahLst/>
                <a:cxnLst/>
                <a:rect l="l" t="t" r="r" b="b"/>
                <a:pathLst>
                  <a:path w="4884" h="3116" extrusionOk="0">
                    <a:moveTo>
                      <a:pt x="3053" y="1"/>
                    </a:moveTo>
                    <a:cubicBezTo>
                      <a:pt x="1675" y="1"/>
                      <a:pt x="1" y="381"/>
                      <a:pt x="1" y="381"/>
                    </a:cubicBezTo>
                    <a:lnTo>
                      <a:pt x="380" y="3115"/>
                    </a:lnTo>
                    <a:cubicBezTo>
                      <a:pt x="1846" y="2985"/>
                      <a:pt x="3285" y="2605"/>
                      <a:pt x="4711" y="2121"/>
                    </a:cubicBezTo>
                    <a:cubicBezTo>
                      <a:pt x="4764" y="1611"/>
                      <a:pt x="4790" y="1166"/>
                      <a:pt x="4829" y="878"/>
                    </a:cubicBezTo>
                    <a:cubicBezTo>
                      <a:pt x="4884" y="198"/>
                      <a:pt x="4045" y="1"/>
                      <a:pt x="305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57" name="Google Shape;2057;p59"/>
              <p:cNvSpPr/>
              <p:nvPr/>
            </p:nvSpPr>
            <p:spPr>
              <a:xfrm>
                <a:off x="2586425" y="4591700"/>
                <a:ext cx="120075" cy="121050"/>
              </a:xfrm>
              <a:custGeom>
                <a:avLst/>
                <a:gdLst/>
                <a:ahLst/>
                <a:cxnLst/>
                <a:rect l="l" t="t" r="r" b="b"/>
                <a:pathLst>
                  <a:path w="4803" h="4842" extrusionOk="0">
                    <a:moveTo>
                      <a:pt x="2355" y="0"/>
                    </a:moveTo>
                    <a:cubicBezTo>
                      <a:pt x="380" y="0"/>
                      <a:pt x="0" y="3271"/>
                      <a:pt x="0" y="3271"/>
                    </a:cubicBezTo>
                    <a:lnTo>
                      <a:pt x="628" y="4841"/>
                    </a:lnTo>
                    <a:cubicBezTo>
                      <a:pt x="645" y="4842"/>
                      <a:pt x="662" y="4842"/>
                      <a:pt x="678" y="4842"/>
                    </a:cubicBezTo>
                    <a:cubicBezTo>
                      <a:pt x="1826" y="4842"/>
                      <a:pt x="2982" y="4400"/>
                      <a:pt x="3782" y="3742"/>
                    </a:cubicBezTo>
                    <a:cubicBezTo>
                      <a:pt x="4148" y="3428"/>
                      <a:pt x="4488" y="3088"/>
                      <a:pt x="4802" y="2722"/>
                    </a:cubicBezTo>
                    <a:cubicBezTo>
                      <a:pt x="4567" y="1897"/>
                      <a:pt x="3899" y="0"/>
                      <a:pt x="23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58" name="Google Shape;2058;p59"/>
              <p:cNvSpPr/>
              <p:nvPr/>
            </p:nvSpPr>
            <p:spPr>
              <a:xfrm>
                <a:off x="2602125" y="4660050"/>
                <a:ext cx="106650" cy="85775"/>
              </a:xfrm>
              <a:custGeom>
                <a:avLst/>
                <a:gdLst/>
                <a:ahLst/>
                <a:cxnLst/>
                <a:rect l="l" t="t" r="r" b="b"/>
                <a:pathLst>
                  <a:path w="4266" h="3431" extrusionOk="0">
                    <a:moveTo>
                      <a:pt x="4174" y="1"/>
                    </a:moveTo>
                    <a:cubicBezTo>
                      <a:pt x="3847" y="341"/>
                      <a:pt x="3520" y="681"/>
                      <a:pt x="3154" y="1008"/>
                    </a:cubicBezTo>
                    <a:cubicBezTo>
                      <a:pt x="2355" y="1691"/>
                      <a:pt x="1200" y="2108"/>
                      <a:pt x="53" y="2108"/>
                    </a:cubicBezTo>
                    <a:cubicBezTo>
                      <a:pt x="36" y="2108"/>
                      <a:pt x="18" y="2108"/>
                      <a:pt x="0" y="2107"/>
                    </a:cubicBezTo>
                    <a:lnTo>
                      <a:pt x="0" y="2107"/>
                    </a:lnTo>
                    <a:lnTo>
                      <a:pt x="432" y="3154"/>
                    </a:lnTo>
                    <a:cubicBezTo>
                      <a:pt x="432" y="3154"/>
                      <a:pt x="144" y="3377"/>
                      <a:pt x="1557" y="3429"/>
                    </a:cubicBezTo>
                    <a:cubicBezTo>
                      <a:pt x="1589" y="3430"/>
                      <a:pt x="1621" y="3430"/>
                      <a:pt x="1652" y="3430"/>
                    </a:cubicBezTo>
                    <a:cubicBezTo>
                      <a:pt x="4125" y="3430"/>
                      <a:pt x="4266" y="393"/>
                      <a:pt x="4266" y="393"/>
                    </a:cubicBezTo>
                    <a:cubicBezTo>
                      <a:pt x="4266" y="393"/>
                      <a:pt x="4240" y="223"/>
                      <a:pt x="417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59" name="Google Shape;2059;p59"/>
              <p:cNvSpPr/>
              <p:nvPr/>
            </p:nvSpPr>
            <p:spPr>
              <a:xfrm>
                <a:off x="2546825" y="4595275"/>
                <a:ext cx="79050" cy="149200"/>
              </a:xfrm>
              <a:custGeom>
                <a:avLst/>
                <a:gdLst/>
                <a:ahLst/>
                <a:cxnLst/>
                <a:rect l="l" t="t" r="r" b="b"/>
                <a:pathLst>
                  <a:path w="3162" h="5968" extrusionOk="0">
                    <a:moveTo>
                      <a:pt x="2330" y="1"/>
                    </a:moveTo>
                    <a:lnTo>
                      <a:pt x="2330" y="1"/>
                    </a:lnTo>
                    <a:cubicBezTo>
                      <a:pt x="1765" y="79"/>
                      <a:pt x="1200" y="121"/>
                      <a:pt x="613" y="121"/>
                    </a:cubicBezTo>
                    <a:cubicBezTo>
                      <a:pt x="412" y="121"/>
                      <a:pt x="208" y="116"/>
                      <a:pt x="1" y="106"/>
                    </a:cubicBezTo>
                    <a:lnTo>
                      <a:pt x="1" y="106"/>
                    </a:lnTo>
                    <a:cubicBezTo>
                      <a:pt x="1" y="642"/>
                      <a:pt x="40" y="1257"/>
                      <a:pt x="171" y="1951"/>
                    </a:cubicBezTo>
                    <a:cubicBezTo>
                      <a:pt x="590" y="4240"/>
                      <a:pt x="1296" y="5811"/>
                      <a:pt x="2160" y="5954"/>
                    </a:cubicBezTo>
                    <a:cubicBezTo>
                      <a:pt x="2220" y="5963"/>
                      <a:pt x="2276" y="5968"/>
                      <a:pt x="2329" y="5968"/>
                    </a:cubicBezTo>
                    <a:cubicBezTo>
                      <a:pt x="3056" y="5968"/>
                      <a:pt x="3161" y="5139"/>
                      <a:pt x="2539" y="3652"/>
                    </a:cubicBezTo>
                    <a:cubicBezTo>
                      <a:pt x="2160" y="2762"/>
                      <a:pt x="2212" y="1231"/>
                      <a:pt x="233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60" name="Google Shape;2060;p59"/>
              <p:cNvSpPr/>
              <p:nvPr/>
            </p:nvSpPr>
            <p:spPr>
              <a:xfrm>
                <a:off x="2546825" y="4528550"/>
                <a:ext cx="64800" cy="69750"/>
              </a:xfrm>
              <a:custGeom>
                <a:avLst/>
                <a:gdLst/>
                <a:ahLst/>
                <a:cxnLst/>
                <a:rect l="l" t="t" r="r" b="b"/>
                <a:pathLst>
                  <a:path w="2592" h="2790" extrusionOk="0">
                    <a:moveTo>
                      <a:pt x="629" y="1"/>
                    </a:moveTo>
                    <a:cubicBezTo>
                      <a:pt x="629" y="1"/>
                      <a:pt x="27" y="956"/>
                      <a:pt x="1" y="2775"/>
                    </a:cubicBezTo>
                    <a:cubicBezTo>
                      <a:pt x="201" y="2785"/>
                      <a:pt x="402" y="2790"/>
                      <a:pt x="602" y="2790"/>
                    </a:cubicBezTo>
                    <a:cubicBezTo>
                      <a:pt x="1186" y="2790"/>
                      <a:pt x="1768" y="2748"/>
                      <a:pt x="2343" y="2670"/>
                    </a:cubicBezTo>
                    <a:cubicBezTo>
                      <a:pt x="2448" y="1662"/>
                      <a:pt x="2592" y="851"/>
                      <a:pt x="2592" y="851"/>
                    </a:cubicBezTo>
                    <a:lnTo>
                      <a:pt x="629"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61" name="Google Shape;2061;p59"/>
              <p:cNvSpPr/>
              <p:nvPr/>
            </p:nvSpPr>
            <p:spPr>
              <a:xfrm>
                <a:off x="2658875" y="4558325"/>
                <a:ext cx="81975" cy="186150"/>
              </a:xfrm>
              <a:custGeom>
                <a:avLst/>
                <a:gdLst/>
                <a:ahLst/>
                <a:cxnLst/>
                <a:rect l="l" t="t" r="r" b="b"/>
                <a:pathLst>
                  <a:path w="3279" h="7446" extrusionOk="0">
                    <a:moveTo>
                      <a:pt x="2977" y="0"/>
                    </a:moveTo>
                    <a:cubicBezTo>
                      <a:pt x="2244" y="288"/>
                      <a:pt x="1499" y="550"/>
                      <a:pt x="740" y="772"/>
                    </a:cubicBezTo>
                    <a:cubicBezTo>
                      <a:pt x="923" y="2068"/>
                      <a:pt x="1067" y="4083"/>
                      <a:pt x="622" y="5130"/>
                    </a:cubicBezTo>
                    <a:cubicBezTo>
                      <a:pt x="0" y="6617"/>
                      <a:pt x="105" y="7446"/>
                      <a:pt x="832" y="7446"/>
                    </a:cubicBezTo>
                    <a:cubicBezTo>
                      <a:pt x="885" y="7446"/>
                      <a:pt x="942" y="7441"/>
                      <a:pt x="1001" y="7432"/>
                    </a:cubicBezTo>
                    <a:cubicBezTo>
                      <a:pt x="1865" y="7302"/>
                      <a:pt x="2572" y="5718"/>
                      <a:pt x="3003" y="3429"/>
                    </a:cubicBezTo>
                    <a:cubicBezTo>
                      <a:pt x="3278" y="1937"/>
                      <a:pt x="3160" y="799"/>
                      <a:pt x="297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62" name="Google Shape;2062;p59"/>
              <p:cNvSpPr/>
              <p:nvPr/>
            </p:nvSpPr>
            <p:spPr>
              <a:xfrm>
                <a:off x="2673750" y="4529200"/>
                <a:ext cx="60225" cy="49100"/>
              </a:xfrm>
              <a:custGeom>
                <a:avLst/>
                <a:gdLst/>
                <a:ahLst/>
                <a:cxnLst/>
                <a:rect l="l" t="t" r="r" b="b"/>
                <a:pathLst>
                  <a:path w="2409" h="1964" extrusionOk="0">
                    <a:moveTo>
                      <a:pt x="1963" y="1"/>
                    </a:moveTo>
                    <a:lnTo>
                      <a:pt x="1" y="812"/>
                    </a:lnTo>
                    <a:cubicBezTo>
                      <a:pt x="1" y="812"/>
                      <a:pt x="79" y="1270"/>
                      <a:pt x="158" y="1964"/>
                    </a:cubicBezTo>
                    <a:cubicBezTo>
                      <a:pt x="917" y="1728"/>
                      <a:pt x="1649" y="1453"/>
                      <a:pt x="2408" y="1192"/>
                    </a:cubicBezTo>
                    <a:cubicBezTo>
                      <a:pt x="2225" y="407"/>
                      <a:pt x="1963" y="1"/>
                      <a:pt x="196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63" name="Google Shape;2063;p59"/>
              <p:cNvSpPr/>
              <p:nvPr/>
            </p:nvSpPr>
            <p:spPr>
              <a:xfrm>
                <a:off x="2474875" y="4283225"/>
                <a:ext cx="329750" cy="288750"/>
              </a:xfrm>
              <a:custGeom>
                <a:avLst/>
                <a:gdLst/>
                <a:ahLst/>
                <a:cxnLst/>
                <a:rect l="l" t="t" r="r" b="b"/>
                <a:pathLst>
                  <a:path w="13190" h="11550" extrusionOk="0">
                    <a:moveTo>
                      <a:pt x="6673" y="0"/>
                    </a:moveTo>
                    <a:cubicBezTo>
                      <a:pt x="6673" y="0"/>
                      <a:pt x="2146" y="0"/>
                      <a:pt x="929" y="3193"/>
                    </a:cubicBezTo>
                    <a:cubicBezTo>
                      <a:pt x="851" y="3389"/>
                      <a:pt x="785" y="3599"/>
                      <a:pt x="733" y="3795"/>
                    </a:cubicBezTo>
                    <a:lnTo>
                      <a:pt x="2329" y="4750"/>
                    </a:lnTo>
                    <a:lnTo>
                      <a:pt x="668" y="4057"/>
                    </a:lnTo>
                    <a:lnTo>
                      <a:pt x="668" y="4057"/>
                    </a:lnTo>
                    <a:cubicBezTo>
                      <a:pt x="0" y="6987"/>
                      <a:pt x="1400" y="10442"/>
                      <a:pt x="4109" y="11109"/>
                    </a:cubicBezTo>
                    <a:cubicBezTo>
                      <a:pt x="5304" y="11401"/>
                      <a:pt x="6231" y="11550"/>
                      <a:pt x="7060" y="11550"/>
                    </a:cubicBezTo>
                    <a:cubicBezTo>
                      <a:pt x="8309" y="11550"/>
                      <a:pt x="9337" y="11212"/>
                      <a:pt x="10730" y="10520"/>
                    </a:cubicBezTo>
                    <a:cubicBezTo>
                      <a:pt x="13190" y="9343"/>
                      <a:pt x="13085" y="4436"/>
                      <a:pt x="11776" y="2591"/>
                    </a:cubicBezTo>
                    <a:cubicBezTo>
                      <a:pt x="11044" y="1557"/>
                      <a:pt x="9853" y="877"/>
                      <a:pt x="8754" y="458"/>
                    </a:cubicBezTo>
                    <a:lnTo>
                      <a:pt x="8296" y="2055"/>
                    </a:lnTo>
                    <a:lnTo>
                      <a:pt x="8505" y="380"/>
                    </a:lnTo>
                    <a:cubicBezTo>
                      <a:pt x="7759" y="118"/>
                      <a:pt x="7066" y="0"/>
                      <a:pt x="66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64" name="Google Shape;2064;p59"/>
              <p:cNvSpPr/>
              <p:nvPr/>
            </p:nvSpPr>
            <p:spPr>
              <a:xfrm>
                <a:off x="2527875" y="4330550"/>
                <a:ext cx="227350" cy="185275"/>
              </a:xfrm>
              <a:custGeom>
                <a:avLst/>
                <a:gdLst/>
                <a:ahLst/>
                <a:cxnLst/>
                <a:rect l="l" t="t" r="r" b="b"/>
                <a:pathLst>
                  <a:path w="9094" h="7411" extrusionOk="0">
                    <a:moveTo>
                      <a:pt x="7880" y="1"/>
                    </a:moveTo>
                    <a:cubicBezTo>
                      <a:pt x="7189" y="1"/>
                      <a:pt x="6699" y="1352"/>
                      <a:pt x="6699" y="1352"/>
                    </a:cubicBezTo>
                    <a:cubicBezTo>
                      <a:pt x="5827" y="1036"/>
                      <a:pt x="5049" y="929"/>
                      <a:pt x="4395" y="929"/>
                    </a:cubicBezTo>
                    <a:cubicBezTo>
                      <a:pt x="3015" y="929"/>
                      <a:pt x="2185" y="1405"/>
                      <a:pt x="2185" y="1405"/>
                    </a:cubicBezTo>
                    <a:cubicBezTo>
                      <a:pt x="2185" y="1405"/>
                      <a:pt x="1451" y="267"/>
                      <a:pt x="878" y="267"/>
                    </a:cubicBezTo>
                    <a:cubicBezTo>
                      <a:pt x="759" y="267"/>
                      <a:pt x="647" y="317"/>
                      <a:pt x="550" y="436"/>
                    </a:cubicBezTo>
                    <a:cubicBezTo>
                      <a:pt x="0" y="1143"/>
                      <a:pt x="1531" y="1954"/>
                      <a:pt x="1531" y="1954"/>
                    </a:cubicBezTo>
                    <a:cubicBezTo>
                      <a:pt x="1531" y="1954"/>
                      <a:pt x="929" y="3865"/>
                      <a:pt x="1021" y="5408"/>
                    </a:cubicBezTo>
                    <a:cubicBezTo>
                      <a:pt x="1073" y="6337"/>
                      <a:pt x="1675" y="7031"/>
                      <a:pt x="2617" y="7410"/>
                    </a:cubicBezTo>
                    <a:cubicBezTo>
                      <a:pt x="4737" y="7358"/>
                      <a:pt x="6778" y="6272"/>
                      <a:pt x="7890" y="4519"/>
                    </a:cubicBezTo>
                    <a:cubicBezTo>
                      <a:pt x="7851" y="3119"/>
                      <a:pt x="7393" y="1771"/>
                      <a:pt x="7393" y="1771"/>
                    </a:cubicBezTo>
                    <a:cubicBezTo>
                      <a:pt x="7393" y="1771"/>
                      <a:pt x="9094" y="659"/>
                      <a:pt x="8217" y="109"/>
                    </a:cubicBezTo>
                    <a:cubicBezTo>
                      <a:pt x="8101" y="33"/>
                      <a:pt x="7988" y="1"/>
                      <a:pt x="788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65" name="Google Shape;2065;p59"/>
              <p:cNvSpPr/>
              <p:nvPr/>
            </p:nvSpPr>
            <p:spPr>
              <a:xfrm>
                <a:off x="2593275" y="4443825"/>
                <a:ext cx="133500" cy="81100"/>
              </a:xfrm>
              <a:custGeom>
                <a:avLst/>
                <a:gdLst/>
                <a:ahLst/>
                <a:cxnLst/>
                <a:rect l="l" t="t" r="r" b="b"/>
                <a:pathLst>
                  <a:path w="5340" h="3244" extrusionOk="0">
                    <a:moveTo>
                      <a:pt x="5300" y="1"/>
                    </a:moveTo>
                    <a:lnTo>
                      <a:pt x="5300" y="1"/>
                    </a:lnTo>
                    <a:cubicBezTo>
                      <a:pt x="4162" y="1741"/>
                      <a:pt x="2121" y="2827"/>
                      <a:pt x="1" y="2906"/>
                    </a:cubicBezTo>
                    <a:cubicBezTo>
                      <a:pt x="538" y="3126"/>
                      <a:pt x="1195" y="3244"/>
                      <a:pt x="1918" y="3244"/>
                    </a:cubicBezTo>
                    <a:cubicBezTo>
                      <a:pt x="2481" y="3244"/>
                      <a:pt x="3085" y="3172"/>
                      <a:pt x="3704" y="3023"/>
                    </a:cubicBezTo>
                    <a:cubicBezTo>
                      <a:pt x="5052" y="2670"/>
                      <a:pt x="5339" y="1309"/>
                      <a:pt x="530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66" name="Google Shape;2066;p59"/>
              <p:cNvSpPr/>
              <p:nvPr/>
            </p:nvSpPr>
            <p:spPr>
              <a:xfrm>
                <a:off x="2543225" y="4344400"/>
                <a:ext cx="34375" cy="31100"/>
              </a:xfrm>
              <a:custGeom>
                <a:avLst/>
                <a:gdLst/>
                <a:ahLst/>
                <a:cxnLst/>
                <a:rect l="l" t="t" r="r" b="b"/>
                <a:pathLst>
                  <a:path w="1375" h="1244" extrusionOk="0">
                    <a:moveTo>
                      <a:pt x="288" y="1"/>
                    </a:moveTo>
                    <a:cubicBezTo>
                      <a:pt x="200" y="1"/>
                      <a:pt x="134" y="49"/>
                      <a:pt x="106" y="157"/>
                    </a:cubicBezTo>
                    <a:cubicBezTo>
                      <a:pt x="1" y="537"/>
                      <a:pt x="1061" y="1243"/>
                      <a:pt x="1061" y="1243"/>
                    </a:cubicBezTo>
                    <a:lnTo>
                      <a:pt x="1375" y="995"/>
                    </a:lnTo>
                    <a:cubicBezTo>
                      <a:pt x="1058" y="460"/>
                      <a:pt x="562" y="1"/>
                      <a:pt x="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67" name="Google Shape;2067;p59"/>
              <p:cNvSpPr/>
              <p:nvPr/>
            </p:nvSpPr>
            <p:spPr>
              <a:xfrm>
                <a:off x="2699600" y="4340950"/>
                <a:ext cx="34375" cy="30625"/>
              </a:xfrm>
              <a:custGeom>
                <a:avLst/>
                <a:gdLst/>
                <a:ahLst/>
                <a:cxnLst/>
                <a:rect l="l" t="t" r="r" b="b"/>
                <a:pathLst>
                  <a:path w="1375" h="1225" extrusionOk="0">
                    <a:moveTo>
                      <a:pt x="1084" y="0"/>
                    </a:moveTo>
                    <a:cubicBezTo>
                      <a:pt x="808" y="0"/>
                      <a:pt x="318" y="453"/>
                      <a:pt x="0" y="989"/>
                    </a:cubicBezTo>
                    <a:lnTo>
                      <a:pt x="301" y="1224"/>
                    </a:lnTo>
                    <a:cubicBezTo>
                      <a:pt x="301" y="1224"/>
                      <a:pt x="1374" y="531"/>
                      <a:pt x="1270" y="151"/>
                    </a:cubicBezTo>
                    <a:cubicBezTo>
                      <a:pt x="1238" y="47"/>
                      <a:pt x="1172" y="0"/>
                      <a:pt x="10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68" name="Google Shape;2068;p59"/>
              <p:cNvSpPr/>
              <p:nvPr/>
            </p:nvSpPr>
            <p:spPr>
              <a:xfrm>
                <a:off x="2624350" y="4450925"/>
                <a:ext cx="33400" cy="14850"/>
              </a:xfrm>
              <a:custGeom>
                <a:avLst/>
                <a:gdLst/>
                <a:ahLst/>
                <a:cxnLst/>
                <a:rect l="l" t="t" r="r" b="b"/>
                <a:pathLst>
                  <a:path w="1336" h="594" extrusionOk="0">
                    <a:moveTo>
                      <a:pt x="719" y="0"/>
                    </a:moveTo>
                    <a:cubicBezTo>
                      <a:pt x="570" y="0"/>
                      <a:pt x="412" y="26"/>
                      <a:pt x="276" y="96"/>
                    </a:cubicBezTo>
                    <a:cubicBezTo>
                      <a:pt x="1" y="266"/>
                      <a:pt x="537" y="515"/>
                      <a:pt x="694" y="580"/>
                    </a:cubicBezTo>
                    <a:cubicBezTo>
                      <a:pt x="721" y="593"/>
                      <a:pt x="734" y="593"/>
                      <a:pt x="734" y="593"/>
                    </a:cubicBezTo>
                    <a:cubicBezTo>
                      <a:pt x="995" y="554"/>
                      <a:pt x="1336" y="188"/>
                      <a:pt x="1192" y="96"/>
                    </a:cubicBezTo>
                    <a:cubicBezTo>
                      <a:pt x="1115" y="50"/>
                      <a:pt x="927" y="0"/>
                      <a:pt x="71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69" name="Google Shape;2069;p59"/>
              <p:cNvSpPr/>
              <p:nvPr/>
            </p:nvSpPr>
            <p:spPr>
              <a:xfrm>
                <a:off x="2631550" y="4466275"/>
                <a:ext cx="20975" cy="11275"/>
              </a:xfrm>
              <a:custGeom>
                <a:avLst/>
                <a:gdLst/>
                <a:ahLst/>
                <a:cxnLst/>
                <a:rect l="l" t="t" r="r" b="b"/>
                <a:pathLst>
                  <a:path w="839" h="451" extrusionOk="0">
                    <a:moveTo>
                      <a:pt x="777" y="0"/>
                    </a:moveTo>
                    <a:cubicBezTo>
                      <a:pt x="760" y="0"/>
                      <a:pt x="747" y="9"/>
                      <a:pt x="747" y="19"/>
                    </a:cubicBezTo>
                    <a:cubicBezTo>
                      <a:pt x="747" y="19"/>
                      <a:pt x="646" y="372"/>
                      <a:pt x="419" y="372"/>
                    </a:cubicBezTo>
                    <a:cubicBezTo>
                      <a:pt x="415" y="372"/>
                      <a:pt x="411" y="372"/>
                      <a:pt x="406" y="372"/>
                    </a:cubicBezTo>
                    <a:cubicBezTo>
                      <a:pt x="184" y="346"/>
                      <a:pt x="66" y="19"/>
                      <a:pt x="66" y="19"/>
                    </a:cubicBezTo>
                    <a:cubicBezTo>
                      <a:pt x="53" y="6"/>
                      <a:pt x="40" y="6"/>
                      <a:pt x="14" y="6"/>
                    </a:cubicBezTo>
                    <a:cubicBezTo>
                      <a:pt x="1" y="19"/>
                      <a:pt x="1" y="45"/>
                      <a:pt x="1" y="58"/>
                    </a:cubicBezTo>
                    <a:cubicBezTo>
                      <a:pt x="14" y="71"/>
                      <a:pt x="132" y="437"/>
                      <a:pt x="406" y="451"/>
                    </a:cubicBezTo>
                    <a:lnTo>
                      <a:pt x="433" y="451"/>
                    </a:lnTo>
                    <a:cubicBezTo>
                      <a:pt x="694" y="451"/>
                      <a:pt x="825" y="71"/>
                      <a:pt x="812" y="58"/>
                    </a:cubicBezTo>
                    <a:cubicBezTo>
                      <a:pt x="838" y="19"/>
                      <a:pt x="812" y="6"/>
                      <a:pt x="799" y="6"/>
                    </a:cubicBezTo>
                    <a:cubicBezTo>
                      <a:pt x="791" y="2"/>
                      <a:pt x="784" y="0"/>
                      <a:pt x="7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70" name="Google Shape;2070;p59"/>
              <p:cNvSpPr/>
              <p:nvPr/>
            </p:nvSpPr>
            <p:spPr>
              <a:xfrm>
                <a:off x="2598200" y="4445800"/>
                <a:ext cx="85400" cy="13425"/>
              </a:xfrm>
              <a:custGeom>
                <a:avLst/>
                <a:gdLst/>
                <a:ahLst/>
                <a:cxnLst/>
                <a:rect l="l" t="t" r="r" b="b"/>
                <a:pathLst>
                  <a:path w="3416" h="537" extrusionOk="0">
                    <a:moveTo>
                      <a:pt x="1767" y="0"/>
                    </a:moveTo>
                    <a:cubicBezTo>
                      <a:pt x="550" y="0"/>
                      <a:pt x="26" y="458"/>
                      <a:pt x="13" y="471"/>
                    </a:cubicBezTo>
                    <a:cubicBezTo>
                      <a:pt x="0" y="484"/>
                      <a:pt x="0" y="498"/>
                      <a:pt x="13" y="524"/>
                    </a:cubicBezTo>
                    <a:cubicBezTo>
                      <a:pt x="13" y="537"/>
                      <a:pt x="13" y="537"/>
                      <a:pt x="26" y="537"/>
                    </a:cubicBezTo>
                    <a:cubicBezTo>
                      <a:pt x="39" y="537"/>
                      <a:pt x="39" y="537"/>
                      <a:pt x="66" y="524"/>
                    </a:cubicBezTo>
                    <a:cubicBezTo>
                      <a:pt x="66" y="498"/>
                      <a:pt x="589" y="66"/>
                      <a:pt x="1767" y="66"/>
                    </a:cubicBezTo>
                    <a:cubicBezTo>
                      <a:pt x="2918" y="66"/>
                      <a:pt x="3350" y="524"/>
                      <a:pt x="3350" y="524"/>
                    </a:cubicBezTo>
                    <a:cubicBezTo>
                      <a:pt x="3356" y="530"/>
                      <a:pt x="3363" y="534"/>
                      <a:pt x="3371" y="534"/>
                    </a:cubicBezTo>
                    <a:cubicBezTo>
                      <a:pt x="3379" y="534"/>
                      <a:pt x="3389" y="530"/>
                      <a:pt x="3402" y="524"/>
                    </a:cubicBezTo>
                    <a:cubicBezTo>
                      <a:pt x="3415" y="498"/>
                      <a:pt x="3415" y="484"/>
                      <a:pt x="3402" y="471"/>
                    </a:cubicBezTo>
                    <a:cubicBezTo>
                      <a:pt x="3376" y="458"/>
                      <a:pt x="2970" y="0"/>
                      <a:pt x="176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71" name="Google Shape;2071;p59"/>
              <p:cNvSpPr/>
              <p:nvPr/>
            </p:nvSpPr>
            <p:spPr>
              <a:xfrm>
                <a:off x="2677025" y="4434350"/>
                <a:ext cx="8850" cy="13750"/>
              </a:xfrm>
              <a:custGeom>
                <a:avLst/>
                <a:gdLst/>
                <a:ahLst/>
                <a:cxnLst/>
                <a:rect l="l" t="t" r="r" b="b"/>
                <a:pathLst>
                  <a:path w="354" h="550" extrusionOk="0">
                    <a:moveTo>
                      <a:pt x="184" y="0"/>
                    </a:moveTo>
                    <a:cubicBezTo>
                      <a:pt x="79" y="0"/>
                      <a:pt x="1" y="131"/>
                      <a:pt x="1" y="275"/>
                    </a:cubicBezTo>
                    <a:cubicBezTo>
                      <a:pt x="1" y="419"/>
                      <a:pt x="79" y="550"/>
                      <a:pt x="184" y="550"/>
                    </a:cubicBezTo>
                    <a:cubicBezTo>
                      <a:pt x="275" y="550"/>
                      <a:pt x="354" y="419"/>
                      <a:pt x="354" y="275"/>
                    </a:cubicBezTo>
                    <a:cubicBezTo>
                      <a:pt x="354" y="105"/>
                      <a:pt x="275" y="0"/>
                      <a:pt x="18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72" name="Google Shape;2072;p59"/>
              <p:cNvSpPr/>
              <p:nvPr/>
            </p:nvSpPr>
            <p:spPr>
              <a:xfrm>
                <a:off x="2598850" y="4434275"/>
                <a:ext cx="9175" cy="13825"/>
              </a:xfrm>
              <a:custGeom>
                <a:avLst/>
                <a:gdLst/>
                <a:ahLst/>
                <a:cxnLst/>
                <a:rect l="l" t="t" r="r" b="b"/>
                <a:pathLst>
                  <a:path w="367" h="553" extrusionOk="0">
                    <a:moveTo>
                      <a:pt x="207" y="0"/>
                    </a:moveTo>
                    <a:cubicBezTo>
                      <a:pt x="199" y="0"/>
                      <a:pt x="191" y="1"/>
                      <a:pt x="184" y="3"/>
                    </a:cubicBezTo>
                    <a:cubicBezTo>
                      <a:pt x="79" y="3"/>
                      <a:pt x="0" y="108"/>
                      <a:pt x="0" y="278"/>
                    </a:cubicBezTo>
                    <a:cubicBezTo>
                      <a:pt x="0" y="422"/>
                      <a:pt x="79" y="553"/>
                      <a:pt x="184" y="553"/>
                    </a:cubicBezTo>
                    <a:cubicBezTo>
                      <a:pt x="275" y="553"/>
                      <a:pt x="367" y="435"/>
                      <a:pt x="367" y="278"/>
                    </a:cubicBezTo>
                    <a:cubicBezTo>
                      <a:pt x="367" y="123"/>
                      <a:pt x="290" y="0"/>
                      <a:pt x="20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73" name="Google Shape;2073;p59"/>
              <p:cNvSpPr/>
              <p:nvPr/>
            </p:nvSpPr>
            <p:spPr>
              <a:xfrm>
                <a:off x="2468325" y="4524625"/>
                <a:ext cx="49050" cy="56025"/>
              </a:xfrm>
              <a:custGeom>
                <a:avLst/>
                <a:gdLst/>
                <a:ahLst/>
                <a:cxnLst/>
                <a:rect l="l" t="t" r="r" b="b"/>
                <a:pathLst>
                  <a:path w="1962" h="2241" extrusionOk="0">
                    <a:moveTo>
                      <a:pt x="720" y="1"/>
                    </a:moveTo>
                    <a:cubicBezTo>
                      <a:pt x="459" y="14"/>
                      <a:pt x="655" y="1074"/>
                      <a:pt x="655" y="1074"/>
                    </a:cubicBezTo>
                    <a:cubicBezTo>
                      <a:pt x="655" y="1074"/>
                      <a:pt x="500" y="425"/>
                      <a:pt x="310" y="425"/>
                    </a:cubicBezTo>
                    <a:cubicBezTo>
                      <a:pt x="286" y="425"/>
                      <a:pt x="261" y="435"/>
                      <a:pt x="236" y="459"/>
                    </a:cubicBezTo>
                    <a:cubicBezTo>
                      <a:pt x="1" y="655"/>
                      <a:pt x="642" y="1453"/>
                      <a:pt x="642" y="1453"/>
                    </a:cubicBezTo>
                    <a:cubicBezTo>
                      <a:pt x="642" y="1453"/>
                      <a:pt x="520" y="1366"/>
                      <a:pt x="423" y="1366"/>
                    </a:cubicBezTo>
                    <a:cubicBezTo>
                      <a:pt x="374" y="1366"/>
                      <a:pt x="332" y="1388"/>
                      <a:pt x="315" y="1453"/>
                    </a:cubicBezTo>
                    <a:cubicBezTo>
                      <a:pt x="66" y="1819"/>
                      <a:pt x="1087" y="2186"/>
                      <a:pt x="1414" y="2238"/>
                    </a:cubicBezTo>
                    <a:cubicBezTo>
                      <a:pt x="1425" y="2240"/>
                      <a:pt x="1436" y="2241"/>
                      <a:pt x="1447" y="2241"/>
                    </a:cubicBezTo>
                    <a:cubicBezTo>
                      <a:pt x="1779" y="2241"/>
                      <a:pt x="1961" y="1480"/>
                      <a:pt x="1898" y="1100"/>
                    </a:cubicBezTo>
                    <a:cubicBezTo>
                      <a:pt x="1877" y="1001"/>
                      <a:pt x="1841" y="965"/>
                      <a:pt x="1801" y="965"/>
                    </a:cubicBezTo>
                    <a:cubicBezTo>
                      <a:pt x="1691" y="965"/>
                      <a:pt x="1545" y="1231"/>
                      <a:pt x="1545" y="1231"/>
                    </a:cubicBezTo>
                    <a:cubicBezTo>
                      <a:pt x="1545" y="1231"/>
                      <a:pt x="1571" y="406"/>
                      <a:pt x="1414" y="289"/>
                    </a:cubicBezTo>
                    <a:cubicBezTo>
                      <a:pt x="1402" y="282"/>
                      <a:pt x="1391" y="278"/>
                      <a:pt x="1380" y="278"/>
                    </a:cubicBezTo>
                    <a:cubicBezTo>
                      <a:pt x="1220" y="278"/>
                      <a:pt x="1060" y="917"/>
                      <a:pt x="1060" y="917"/>
                    </a:cubicBezTo>
                    <a:cubicBezTo>
                      <a:pt x="1060" y="917"/>
                      <a:pt x="982" y="1"/>
                      <a:pt x="7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74" name="Google Shape;2074;p59"/>
              <p:cNvSpPr/>
              <p:nvPr/>
            </p:nvSpPr>
            <p:spPr>
              <a:xfrm>
                <a:off x="2641050" y="4460850"/>
                <a:ext cx="1650" cy="16700"/>
              </a:xfrm>
              <a:custGeom>
                <a:avLst/>
                <a:gdLst/>
                <a:ahLst/>
                <a:cxnLst/>
                <a:rect l="l" t="t" r="r" b="b"/>
                <a:pathLst>
                  <a:path w="66" h="668" extrusionOk="0">
                    <a:moveTo>
                      <a:pt x="26" y="0"/>
                    </a:moveTo>
                    <a:cubicBezTo>
                      <a:pt x="13" y="0"/>
                      <a:pt x="0" y="13"/>
                      <a:pt x="0" y="26"/>
                    </a:cubicBezTo>
                    <a:lnTo>
                      <a:pt x="0" y="628"/>
                    </a:lnTo>
                    <a:cubicBezTo>
                      <a:pt x="0" y="654"/>
                      <a:pt x="13" y="668"/>
                      <a:pt x="26" y="668"/>
                    </a:cubicBezTo>
                    <a:cubicBezTo>
                      <a:pt x="53" y="668"/>
                      <a:pt x="66" y="654"/>
                      <a:pt x="66" y="628"/>
                    </a:cubicBezTo>
                    <a:lnTo>
                      <a:pt x="66" y="26"/>
                    </a:lnTo>
                    <a:cubicBezTo>
                      <a:pt x="66" y="13"/>
                      <a:pt x="53" y="0"/>
                      <a:pt x="2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grpSp>
      </p:grpSp>
      <p:grpSp>
        <p:nvGrpSpPr>
          <p:cNvPr id="2075" name="Google Shape;2075;p59"/>
          <p:cNvGrpSpPr/>
          <p:nvPr/>
        </p:nvGrpSpPr>
        <p:grpSpPr>
          <a:xfrm>
            <a:off x="4460797" y="1595151"/>
            <a:ext cx="1244085" cy="1297627"/>
            <a:chOff x="232925" y="3229325"/>
            <a:chExt cx="1366826" cy="1425650"/>
          </a:xfrm>
        </p:grpSpPr>
        <p:sp>
          <p:nvSpPr>
            <p:cNvPr id="2076" name="Google Shape;2076;p59"/>
            <p:cNvSpPr/>
            <p:nvPr/>
          </p:nvSpPr>
          <p:spPr>
            <a:xfrm>
              <a:off x="232925" y="3229325"/>
              <a:ext cx="1366819" cy="1425650"/>
            </a:xfrm>
            <a:custGeom>
              <a:avLst/>
              <a:gdLst/>
              <a:ahLst/>
              <a:cxnLst/>
              <a:rect l="l" t="t" r="r" b="b"/>
              <a:pathLst>
                <a:path w="19771" h="20622" extrusionOk="0">
                  <a:moveTo>
                    <a:pt x="5862" y="8898"/>
                  </a:moveTo>
                  <a:cubicBezTo>
                    <a:pt x="5888" y="8924"/>
                    <a:pt x="5927" y="8976"/>
                    <a:pt x="5940" y="9015"/>
                  </a:cubicBezTo>
                  <a:cubicBezTo>
                    <a:pt x="5888" y="9094"/>
                    <a:pt x="5862" y="9172"/>
                    <a:pt x="5823" y="9251"/>
                  </a:cubicBezTo>
                  <a:cubicBezTo>
                    <a:pt x="5823" y="9225"/>
                    <a:pt x="5823" y="9212"/>
                    <a:pt x="5836" y="9172"/>
                  </a:cubicBezTo>
                  <a:cubicBezTo>
                    <a:pt x="5836" y="9081"/>
                    <a:pt x="5862" y="8976"/>
                    <a:pt x="5862" y="8898"/>
                  </a:cubicBezTo>
                  <a:close/>
                  <a:moveTo>
                    <a:pt x="5196" y="11103"/>
                  </a:moveTo>
                  <a:cubicBezTo>
                    <a:pt x="5181" y="11132"/>
                    <a:pt x="5179" y="11155"/>
                    <a:pt x="5168" y="11187"/>
                  </a:cubicBezTo>
                  <a:cubicBezTo>
                    <a:pt x="5142" y="11318"/>
                    <a:pt x="5103" y="11449"/>
                    <a:pt x="5090" y="11580"/>
                  </a:cubicBezTo>
                  <a:cubicBezTo>
                    <a:pt x="5025" y="11567"/>
                    <a:pt x="4959" y="11528"/>
                    <a:pt x="4894" y="11515"/>
                  </a:cubicBezTo>
                  <a:cubicBezTo>
                    <a:pt x="5006" y="11389"/>
                    <a:pt x="5107" y="11252"/>
                    <a:pt x="5196" y="11103"/>
                  </a:cubicBezTo>
                  <a:close/>
                  <a:moveTo>
                    <a:pt x="10258" y="0"/>
                  </a:moveTo>
                  <a:cubicBezTo>
                    <a:pt x="9866" y="0"/>
                    <a:pt x="9460" y="196"/>
                    <a:pt x="8374" y="798"/>
                  </a:cubicBezTo>
                  <a:cubicBezTo>
                    <a:pt x="7314" y="1400"/>
                    <a:pt x="6477" y="2094"/>
                    <a:pt x="5888" y="2826"/>
                  </a:cubicBezTo>
                  <a:cubicBezTo>
                    <a:pt x="5574" y="2709"/>
                    <a:pt x="5208" y="2630"/>
                    <a:pt x="4789" y="2630"/>
                  </a:cubicBezTo>
                  <a:cubicBezTo>
                    <a:pt x="3991" y="2630"/>
                    <a:pt x="3258" y="2970"/>
                    <a:pt x="2682" y="3611"/>
                  </a:cubicBezTo>
                  <a:cubicBezTo>
                    <a:pt x="2028" y="4344"/>
                    <a:pt x="1753" y="5404"/>
                    <a:pt x="1910" y="6372"/>
                  </a:cubicBezTo>
                  <a:cubicBezTo>
                    <a:pt x="1740" y="6490"/>
                    <a:pt x="1557" y="6621"/>
                    <a:pt x="1413" y="6765"/>
                  </a:cubicBezTo>
                  <a:cubicBezTo>
                    <a:pt x="851" y="7327"/>
                    <a:pt x="576" y="8139"/>
                    <a:pt x="641" y="8963"/>
                  </a:cubicBezTo>
                  <a:cubicBezTo>
                    <a:pt x="694" y="9591"/>
                    <a:pt x="968" y="10114"/>
                    <a:pt x="1387" y="10415"/>
                  </a:cubicBezTo>
                  <a:cubicBezTo>
                    <a:pt x="1518" y="10494"/>
                    <a:pt x="1636" y="10559"/>
                    <a:pt x="1766" y="10612"/>
                  </a:cubicBezTo>
                  <a:cubicBezTo>
                    <a:pt x="118" y="12260"/>
                    <a:pt x="0" y="14563"/>
                    <a:pt x="1479" y="17115"/>
                  </a:cubicBezTo>
                  <a:cubicBezTo>
                    <a:pt x="2107" y="18227"/>
                    <a:pt x="2944" y="18776"/>
                    <a:pt x="3703" y="18999"/>
                  </a:cubicBezTo>
                  <a:cubicBezTo>
                    <a:pt x="3611" y="19326"/>
                    <a:pt x="3716" y="19692"/>
                    <a:pt x="3978" y="19967"/>
                  </a:cubicBezTo>
                  <a:cubicBezTo>
                    <a:pt x="4567" y="20569"/>
                    <a:pt x="6071" y="20621"/>
                    <a:pt x="6529" y="20621"/>
                  </a:cubicBezTo>
                  <a:cubicBezTo>
                    <a:pt x="7197" y="20621"/>
                    <a:pt x="7733" y="20543"/>
                    <a:pt x="8152" y="20373"/>
                  </a:cubicBezTo>
                  <a:cubicBezTo>
                    <a:pt x="8348" y="20425"/>
                    <a:pt x="8518" y="20438"/>
                    <a:pt x="8649" y="20438"/>
                  </a:cubicBezTo>
                  <a:cubicBezTo>
                    <a:pt x="8871" y="20438"/>
                    <a:pt x="9081" y="20412"/>
                    <a:pt x="9264" y="20320"/>
                  </a:cubicBezTo>
                  <a:cubicBezTo>
                    <a:pt x="9552" y="20386"/>
                    <a:pt x="9892" y="20438"/>
                    <a:pt x="10271" y="20438"/>
                  </a:cubicBezTo>
                  <a:lnTo>
                    <a:pt x="10324" y="20438"/>
                  </a:lnTo>
                  <a:cubicBezTo>
                    <a:pt x="10782" y="20438"/>
                    <a:pt x="11200" y="20373"/>
                    <a:pt x="11593" y="20242"/>
                  </a:cubicBezTo>
                  <a:cubicBezTo>
                    <a:pt x="11842" y="20360"/>
                    <a:pt x="12103" y="20438"/>
                    <a:pt x="12378" y="20438"/>
                  </a:cubicBezTo>
                  <a:cubicBezTo>
                    <a:pt x="12509" y="20438"/>
                    <a:pt x="12705" y="20425"/>
                    <a:pt x="12901" y="20360"/>
                  </a:cubicBezTo>
                  <a:cubicBezTo>
                    <a:pt x="13320" y="20517"/>
                    <a:pt x="13870" y="20608"/>
                    <a:pt x="14537" y="20608"/>
                  </a:cubicBezTo>
                  <a:cubicBezTo>
                    <a:pt x="14982" y="20608"/>
                    <a:pt x="16500" y="20556"/>
                    <a:pt x="17088" y="19954"/>
                  </a:cubicBezTo>
                  <a:cubicBezTo>
                    <a:pt x="17389" y="19653"/>
                    <a:pt x="17468" y="19261"/>
                    <a:pt x="17337" y="18881"/>
                  </a:cubicBezTo>
                  <a:cubicBezTo>
                    <a:pt x="17311" y="18816"/>
                    <a:pt x="17272" y="18737"/>
                    <a:pt x="17246" y="18685"/>
                  </a:cubicBezTo>
                  <a:cubicBezTo>
                    <a:pt x="17586" y="18410"/>
                    <a:pt x="17939" y="18070"/>
                    <a:pt x="18332" y="17677"/>
                  </a:cubicBezTo>
                  <a:lnTo>
                    <a:pt x="18358" y="17664"/>
                  </a:lnTo>
                  <a:cubicBezTo>
                    <a:pt x="19352" y="16631"/>
                    <a:pt x="19771" y="15361"/>
                    <a:pt x="19548" y="14066"/>
                  </a:cubicBezTo>
                  <a:cubicBezTo>
                    <a:pt x="19352" y="12967"/>
                    <a:pt x="18659" y="11999"/>
                    <a:pt x="17808" y="11593"/>
                  </a:cubicBezTo>
                  <a:cubicBezTo>
                    <a:pt x="17546" y="11475"/>
                    <a:pt x="17259" y="11410"/>
                    <a:pt x="16945" y="11410"/>
                  </a:cubicBezTo>
                  <a:cubicBezTo>
                    <a:pt x="16617" y="11410"/>
                    <a:pt x="16251" y="11475"/>
                    <a:pt x="15885" y="11606"/>
                  </a:cubicBezTo>
                  <a:cubicBezTo>
                    <a:pt x="15754" y="11004"/>
                    <a:pt x="15584" y="10468"/>
                    <a:pt x="15427" y="9997"/>
                  </a:cubicBezTo>
                  <a:cubicBezTo>
                    <a:pt x="15309" y="9670"/>
                    <a:pt x="15191" y="9382"/>
                    <a:pt x="15087" y="9146"/>
                  </a:cubicBezTo>
                  <a:cubicBezTo>
                    <a:pt x="15296" y="8911"/>
                    <a:pt x="15492" y="8662"/>
                    <a:pt x="15675" y="8387"/>
                  </a:cubicBezTo>
                  <a:cubicBezTo>
                    <a:pt x="16042" y="8492"/>
                    <a:pt x="16395" y="8531"/>
                    <a:pt x="16722" y="8531"/>
                  </a:cubicBezTo>
                  <a:cubicBezTo>
                    <a:pt x="17808" y="8531"/>
                    <a:pt x="18685" y="7995"/>
                    <a:pt x="19090" y="7066"/>
                  </a:cubicBezTo>
                  <a:cubicBezTo>
                    <a:pt x="19575" y="5980"/>
                    <a:pt x="19339" y="4527"/>
                    <a:pt x="18528" y="3611"/>
                  </a:cubicBezTo>
                  <a:cubicBezTo>
                    <a:pt x="17965" y="2970"/>
                    <a:pt x="17246" y="2630"/>
                    <a:pt x="16421" y="2630"/>
                  </a:cubicBezTo>
                  <a:cubicBezTo>
                    <a:pt x="16016" y="2630"/>
                    <a:pt x="15636" y="2722"/>
                    <a:pt x="15322" y="2826"/>
                  </a:cubicBezTo>
                  <a:cubicBezTo>
                    <a:pt x="14576" y="1963"/>
                    <a:pt x="13595" y="1374"/>
                    <a:pt x="13006" y="1073"/>
                  </a:cubicBezTo>
                  <a:cubicBezTo>
                    <a:pt x="12980" y="995"/>
                    <a:pt x="12954" y="929"/>
                    <a:pt x="12928" y="851"/>
                  </a:cubicBezTo>
                  <a:cubicBezTo>
                    <a:pt x="12771" y="471"/>
                    <a:pt x="12417" y="236"/>
                    <a:pt x="11999" y="236"/>
                  </a:cubicBezTo>
                  <a:lnTo>
                    <a:pt x="11959" y="236"/>
                  </a:lnTo>
                  <a:cubicBezTo>
                    <a:pt x="11789" y="105"/>
                    <a:pt x="11593" y="26"/>
                    <a:pt x="11371" y="26"/>
                  </a:cubicBezTo>
                  <a:cubicBezTo>
                    <a:pt x="11200" y="26"/>
                    <a:pt x="11017" y="79"/>
                    <a:pt x="10808" y="157"/>
                  </a:cubicBezTo>
                  <a:cubicBezTo>
                    <a:pt x="10651" y="65"/>
                    <a:pt x="10468" y="0"/>
                    <a:pt x="10258" y="0"/>
                  </a:cubicBezTo>
                  <a:close/>
                </a:path>
              </a:pathLst>
            </a:custGeom>
            <a:solidFill>
              <a:schemeClr val="lt1"/>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grpSp>
          <p:nvGrpSpPr>
            <p:cNvPr id="2077" name="Google Shape;2077;p59"/>
            <p:cNvGrpSpPr/>
            <p:nvPr/>
          </p:nvGrpSpPr>
          <p:grpSpPr>
            <a:xfrm>
              <a:off x="296025" y="3280300"/>
              <a:ext cx="1303726" cy="1323704"/>
              <a:chOff x="296025" y="3280300"/>
              <a:chExt cx="1303726" cy="1323704"/>
            </a:xfrm>
          </p:grpSpPr>
          <p:sp>
            <p:nvSpPr>
              <p:cNvPr id="2078" name="Google Shape;2078;p59"/>
              <p:cNvSpPr/>
              <p:nvPr/>
            </p:nvSpPr>
            <p:spPr>
              <a:xfrm>
                <a:off x="319697" y="3736062"/>
                <a:ext cx="126717" cy="176430"/>
              </a:xfrm>
              <a:custGeom>
                <a:avLst/>
                <a:gdLst/>
                <a:ahLst/>
                <a:cxnLst/>
                <a:rect l="l" t="t" r="r" b="b"/>
                <a:pathLst>
                  <a:path w="1820" h="2534" extrusionOk="0">
                    <a:moveTo>
                      <a:pt x="733" y="0"/>
                    </a:moveTo>
                    <a:cubicBezTo>
                      <a:pt x="1" y="720"/>
                      <a:pt x="66" y="2015"/>
                      <a:pt x="602" y="2382"/>
                    </a:cubicBezTo>
                    <a:cubicBezTo>
                      <a:pt x="755" y="2487"/>
                      <a:pt x="887" y="2533"/>
                      <a:pt x="1000" y="2533"/>
                    </a:cubicBezTo>
                    <a:cubicBezTo>
                      <a:pt x="1363" y="2533"/>
                      <a:pt x="1525" y="2059"/>
                      <a:pt x="1505" y="1570"/>
                    </a:cubicBezTo>
                    <a:cubicBezTo>
                      <a:pt x="1492" y="1269"/>
                      <a:pt x="1623" y="1008"/>
                      <a:pt x="1819" y="864"/>
                    </a:cubicBezTo>
                    <a:cubicBezTo>
                      <a:pt x="1440" y="602"/>
                      <a:pt x="1074" y="314"/>
                      <a:pt x="73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79" name="Google Shape;2079;p59"/>
              <p:cNvSpPr/>
              <p:nvPr/>
            </p:nvSpPr>
            <p:spPr>
              <a:xfrm>
                <a:off x="296025" y="3831726"/>
                <a:ext cx="319857" cy="671951"/>
              </a:xfrm>
              <a:custGeom>
                <a:avLst/>
                <a:gdLst/>
                <a:ahLst/>
                <a:cxnLst/>
                <a:rect l="l" t="t" r="r" b="b"/>
                <a:pathLst>
                  <a:path w="4594" h="9651" extrusionOk="0">
                    <a:moveTo>
                      <a:pt x="3023" y="0"/>
                    </a:moveTo>
                    <a:lnTo>
                      <a:pt x="3023" y="0"/>
                    </a:lnTo>
                    <a:cubicBezTo>
                      <a:pt x="3049" y="524"/>
                      <a:pt x="2643" y="1322"/>
                      <a:pt x="1505" y="2408"/>
                    </a:cubicBezTo>
                    <a:cubicBezTo>
                      <a:pt x="0" y="3847"/>
                      <a:pt x="13" y="5823"/>
                      <a:pt x="1257" y="7995"/>
                    </a:cubicBezTo>
                    <a:cubicBezTo>
                      <a:pt x="2063" y="9403"/>
                      <a:pt x="3226" y="9651"/>
                      <a:pt x="3945" y="9651"/>
                    </a:cubicBezTo>
                    <a:cubicBezTo>
                      <a:pt x="4334" y="9651"/>
                      <a:pt x="4593" y="9578"/>
                      <a:pt x="4593" y="9578"/>
                    </a:cubicBezTo>
                    <a:lnTo>
                      <a:pt x="4331" y="8767"/>
                    </a:lnTo>
                    <a:cubicBezTo>
                      <a:pt x="2958" y="8584"/>
                      <a:pt x="1911" y="6542"/>
                      <a:pt x="1728" y="5548"/>
                    </a:cubicBezTo>
                    <a:cubicBezTo>
                      <a:pt x="1544" y="4541"/>
                      <a:pt x="2277" y="3402"/>
                      <a:pt x="3023" y="2669"/>
                    </a:cubicBezTo>
                    <a:cubicBezTo>
                      <a:pt x="3612" y="2107"/>
                      <a:pt x="4030" y="1322"/>
                      <a:pt x="4096" y="406"/>
                    </a:cubicBezTo>
                    <a:cubicBezTo>
                      <a:pt x="3730" y="314"/>
                      <a:pt x="3363" y="183"/>
                      <a:pt x="302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80" name="Google Shape;2080;p59"/>
              <p:cNvSpPr/>
              <p:nvPr/>
            </p:nvSpPr>
            <p:spPr>
              <a:xfrm>
                <a:off x="370732" y="3696724"/>
                <a:ext cx="212356" cy="162365"/>
              </a:xfrm>
              <a:custGeom>
                <a:avLst/>
                <a:gdLst/>
                <a:ahLst/>
                <a:cxnLst/>
                <a:rect l="l" t="t" r="r" b="b"/>
                <a:pathLst>
                  <a:path w="3050" h="2332" extrusionOk="0">
                    <a:moveTo>
                      <a:pt x="1385" y="1"/>
                    </a:moveTo>
                    <a:cubicBezTo>
                      <a:pt x="1083" y="1"/>
                      <a:pt x="760" y="78"/>
                      <a:pt x="432" y="238"/>
                    </a:cubicBezTo>
                    <a:cubicBezTo>
                      <a:pt x="262" y="317"/>
                      <a:pt x="118" y="434"/>
                      <a:pt x="0" y="552"/>
                    </a:cubicBezTo>
                    <a:cubicBezTo>
                      <a:pt x="341" y="853"/>
                      <a:pt x="707" y="1154"/>
                      <a:pt x="1086" y="1416"/>
                    </a:cubicBezTo>
                    <a:cubicBezTo>
                      <a:pt x="1184" y="1336"/>
                      <a:pt x="1297" y="1291"/>
                      <a:pt x="1410" y="1291"/>
                    </a:cubicBezTo>
                    <a:cubicBezTo>
                      <a:pt x="1539" y="1291"/>
                      <a:pt x="1669" y="1349"/>
                      <a:pt x="1780" y="1481"/>
                    </a:cubicBezTo>
                    <a:cubicBezTo>
                      <a:pt x="1885" y="1599"/>
                      <a:pt x="1950" y="1743"/>
                      <a:pt x="1950" y="1926"/>
                    </a:cubicBezTo>
                    <a:cubicBezTo>
                      <a:pt x="2290" y="2096"/>
                      <a:pt x="2670" y="2227"/>
                      <a:pt x="3023" y="2332"/>
                    </a:cubicBezTo>
                    <a:cubicBezTo>
                      <a:pt x="3049" y="2070"/>
                      <a:pt x="3023" y="1756"/>
                      <a:pt x="2984" y="1442"/>
                    </a:cubicBezTo>
                    <a:cubicBezTo>
                      <a:pt x="2795" y="517"/>
                      <a:pt x="2164" y="1"/>
                      <a:pt x="138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81" name="Google Shape;2081;p59"/>
              <p:cNvSpPr/>
              <p:nvPr/>
            </p:nvSpPr>
            <p:spPr>
              <a:xfrm>
                <a:off x="1294515" y="4537718"/>
                <a:ext cx="5500" cy="70"/>
              </a:xfrm>
              <a:custGeom>
                <a:avLst/>
                <a:gdLst/>
                <a:ahLst/>
                <a:cxnLst/>
                <a:rect l="l" t="t" r="r" b="b"/>
                <a:pathLst>
                  <a:path w="79" h="1" extrusionOk="0">
                    <a:moveTo>
                      <a:pt x="79" y="1"/>
                    </a:moveTo>
                    <a:lnTo>
                      <a:pt x="0" y="1"/>
                    </a:lnTo>
                    <a:close/>
                  </a:path>
                </a:pathLst>
              </a:custGeom>
              <a:solidFill>
                <a:srgbClr val="7F3B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82" name="Google Shape;2082;p59"/>
              <p:cNvSpPr/>
              <p:nvPr/>
            </p:nvSpPr>
            <p:spPr>
              <a:xfrm>
                <a:off x="1095875" y="4104096"/>
                <a:ext cx="371798" cy="499907"/>
              </a:xfrm>
              <a:custGeom>
                <a:avLst/>
                <a:gdLst/>
                <a:ahLst/>
                <a:cxnLst/>
                <a:rect l="l" t="t" r="r" b="b"/>
                <a:pathLst>
                  <a:path w="5340" h="7180" extrusionOk="0">
                    <a:moveTo>
                      <a:pt x="3141" y="0"/>
                    </a:moveTo>
                    <a:lnTo>
                      <a:pt x="3141" y="0"/>
                    </a:lnTo>
                    <a:cubicBezTo>
                      <a:pt x="2382" y="367"/>
                      <a:pt x="1754" y="877"/>
                      <a:pt x="1754" y="877"/>
                    </a:cubicBezTo>
                    <a:lnTo>
                      <a:pt x="1754" y="982"/>
                    </a:lnTo>
                    <a:cubicBezTo>
                      <a:pt x="1754" y="982"/>
                      <a:pt x="1" y="6150"/>
                      <a:pt x="485" y="6765"/>
                    </a:cubicBezTo>
                    <a:cubicBezTo>
                      <a:pt x="704" y="7057"/>
                      <a:pt x="1403" y="7179"/>
                      <a:pt x="2134" y="7179"/>
                    </a:cubicBezTo>
                    <a:cubicBezTo>
                      <a:pt x="2975" y="7179"/>
                      <a:pt x="3858" y="7017"/>
                      <a:pt x="4096" y="6765"/>
                    </a:cubicBezTo>
                    <a:cubicBezTo>
                      <a:pt x="4489" y="6360"/>
                      <a:pt x="3259" y="6242"/>
                      <a:pt x="2919" y="6229"/>
                    </a:cubicBezTo>
                    <a:cubicBezTo>
                      <a:pt x="3141" y="6216"/>
                      <a:pt x="3834" y="6032"/>
                      <a:pt x="5339" y="4475"/>
                    </a:cubicBezTo>
                    <a:cubicBezTo>
                      <a:pt x="5064" y="3900"/>
                      <a:pt x="4567" y="3167"/>
                      <a:pt x="3848" y="2984"/>
                    </a:cubicBezTo>
                    <a:cubicBezTo>
                      <a:pt x="2945" y="2774"/>
                      <a:pt x="3049" y="916"/>
                      <a:pt x="314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83" name="Google Shape;2083;p59"/>
              <p:cNvSpPr/>
              <p:nvPr/>
            </p:nvSpPr>
            <p:spPr>
              <a:xfrm>
                <a:off x="1302661" y="4075899"/>
                <a:ext cx="297090" cy="339840"/>
              </a:xfrm>
              <a:custGeom>
                <a:avLst/>
                <a:gdLst/>
                <a:ahLst/>
                <a:cxnLst/>
                <a:rect l="l" t="t" r="r" b="b"/>
                <a:pathLst>
                  <a:path w="4267" h="4881" extrusionOk="0">
                    <a:moveTo>
                      <a:pt x="1599" y="0"/>
                    </a:moveTo>
                    <a:cubicBezTo>
                      <a:pt x="1160" y="0"/>
                      <a:pt x="659" y="180"/>
                      <a:pt x="197" y="392"/>
                    </a:cubicBezTo>
                    <a:cubicBezTo>
                      <a:pt x="92" y="1321"/>
                      <a:pt x="1" y="3179"/>
                      <a:pt x="891" y="3389"/>
                    </a:cubicBezTo>
                    <a:cubicBezTo>
                      <a:pt x="1597" y="3572"/>
                      <a:pt x="2107" y="4305"/>
                      <a:pt x="2382" y="4880"/>
                    </a:cubicBezTo>
                    <a:cubicBezTo>
                      <a:pt x="4266" y="2931"/>
                      <a:pt x="3233" y="641"/>
                      <a:pt x="2107" y="104"/>
                    </a:cubicBezTo>
                    <a:cubicBezTo>
                      <a:pt x="1954" y="31"/>
                      <a:pt x="1781" y="0"/>
                      <a:pt x="159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84" name="Google Shape;2084;p59"/>
              <p:cNvSpPr/>
              <p:nvPr/>
            </p:nvSpPr>
            <p:spPr>
              <a:xfrm>
                <a:off x="1158746" y="4199621"/>
                <a:ext cx="228370" cy="267151"/>
              </a:xfrm>
              <a:custGeom>
                <a:avLst/>
                <a:gdLst/>
                <a:ahLst/>
                <a:cxnLst/>
                <a:rect l="l" t="t" r="r" b="b"/>
                <a:pathLst>
                  <a:path w="3280" h="3837" extrusionOk="0">
                    <a:moveTo>
                      <a:pt x="3208" y="0"/>
                    </a:moveTo>
                    <a:cubicBezTo>
                      <a:pt x="3200" y="0"/>
                      <a:pt x="3178" y="34"/>
                      <a:pt x="3141" y="107"/>
                    </a:cubicBezTo>
                    <a:cubicBezTo>
                      <a:pt x="2792" y="817"/>
                      <a:pt x="46" y="3798"/>
                      <a:pt x="1" y="3836"/>
                    </a:cubicBezTo>
                    <a:lnTo>
                      <a:pt x="432" y="3836"/>
                    </a:lnTo>
                    <a:cubicBezTo>
                      <a:pt x="2231" y="2626"/>
                      <a:pt x="3279" y="0"/>
                      <a:pt x="3208" y="0"/>
                    </a:cubicBezTo>
                    <a:close/>
                    <a:moveTo>
                      <a:pt x="0" y="3836"/>
                    </a:moveTo>
                    <a:cubicBezTo>
                      <a:pt x="0" y="3836"/>
                      <a:pt x="0" y="3836"/>
                      <a:pt x="0" y="3836"/>
                    </a:cubicBezTo>
                    <a:cubicBezTo>
                      <a:pt x="0" y="3836"/>
                      <a:pt x="1" y="3836"/>
                      <a:pt x="1" y="3836"/>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85" name="Google Shape;2085;p59"/>
              <p:cNvSpPr/>
              <p:nvPr/>
            </p:nvSpPr>
            <p:spPr>
              <a:xfrm>
                <a:off x="630363" y="4537718"/>
                <a:ext cx="5500" cy="70"/>
              </a:xfrm>
              <a:custGeom>
                <a:avLst/>
                <a:gdLst/>
                <a:ahLst/>
                <a:cxnLst/>
                <a:rect l="l" t="t" r="r" b="b"/>
                <a:pathLst>
                  <a:path w="79" h="1" extrusionOk="0">
                    <a:moveTo>
                      <a:pt x="0" y="1"/>
                    </a:moveTo>
                    <a:lnTo>
                      <a:pt x="79" y="1"/>
                    </a:lnTo>
                    <a:close/>
                  </a:path>
                </a:pathLst>
              </a:custGeom>
              <a:solidFill>
                <a:srgbClr val="7F3B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86" name="Google Shape;2086;p59"/>
              <p:cNvSpPr/>
              <p:nvPr/>
            </p:nvSpPr>
            <p:spPr>
              <a:xfrm>
                <a:off x="461802" y="4104096"/>
                <a:ext cx="371798" cy="499907"/>
              </a:xfrm>
              <a:custGeom>
                <a:avLst/>
                <a:gdLst/>
                <a:ahLst/>
                <a:cxnLst/>
                <a:rect l="l" t="t" r="r" b="b"/>
                <a:pathLst>
                  <a:path w="5340" h="7180" extrusionOk="0">
                    <a:moveTo>
                      <a:pt x="2199" y="0"/>
                    </a:moveTo>
                    <a:cubicBezTo>
                      <a:pt x="2291" y="916"/>
                      <a:pt x="2395" y="2774"/>
                      <a:pt x="1492" y="2984"/>
                    </a:cubicBezTo>
                    <a:cubicBezTo>
                      <a:pt x="786" y="3167"/>
                      <a:pt x="302" y="3900"/>
                      <a:pt x="1" y="4475"/>
                    </a:cubicBezTo>
                    <a:cubicBezTo>
                      <a:pt x="1506" y="6032"/>
                      <a:pt x="2199" y="6216"/>
                      <a:pt x="2421" y="6229"/>
                    </a:cubicBezTo>
                    <a:cubicBezTo>
                      <a:pt x="2081" y="6242"/>
                      <a:pt x="851" y="6360"/>
                      <a:pt x="1244" y="6765"/>
                    </a:cubicBezTo>
                    <a:cubicBezTo>
                      <a:pt x="1482" y="7017"/>
                      <a:pt x="2365" y="7179"/>
                      <a:pt x="3206" y="7179"/>
                    </a:cubicBezTo>
                    <a:cubicBezTo>
                      <a:pt x="3937" y="7179"/>
                      <a:pt x="4636" y="7057"/>
                      <a:pt x="4855" y="6765"/>
                    </a:cubicBezTo>
                    <a:cubicBezTo>
                      <a:pt x="5339" y="6150"/>
                      <a:pt x="3586" y="982"/>
                      <a:pt x="3586" y="982"/>
                    </a:cubicBezTo>
                    <a:lnTo>
                      <a:pt x="3586" y="877"/>
                    </a:lnTo>
                    <a:cubicBezTo>
                      <a:pt x="3586" y="877"/>
                      <a:pt x="2958" y="367"/>
                      <a:pt x="219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87" name="Google Shape;2087;p59"/>
              <p:cNvSpPr/>
              <p:nvPr/>
            </p:nvSpPr>
            <p:spPr>
              <a:xfrm>
                <a:off x="329723" y="4075899"/>
                <a:ext cx="298900" cy="339840"/>
              </a:xfrm>
              <a:custGeom>
                <a:avLst/>
                <a:gdLst/>
                <a:ahLst/>
                <a:cxnLst/>
                <a:rect l="l" t="t" r="r" b="b"/>
                <a:pathLst>
                  <a:path w="4293" h="4881" extrusionOk="0">
                    <a:moveTo>
                      <a:pt x="2684" y="0"/>
                    </a:moveTo>
                    <a:cubicBezTo>
                      <a:pt x="2500" y="0"/>
                      <a:pt x="2327" y="31"/>
                      <a:pt x="2173" y="104"/>
                    </a:cubicBezTo>
                    <a:cubicBezTo>
                      <a:pt x="1047" y="641"/>
                      <a:pt x="1" y="2931"/>
                      <a:pt x="1898" y="4880"/>
                    </a:cubicBezTo>
                    <a:cubicBezTo>
                      <a:pt x="2173" y="4305"/>
                      <a:pt x="2683" y="3572"/>
                      <a:pt x="3389" y="3389"/>
                    </a:cubicBezTo>
                    <a:cubicBezTo>
                      <a:pt x="4292" y="3179"/>
                      <a:pt x="4188" y="1321"/>
                      <a:pt x="4096" y="392"/>
                    </a:cubicBezTo>
                    <a:cubicBezTo>
                      <a:pt x="3634" y="180"/>
                      <a:pt x="3127" y="0"/>
                      <a:pt x="268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88" name="Google Shape;2088;p59"/>
              <p:cNvSpPr/>
              <p:nvPr/>
            </p:nvSpPr>
            <p:spPr>
              <a:xfrm>
                <a:off x="542358" y="4199621"/>
                <a:ext cx="228370" cy="267151"/>
              </a:xfrm>
              <a:custGeom>
                <a:avLst/>
                <a:gdLst/>
                <a:ahLst/>
                <a:cxnLst/>
                <a:rect l="l" t="t" r="r" b="b"/>
                <a:pathLst>
                  <a:path w="3280" h="3837" extrusionOk="0">
                    <a:moveTo>
                      <a:pt x="72" y="0"/>
                    </a:moveTo>
                    <a:cubicBezTo>
                      <a:pt x="1" y="0"/>
                      <a:pt x="1049" y="2626"/>
                      <a:pt x="2848" y="3836"/>
                    </a:cubicBezTo>
                    <a:lnTo>
                      <a:pt x="3279" y="3836"/>
                    </a:lnTo>
                    <a:cubicBezTo>
                      <a:pt x="3234" y="3798"/>
                      <a:pt x="488" y="817"/>
                      <a:pt x="139" y="107"/>
                    </a:cubicBezTo>
                    <a:cubicBezTo>
                      <a:pt x="102" y="34"/>
                      <a:pt x="80" y="0"/>
                      <a:pt x="72" y="0"/>
                    </a:cubicBezTo>
                    <a:close/>
                    <a:moveTo>
                      <a:pt x="3279" y="3836"/>
                    </a:moveTo>
                    <a:cubicBezTo>
                      <a:pt x="3279" y="3836"/>
                      <a:pt x="3280" y="3836"/>
                      <a:pt x="3280" y="3836"/>
                    </a:cubicBezTo>
                    <a:cubicBezTo>
                      <a:pt x="3280" y="3836"/>
                      <a:pt x="3280" y="3836"/>
                      <a:pt x="3279" y="3836"/>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89" name="Google Shape;2089;p59"/>
              <p:cNvSpPr/>
              <p:nvPr/>
            </p:nvSpPr>
            <p:spPr>
              <a:xfrm>
                <a:off x="702356" y="3845372"/>
                <a:ext cx="510212" cy="181095"/>
              </a:xfrm>
              <a:custGeom>
                <a:avLst/>
                <a:gdLst/>
                <a:ahLst/>
                <a:cxnLst/>
                <a:rect l="l" t="t" r="r" b="b"/>
                <a:pathLst>
                  <a:path w="7328" h="2601" extrusionOk="0">
                    <a:moveTo>
                      <a:pt x="340" y="0"/>
                    </a:moveTo>
                    <a:cubicBezTo>
                      <a:pt x="288" y="0"/>
                      <a:pt x="118" y="1073"/>
                      <a:pt x="0" y="2539"/>
                    </a:cubicBezTo>
                    <a:cubicBezTo>
                      <a:pt x="488" y="2580"/>
                      <a:pt x="975" y="2600"/>
                      <a:pt x="1463" y="2600"/>
                    </a:cubicBezTo>
                    <a:cubicBezTo>
                      <a:pt x="3460" y="2600"/>
                      <a:pt x="5445" y="2257"/>
                      <a:pt x="7327" y="1584"/>
                    </a:cubicBezTo>
                    <a:cubicBezTo>
                      <a:pt x="7210" y="642"/>
                      <a:pt x="7092" y="0"/>
                      <a:pt x="709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90" name="Google Shape;2090;p59"/>
              <p:cNvSpPr/>
              <p:nvPr/>
            </p:nvSpPr>
            <p:spPr>
              <a:xfrm>
                <a:off x="689545" y="3954682"/>
                <a:ext cx="554911" cy="633866"/>
              </a:xfrm>
              <a:custGeom>
                <a:avLst/>
                <a:gdLst/>
                <a:ahLst/>
                <a:cxnLst/>
                <a:rect l="l" t="t" r="r" b="b"/>
                <a:pathLst>
                  <a:path w="7970" h="9104" extrusionOk="0">
                    <a:moveTo>
                      <a:pt x="7498" y="1"/>
                    </a:moveTo>
                    <a:lnTo>
                      <a:pt x="7498" y="1"/>
                    </a:lnTo>
                    <a:cubicBezTo>
                      <a:pt x="5625" y="685"/>
                      <a:pt x="3641" y="1030"/>
                      <a:pt x="1643" y="1030"/>
                    </a:cubicBezTo>
                    <a:cubicBezTo>
                      <a:pt x="1157" y="1030"/>
                      <a:pt x="670" y="1010"/>
                      <a:pt x="184" y="969"/>
                    </a:cubicBezTo>
                    <a:lnTo>
                      <a:pt x="184" y="969"/>
                    </a:lnTo>
                    <a:cubicBezTo>
                      <a:pt x="1" y="3363"/>
                      <a:pt x="40" y="6752"/>
                      <a:pt x="1152" y="7878"/>
                    </a:cubicBezTo>
                    <a:cubicBezTo>
                      <a:pt x="1961" y="8703"/>
                      <a:pt x="2803" y="9104"/>
                      <a:pt x="3651" y="9104"/>
                    </a:cubicBezTo>
                    <a:cubicBezTo>
                      <a:pt x="4683" y="9104"/>
                      <a:pt x="5722" y="8510"/>
                      <a:pt x="6713" y="7367"/>
                    </a:cubicBezTo>
                    <a:cubicBezTo>
                      <a:pt x="7969" y="5941"/>
                      <a:pt x="7734" y="2160"/>
                      <a:pt x="749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91" name="Google Shape;2091;p59"/>
              <p:cNvSpPr/>
              <p:nvPr/>
            </p:nvSpPr>
            <p:spPr>
              <a:xfrm>
                <a:off x="754226" y="4053479"/>
                <a:ext cx="439195" cy="377716"/>
              </a:xfrm>
              <a:custGeom>
                <a:avLst/>
                <a:gdLst/>
                <a:ahLst/>
                <a:cxnLst/>
                <a:rect l="l" t="t" r="r" b="b"/>
                <a:pathLst>
                  <a:path w="6308" h="5425" extrusionOk="0">
                    <a:moveTo>
                      <a:pt x="3047" y="0"/>
                    </a:moveTo>
                    <a:cubicBezTo>
                      <a:pt x="2962" y="0"/>
                      <a:pt x="2876" y="3"/>
                      <a:pt x="2788" y="8"/>
                    </a:cubicBezTo>
                    <a:cubicBezTo>
                      <a:pt x="380" y="126"/>
                      <a:pt x="1" y="2677"/>
                      <a:pt x="1" y="2677"/>
                    </a:cubicBezTo>
                    <a:lnTo>
                      <a:pt x="629" y="5425"/>
                    </a:lnTo>
                    <a:cubicBezTo>
                      <a:pt x="2736" y="4928"/>
                      <a:pt x="4908" y="4156"/>
                      <a:pt x="6308" y="2716"/>
                    </a:cubicBezTo>
                    <a:cubicBezTo>
                      <a:pt x="5956" y="1521"/>
                      <a:pt x="5132" y="0"/>
                      <a:pt x="304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92" name="Google Shape;2092;p59"/>
              <p:cNvSpPr/>
              <p:nvPr/>
            </p:nvSpPr>
            <p:spPr>
              <a:xfrm>
                <a:off x="797045" y="4242579"/>
                <a:ext cx="421788" cy="348961"/>
              </a:xfrm>
              <a:custGeom>
                <a:avLst/>
                <a:gdLst/>
                <a:ahLst/>
                <a:cxnLst/>
                <a:rect l="l" t="t" r="r" b="b"/>
                <a:pathLst>
                  <a:path w="6058" h="5012" extrusionOk="0">
                    <a:moveTo>
                      <a:pt x="5693" y="0"/>
                    </a:moveTo>
                    <a:cubicBezTo>
                      <a:pt x="4319" y="1427"/>
                      <a:pt x="2121" y="2212"/>
                      <a:pt x="1" y="2722"/>
                    </a:cubicBezTo>
                    <a:lnTo>
                      <a:pt x="223" y="3729"/>
                    </a:lnTo>
                    <a:cubicBezTo>
                      <a:pt x="223" y="3729"/>
                      <a:pt x="79" y="4986"/>
                      <a:pt x="2173" y="5012"/>
                    </a:cubicBezTo>
                    <a:cubicBezTo>
                      <a:pt x="2184" y="5012"/>
                      <a:pt x="2195" y="5012"/>
                      <a:pt x="2206" y="5012"/>
                    </a:cubicBezTo>
                    <a:cubicBezTo>
                      <a:pt x="5215" y="5012"/>
                      <a:pt x="6058" y="1487"/>
                      <a:pt x="5745" y="210"/>
                    </a:cubicBezTo>
                    <a:cubicBezTo>
                      <a:pt x="5719" y="144"/>
                      <a:pt x="5706" y="79"/>
                      <a:pt x="569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93" name="Google Shape;2093;p59"/>
              <p:cNvSpPr/>
              <p:nvPr/>
            </p:nvSpPr>
            <p:spPr>
              <a:xfrm>
                <a:off x="648605" y="3828036"/>
                <a:ext cx="251485" cy="198710"/>
              </a:xfrm>
              <a:custGeom>
                <a:avLst/>
                <a:gdLst/>
                <a:ahLst/>
                <a:cxnLst/>
                <a:rect l="l" t="t" r="r" b="b"/>
                <a:pathLst>
                  <a:path w="3612" h="2854" extrusionOk="0">
                    <a:moveTo>
                      <a:pt x="1034" y="1"/>
                    </a:moveTo>
                    <a:cubicBezTo>
                      <a:pt x="1034" y="1"/>
                      <a:pt x="393" y="1087"/>
                      <a:pt x="0" y="2722"/>
                    </a:cubicBezTo>
                    <a:cubicBezTo>
                      <a:pt x="707" y="2801"/>
                      <a:pt x="1413" y="2853"/>
                      <a:pt x="2107" y="2853"/>
                    </a:cubicBezTo>
                    <a:cubicBezTo>
                      <a:pt x="2238" y="2134"/>
                      <a:pt x="2473" y="1492"/>
                      <a:pt x="2879" y="1061"/>
                    </a:cubicBezTo>
                    <a:cubicBezTo>
                      <a:pt x="3611" y="328"/>
                      <a:pt x="1034" y="1"/>
                      <a:pt x="103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94" name="Google Shape;2094;p59"/>
              <p:cNvSpPr/>
              <p:nvPr/>
            </p:nvSpPr>
            <p:spPr>
              <a:xfrm>
                <a:off x="615812" y="4017553"/>
                <a:ext cx="297925" cy="573640"/>
              </a:xfrm>
              <a:custGeom>
                <a:avLst/>
                <a:gdLst/>
                <a:ahLst/>
                <a:cxnLst/>
                <a:rect l="l" t="t" r="r" b="b"/>
                <a:pathLst>
                  <a:path w="4279" h="8239" extrusionOk="0">
                    <a:moveTo>
                      <a:pt x="471" y="0"/>
                    </a:moveTo>
                    <a:cubicBezTo>
                      <a:pt x="144" y="1335"/>
                      <a:pt x="0" y="3036"/>
                      <a:pt x="523" y="4816"/>
                    </a:cubicBezTo>
                    <a:cubicBezTo>
                      <a:pt x="1265" y="7410"/>
                      <a:pt x="2383" y="8239"/>
                      <a:pt x="3136" y="8239"/>
                    </a:cubicBezTo>
                    <a:cubicBezTo>
                      <a:pt x="3314" y="8239"/>
                      <a:pt x="3471" y="8193"/>
                      <a:pt x="3598" y="8113"/>
                    </a:cubicBezTo>
                    <a:cubicBezTo>
                      <a:pt x="4279" y="7681"/>
                      <a:pt x="2813" y="5195"/>
                      <a:pt x="2813" y="5116"/>
                    </a:cubicBezTo>
                    <a:cubicBezTo>
                      <a:pt x="2826" y="5051"/>
                      <a:pt x="2224" y="2238"/>
                      <a:pt x="2578" y="131"/>
                    </a:cubicBezTo>
                    <a:cubicBezTo>
                      <a:pt x="1884" y="131"/>
                      <a:pt x="1178" y="79"/>
                      <a:pt x="4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95" name="Google Shape;2095;p59"/>
              <p:cNvSpPr/>
              <p:nvPr/>
            </p:nvSpPr>
            <p:spPr>
              <a:xfrm>
                <a:off x="1022978" y="3828036"/>
                <a:ext cx="230598" cy="153175"/>
              </a:xfrm>
              <a:custGeom>
                <a:avLst/>
                <a:gdLst/>
                <a:ahLst/>
                <a:cxnLst/>
                <a:rect l="l" t="t" r="r" b="b"/>
                <a:pathLst>
                  <a:path w="3312" h="2200" extrusionOk="0">
                    <a:moveTo>
                      <a:pt x="2592" y="1"/>
                    </a:moveTo>
                    <a:cubicBezTo>
                      <a:pt x="2592" y="1"/>
                      <a:pt x="1" y="79"/>
                      <a:pt x="747" y="825"/>
                    </a:cubicBezTo>
                    <a:cubicBezTo>
                      <a:pt x="1113" y="1192"/>
                      <a:pt x="1375" y="1676"/>
                      <a:pt x="1558" y="2199"/>
                    </a:cubicBezTo>
                    <a:cubicBezTo>
                      <a:pt x="2147" y="2029"/>
                      <a:pt x="2736" y="1833"/>
                      <a:pt x="3311" y="1610"/>
                    </a:cubicBezTo>
                    <a:cubicBezTo>
                      <a:pt x="2945" y="603"/>
                      <a:pt x="2592" y="1"/>
                      <a:pt x="259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96" name="Google Shape;2096;p59"/>
              <p:cNvSpPr/>
              <p:nvPr/>
            </p:nvSpPr>
            <p:spPr>
              <a:xfrm>
                <a:off x="1012952" y="3940131"/>
                <a:ext cx="308926" cy="650576"/>
              </a:xfrm>
              <a:custGeom>
                <a:avLst/>
                <a:gdLst/>
                <a:ahLst/>
                <a:cxnLst/>
                <a:rect l="l" t="t" r="r" b="b"/>
                <a:pathLst>
                  <a:path w="4437" h="9344" extrusionOk="0">
                    <a:moveTo>
                      <a:pt x="3455" y="0"/>
                    </a:moveTo>
                    <a:cubicBezTo>
                      <a:pt x="2880" y="223"/>
                      <a:pt x="2291" y="419"/>
                      <a:pt x="1702" y="589"/>
                    </a:cubicBezTo>
                    <a:cubicBezTo>
                      <a:pt x="2487" y="2905"/>
                      <a:pt x="1480" y="6163"/>
                      <a:pt x="1480" y="6228"/>
                    </a:cubicBezTo>
                    <a:cubicBezTo>
                      <a:pt x="1480" y="6307"/>
                      <a:pt x="1" y="8793"/>
                      <a:pt x="694" y="9212"/>
                    </a:cubicBezTo>
                    <a:cubicBezTo>
                      <a:pt x="827" y="9296"/>
                      <a:pt x="989" y="9344"/>
                      <a:pt x="1171" y="9344"/>
                    </a:cubicBezTo>
                    <a:cubicBezTo>
                      <a:pt x="1928" y="9344"/>
                      <a:pt x="3031" y="8511"/>
                      <a:pt x="3769" y="5928"/>
                    </a:cubicBezTo>
                    <a:cubicBezTo>
                      <a:pt x="4437" y="3598"/>
                      <a:pt x="3966" y="1400"/>
                      <a:pt x="345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97" name="Google Shape;2097;p59"/>
              <p:cNvSpPr/>
              <p:nvPr/>
            </p:nvSpPr>
            <p:spPr>
              <a:xfrm>
                <a:off x="389044" y="3464874"/>
                <a:ext cx="272373" cy="297229"/>
              </a:xfrm>
              <a:custGeom>
                <a:avLst/>
                <a:gdLst/>
                <a:ahLst/>
                <a:cxnLst/>
                <a:rect l="l" t="t" r="r" b="b"/>
                <a:pathLst>
                  <a:path w="3912" h="4269" extrusionOk="0">
                    <a:moveTo>
                      <a:pt x="2530" y="0"/>
                    </a:moveTo>
                    <a:cubicBezTo>
                      <a:pt x="2055" y="0"/>
                      <a:pt x="1523" y="166"/>
                      <a:pt x="1046" y="703"/>
                    </a:cubicBezTo>
                    <a:cubicBezTo>
                      <a:pt x="0" y="1879"/>
                      <a:pt x="224" y="4269"/>
                      <a:pt x="2251" y="4269"/>
                    </a:cubicBezTo>
                    <a:cubicBezTo>
                      <a:pt x="2660" y="4269"/>
                      <a:pt x="3142" y="4172"/>
                      <a:pt x="3702" y="3948"/>
                    </a:cubicBezTo>
                    <a:lnTo>
                      <a:pt x="3911" y="428"/>
                    </a:lnTo>
                    <a:cubicBezTo>
                      <a:pt x="3911" y="428"/>
                      <a:pt x="3295" y="0"/>
                      <a:pt x="253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98" name="Google Shape;2098;p59"/>
              <p:cNvSpPr/>
              <p:nvPr/>
            </p:nvSpPr>
            <p:spPr>
              <a:xfrm>
                <a:off x="444326" y="3494674"/>
                <a:ext cx="217091" cy="237352"/>
              </a:xfrm>
              <a:custGeom>
                <a:avLst/>
                <a:gdLst/>
                <a:ahLst/>
                <a:cxnLst/>
                <a:rect l="l" t="t" r="r" b="b"/>
                <a:pathLst>
                  <a:path w="3118" h="3409" extrusionOk="0">
                    <a:moveTo>
                      <a:pt x="2024" y="0"/>
                    </a:moveTo>
                    <a:cubicBezTo>
                      <a:pt x="1642" y="0"/>
                      <a:pt x="1212" y="135"/>
                      <a:pt x="828" y="576"/>
                    </a:cubicBezTo>
                    <a:cubicBezTo>
                      <a:pt x="0" y="1512"/>
                      <a:pt x="160" y="3408"/>
                      <a:pt x="1782" y="3408"/>
                    </a:cubicBezTo>
                    <a:cubicBezTo>
                      <a:pt x="2110" y="3408"/>
                      <a:pt x="2497" y="3331"/>
                      <a:pt x="2947" y="3153"/>
                    </a:cubicBezTo>
                    <a:lnTo>
                      <a:pt x="3117" y="340"/>
                    </a:lnTo>
                    <a:cubicBezTo>
                      <a:pt x="3117" y="340"/>
                      <a:pt x="2630" y="0"/>
                      <a:pt x="202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099" name="Google Shape;2099;p59"/>
              <p:cNvSpPr/>
              <p:nvPr/>
            </p:nvSpPr>
            <p:spPr>
              <a:xfrm>
                <a:off x="1280799" y="3464874"/>
                <a:ext cx="272373" cy="297229"/>
              </a:xfrm>
              <a:custGeom>
                <a:avLst/>
                <a:gdLst/>
                <a:ahLst/>
                <a:cxnLst/>
                <a:rect l="l" t="t" r="r" b="b"/>
                <a:pathLst>
                  <a:path w="3912" h="4269" extrusionOk="0">
                    <a:moveTo>
                      <a:pt x="1382" y="0"/>
                    </a:moveTo>
                    <a:cubicBezTo>
                      <a:pt x="617" y="0"/>
                      <a:pt x="1" y="428"/>
                      <a:pt x="1" y="428"/>
                    </a:cubicBezTo>
                    <a:lnTo>
                      <a:pt x="210" y="3948"/>
                    </a:lnTo>
                    <a:cubicBezTo>
                      <a:pt x="770" y="4172"/>
                      <a:pt x="1252" y="4269"/>
                      <a:pt x="1661" y="4269"/>
                    </a:cubicBezTo>
                    <a:cubicBezTo>
                      <a:pt x="3688" y="4269"/>
                      <a:pt x="3912" y="1879"/>
                      <a:pt x="2866" y="703"/>
                    </a:cubicBezTo>
                    <a:cubicBezTo>
                      <a:pt x="2390" y="166"/>
                      <a:pt x="1857" y="0"/>
                      <a:pt x="138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00" name="Google Shape;2100;p59"/>
              <p:cNvSpPr/>
              <p:nvPr/>
            </p:nvSpPr>
            <p:spPr>
              <a:xfrm>
                <a:off x="1280799" y="3494674"/>
                <a:ext cx="217160" cy="237352"/>
              </a:xfrm>
              <a:custGeom>
                <a:avLst/>
                <a:gdLst/>
                <a:ahLst/>
                <a:cxnLst/>
                <a:rect l="l" t="t" r="r" b="b"/>
                <a:pathLst>
                  <a:path w="3119" h="3409" extrusionOk="0">
                    <a:moveTo>
                      <a:pt x="1094" y="0"/>
                    </a:moveTo>
                    <a:cubicBezTo>
                      <a:pt x="488" y="0"/>
                      <a:pt x="1" y="340"/>
                      <a:pt x="1" y="340"/>
                    </a:cubicBezTo>
                    <a:lnTo>
                      <a:pt x="158" y="3153"/>
                    </a:lnTo>
                    <a:cubicBezTo>
                      <a:pt x="608" y="3331"/>
                      <a:pt x="996" y="3408"/>
                      <a:pt x="1324" y="3408"/>
                    </a:cubicBezTo>
                    <a:cubicBezTo>
                      <a:pt x="2949" y="3408"/>
                      <a:pt x="3118" y="1512"/>
                      <a:pt x="2291" y="576"/>
                    </a:cubicBezTo>
                    <a:cubicBezTo>
                      <a:pt x="1906" y="135"/>
                      <a:pt x="1477" y="0"/>
                      <a:pt x="109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01" name="Google Shape;2101;p59"/>
              <p:cNvSpPr/>
              <p:nvPr/>
            </p:nvSpPr>
            <p:spPr>
              <a:xfrm>
                <a:off x="552036" y="3280300"/>
                <a:ext cx="768939" cy="646886"/>
              </a:xfrm>
              <a:custGeom>
                <a:avLst/>
                <a:gdLst/>
                <a:ahLst/>
                <a:cxnLst/>
                <a:rect l="l" t="t" r="r" b="b"/>
                <a:pathLst>
                  <a:path w="11044" h="9291" extrusionOk="0">
                    <a:moveTo>
                      <a:pt x="5664" y="0"/>
                    </a:moveTo>
                    <a:cubicBezTo>
                      <a:pt x="5450" y="0"/>
                      <a:pt x="5000" y="237"/>
                      <a:pt x="4187" y="711"/>
                    </a:cubicBezTo>
                    <a:cubicBezTo>
                      <a:pt x="2683" y="1574"/>
                      <a:pt x="0" y="3537"/>
                      <a:pt x="1466" y="6860"/>
                    </a:cubicBezTo>
                    <a:cubicBezTo>
                      <a:pt x="2462" y="9089"/>
                      <a:pt x="4801" y="9291"/>
                      <a:pt x="5616" y="9291"/>
                    </a:cubicBezTo>
                    <a:cubicBezTo>
                      <a:pt x="5796" y="9291"/>
                      <a:pt x="5901" y="9281"/>
                      <a:pt x="5901" y="9281"/>
                    </a:cubicBezTo>
                    <a:cubicBezTo>
                      <a:pt x="9303" y="9189"/>
                      <a:pt x="11004" y="7358"/>
                      <a:pt x="11017" y="4780"/>
                    </a:cubicBezTo>
                    <a:cubicBezTo>
                      <a:pt x="11044" y="2176"/>
                      <a:pt x="7589" y="802"/>
                      <a:pt x="7589" y="802"/>
                    </a:cubicBezTo>
                    <a:cubicBezTo>
                      <a:pt x="7589" y="802"/>
                      <a:pt x="7733" y="711"/>
                      <a:pt x="7589" y="357"/>
                    </a:cubicBezTo>
                    <a:cubicBezTo>
                      <a:pt x="7560" y="287"/>
                      <a:pt x="7500" y="259"/>
                      <a:pt x="7424" y="259"/>
                    </a:cubicBezTo>
                    <a:cubicBezTo>
                      <a:pt x="7161" y="259"/>
                      <a:pt x="6703" y="590"/>
                      <a:pt x="6611" y="659"/>
                    </a:cubicBezTo>
                    <a:lnTo>
                      <a:pt x="6611" y="659"/>
                    </a:lnTo>
                    <a:cubicBezTo>
                      <a:pt x="6674" y="610"/>
                      <a:pt x="6894" y="416"/>
                      <a:pt x="6883" y="135"/>
                    </a:cubicBezTo>
                    <a:cubicBezTo>
                      <a:pt x="6880" y="73"/>
                      <a:pt x="6839" y="48"/>
                      <a:pt x="6775" y="48"/>
                    </a:cubicBezTo>
                    <a:cubicBezTo>
                      <a:pt x="6495" y="48"/>
                      <a:pt x="5770" y="514"/>
                      <a:pt x="5770" y="514"/>
                    </a:cubicBezTo>
                    <a:cubicBezTo>
                      <a:pt x="5855" y="171"/>
                      <a:pt x="5845" y="0"/>
                      <a:pt x="566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02" name="Google Shape;2102;p59"/>
              <p:cNvSpPr/>
              <p:nvPr/>
            </p:nvSpPr>
            <p:spPr>
              <a:xfrm>
                <a:off x="656194" y="3432151"/>
                <a:ext cx="612213" cy="469760"/>
              </a:xfrm>
              <a:custGeom>
                <a:avLst/>
                <a:gdLst/>
                <a:ahLst/>
                <a:cxnLst/>
                <a:rect l="l" t="t" r="r" b="b"/>
                <a:pathLst>
                  <a:path w="8793" h="6747" extrusionOk="0">
                    <a:moveTo>
                      <a:pt x="6353" y="1"/>
                    </a:moveTo>
                    <a:cubicBezTo>
                      <a:pt x="5358" y="1"/>
                      <a:pt x="4536" y="950"/>
                      <a:pt x="4536" y="950"/>
                    </a:cubicBezTo>
                    <a:cubicBezTo>
                      <a:pt x="4536" y="950"/>
                      <a:pt x="3636" y="137"/>
                      <a:pt x="2660" y="137"/>
                    </a:cubicBezTo>
                    <a:cubicBezTo>
                      <a:pt x="2373" y="137"/>
                      <a:pt x="2080" y="207"/>
                      <a:pt x="1801" y="388"/>
                    </a:cubicBezTo>
                    <a:cubicBezTo>
                      <a:pt x="585" y="1186"/>
                      <a:pt x="872" y="3567"/>
                      <a:pt x="872" y="3567"/>
                    </a:cubicBezTo>
                    <a:cubicBezTo>
                      <a:pt x="872" y="3567"/>
                      <a:pt x="863" y="3566"/>
                      <a:pt x="845" y="3566"/>
                    </a:cubicBezTo>
                    <a:cubicBezTo>
                      <a:pt x="697" y="3566"/>
                      <a:pt x="0" y="3619"/>
                      <a:pt x="493" y="4640"/>
                    </a:cubicBezTo>
                    <a:cubicBezTo>
                      <a:pt x="1056" y="5765"/>
                      <a:pt x="2286" y="6747"/>
                      <a:pt x="4549" y="6747"/>
                    </a:cubicBezTo>
                    <a:cubicBezTo>
                      <a:pt x="6826" y="6747"/>
                      <a:pt x="7938" y="5163"/>
                      <a:pt x="8396" y="4562"/>
                    </a:cubicBezTo>
                    <a:cubicBezTo>
                      <a:pt x="8792" y="4052"/>
                      <a:pt x="8689" y="3200"/>
                      <a:pt x="8078" y="3200"/>
                    </a:cubicBezTo>
                    <a:cubicBezTo>
                      <a:pt x="7982" y="3200"/>
                      <a:pt x="7875" y="3220"/>
                      <a:pt x="7755" y="3266"/>
                    </a:cubicBezTo>
                    <a:cubicBezTo>
                      <a:pt x="7755" y="3266"/>
                      <a:pt x="8200" y="702"/>
                      <a:pt x="6957" y="126"/>
                    </a:cubicBezTo>
                    <a:cubicBezTo>
                      <a:pt x="6752" y="38"/>
                      <a:pt x="6549" y="1"/>
                      <a:pt x="63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03" name="Google Shape;2103;p59"/>
              <p:cNvSpPr/>
              <p:nvPr/>
            </p:nvSpPr>
            <p:spPr>
              <a:xfrm>
                <a:off x="925503" y="3659405"/>
                <a:ext cx="61966" cy="37528"/>
              </a:xfrm>
              <a:custGeom>
                <a:avLst/>
                <a:gdLst/>
                <a:ahLst/>
                <a:cxnLst/>
                <a:rect l="l" t="t" r="r" b="b"/>
                <a:pathLst>
                  <a:path w="890" h="539" extrusionOk="0">
                    <a:moveTo>
                      <a:pt x="507" y="0"/>
                    </a:moveTo>
                    <a:cubicBezTo>
                      <a:pt x="397" y="0"/>
                      <a:pt x="286" y="20"/>
                      <a:pt x="210" y="68"/>
                    </a:cubicBezTo>
                    <a:cubicBezTo>
                      <a:pt x="1" y="212"/>
                      <a:pt x="537" y="539"/>
                      <a:pt x="537" y="539"/>
                    </a:cubicBezTo>
                    <a:cubicBezTo>
                      <a:pt x="537" y="539"/>
                      <a:pt x="838" y="277"/>
                      <a:pt x="864" y="146"/>
                    </a:cubicBezTo>
                    <a:cubicBezTo>
                      <a:pt x="889" y="63"/>
                      <a:pt x="701" y="0"/>
                      <a:pt x="50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04" name="Google Shape;2104;p59"/>
              <p:cNvSpPr/>
              <p:nvPr/>
            </p:nvSpPr>
            <p:spPr>
              <a:xfrm>
                <a:off x="935529" y="3712389"/>
                <a:ext cx="52915" cy="11001"/>
              </a:xfrm>
              <a:custGeom>
                <a:avLst/>
                <a:gdLst/>
                <a:ahLst/>
                <a:cxnLst/>
                <a:rect l="l" t="t" r="r" b="b"/>
                <a:pathLst>
                  <a:path w="760" h="158" extrusionOk="0">
                    <a:moveTo>
                      <a:pt x="14" y="0"/>
                    </a:moveTo>
                    <a:cubicBezTo>
                      <a:pt x="1" y="13"/>
                      <a:pt x="1" y="26"/>
                      <a:pt x="1" y="39"/>
                    </a:cubicBezTo>
                    <a:cubicBezTo>
                      <a:pt x="1" y="39"/>
                      <a:pt x="53" y="144"/>
                      <a:pt x="145" y="157"/>
                    </a:cubicBezTo>
                    <a:lnTo>
                      <a:pt x="184" y="157"/>
                    </a:lnTo>
                    <a:cubicBezTo>
                      <a:pt x="249" y="157"/>
                      <a:pt x="315" y="131"/>
                      <a:pt x="380" y="79"/>
                    </a:cubicBezTo>
                    <a:cubicBezTo>
                      <a:pt x="423" y="114"/>
                      <a:pt x="486" y="146"/>
                      <a:pt x="555" y="146"/>
                    </a:cubicBezTo>
                    <a:cubicBezTo>
                      <a:pt x="613" y="146"/>
                      <a:pt x="674" y="125"/>
                      <a:pt x="734" y="65"/>
                    </a:cubicBezTo>
                    <a:cubicBezTo>
                      <a:pt x="760" y="39"/>
                      <a:pt x="760" y="26"/>
                      <a:pt x="734" y="13"/>
                    </a:cubicBezTo>
                    <a:cubicBezTo>
                      <a:pt x="727" y="7"/>
                      <a:pt x="720" y="3"/>
                      <a:pt x="714" y="3"/>
                    </a:cubicBezTo>
                    <a:cubicBezTo>
                      <a:pt x="707" y="3"/>
                      <a:pt x="701" y="7"/>
                      <a:pt x="694" y="13"/>
                    </a:cubicBezTo>
                    <a:cubicBezTo>
                      <a:pt x="651" y="61"/>
                      <a:pt x="603" y="77"/>
                      <a:pt x="558" y="77"/>
                    </a:cubicBezTo>
                    <a:cubicBezTo>
                      <a:pt x="469" y="77"/>
                      <a:pt x="393" y="13"/>
                      <a:pt x="393" y="13"/>
                    </a:cubicBezTo>
                    <a:cubicBezTo>
                      <a:pt x="387" y="7"/>
                      <a:pt x="380" y="3"/>
                      <a:pt x="372" y="3"/>
                    </a:cubicBezTo>
                    <a:cubicBezTo>
                      <a:pt x="364" y="3"/>
                      <a:pt x="354" y="7"/>
                      <a:pt x="341" y="13"/>
                    </a:cubicBezTo>
                    <a:cubicBezTo>
                      <a:pt x="286" y="68"/>
                      <a:pt x="232" y="95"/>
                      <a:pt x="193" y="95"/>
                    </a:cubicBezTo>
                    <a:cubicBezTo>
                      <a:pt x="185" y="95"/>
                      <a:pt x="177" y="94"/>
                      <a:pt x="171" y="92"/>
                    </a:cubicBezTo>
                    <a:cubicBezTo>
                      <a:pt x="105" y="79"/>
                      <a:pt x="66" y="13"/>
                      <a:pt x="66" y="13"/>
                    </a:cubicBezTo>
                    <a:cubicBezTo>
                      <a:pt x="53" y="0"/>
                      <a:pt x="40" y="0"/>
                      <a:pt x="1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05" name="Google Shape;2105;p59"/>
              <p:cNvSpPr/>
              <p:nvPr/>
            </p:nvSpPr>
            <p:spPr>
              <a:xfrm>
                <a:off x="959202" y="3676811"/>
                <a:ext cx="4665" cy="40174"/>
              </a:xfrm>
              <a:custGeom>
                <a:avLst/>
                <a:gdLst/>
                <a:ahLst/>
                <a:cxnLst/>
                <a:rect l="l" t="t" r="r" b="b"/>
                <a:pathLst>
                  <a:path w="67" h="577" extrusionOk="0">
                    <a:moveTo>
                      <a:pt x="40" y="1"/>
                    </a:moveTo>
                    <a:cubicBezTo>
                      <a:pt x="27" y="1"/>
                      <a:pt x="1" y="14"/>
                      <a:pt x="1" y="27"/>
                    </a:cubicBezTo>
                    <a:lnTo>
                      <a:pt x="1" y="537"/>
                    </a:lnTo>
                    <a:cubicBezTo>
                      <a:pt x="1" y="550"/>
                      <a:pt x="27" y="576"/>
                      <a:pt x="40" y="576"/>
                    </a:cubicBezTo>
                    <a:cubicBezTo>
                      <a:pt x="53" y="576"/>
                      <a:pt x="66" y="550"/>
                      <a:pt x="66" y="537"/>
                    </a:cubicBezTo>
                    <a:lnTo>
                      <a:pt x="66" y="27"/>
                    </a:lnTo>
                    <a:cubicBezTo>
                      <a:pt x="66" y="14"/>
                      <a:pt x="53" y="1"/>
                      <a:pt x="4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06" name="Google Shape;2106;p59"/>
              <p:cNvSpPr/>
              <p:nvPr/>
            </p:nvSpPr>
            <p:spPr>
              <a:xfrm>
                <a:off x="890900" y="3639493"/>
                <a:ext cx="141269" cy="33768"/>
              </a:xfrm>
              <a:custGeom>
                <a:avLst/>
                <a:gdLst/>
                <a:ahLst/>
                <a:cxnLst/>
                <a:rect l="l" t="t" r="r" b="b"/>
                <a:pathLst>
                  <a:path w="2029" h="485" extrusionOk="0">
                    <a:moveTo>
                      <a:pt x="1021" y="0"/>
                    </a:moveTo>
                    <a:cubicBezTo>
                      <a:pt x="406" y="0"/>
                      <a:pt x="40" y="354"/>
                      <a:pt x="14" y="367"/>
                    </a:cubicBezTo>
                    <a:cubicBezTo>
                      <a:pt x="1" y="393"/>
                      <a:pt x="1" y="406"/>
                      <a:pt x="14" y="419"/>
                    </a:cubicBezTo>
                    <a:cubicBezTo>
                      <a:pt x="27" y="426"/>
                      <a:pt x="37" y="429"/>
                      <a:pt x="45" y="429"/>
                    </a:cubicBezTo>
                    <a:cubicBezTo>
                      <a:pt x="53" y="429"/>
                      <a:pt x="60" y="426"/>
                      <a:pt x="66" y="419"/>
                    </a:cubicBezTo>
                    <a:cubicBezTo>
                      <a:pt x="66" y="419"/>
                      <a:pt x="432" y="66"/>
                      <a:pt x="1021" y="66"/>
                    </a:cubicBezTo>
                    <a:cubicBezTo>
                      <a:pt x="1610" y="66"/>
                      <a:pt x="1963" y="471"/>
                      <a:pt x="1963" y="471"/>
                    </a:cubicBezTo>
                    <a:cubicBezTo>
                      <a:pt x="1963" y="484"/>
                      <a:pt x="1963" y="484"/>
                      <a:pt x="1989" y="484"/>
                    </a:cubicBezTo>
                    <a:cubicBezTo>
                      <a:pt x="2003" y="484"/>
                      <a:pt x="2003" y="484"/>
                      <a:pt x="2016" y="471"/>
                    </a:cubicBezTo>
                    <a:cubicBezTo>
                      <a:pt x="2029" y="458"/>
                      <a:pt x="2029" y="432"/>
                      <a:pt x="2016" y="419"/>
                    </a:cubicBezTo>
                    <a:cubicBezTo>
                      <a:pt x="2003" y="406"/>
                      <a:pt x="1636" y="0"/>
                      <a:pt x="102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07" name="Google Shape;2107;p59"/>
              <p:cNvSpPr/>
              <p:nvPr/>
            </p:nvSpPr>
            <p:spPr>
              <a:xfrm>
                <a:off x="824408" y="3632182"/>
                <a:ext cx="24647" cy="39268"/>
              </a:xfrm>
              <a:custGeom>
                <a:avLst/>
                <a:gdLst/>
                <a:ahLst/>
                <a:cxnLst/>
                <a:rect l="l" t="t" r="r" b="b"/>
                <a:pathLst>
                  <a:path w="354" h="564" extrusionOk="0">
                    <a:moveTo>
                      <a:pt x="171" y="1"/>
                    </a:moveTo>
                    <a:cubicBezTo>
                      <a:pt x="79" y="1"/>
                      <a:pt x="0" y="118"/>
                      <a:pt x="0" y="275"/>
                    </a:cubicBezTo>
                    <a:cubicBezTo>
                      <a:pt x="0" y="432"/>
                      <a:pt x="79" y="563"/>
                      <a:pt x="171" y="563"/>
                    </a:cubicBezTo>
                    <a:cubicBezTo>
                      <a:pt x="275" y="563"/>
                      <a:pt x="354" y="445"/>
                      <a:pt x="354" y="275"/>
                    </a:cubicBezTo>
                    <a:cubicBezTo>
                      <a:pt x="354" y="118"/>
                      <a:pt x="275" y="1"/>
                      <a:pt x="17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08" name="Google Shape;2108;p59"/>
              <p:cNvSpPr/>
              <p:nvPr/>
            </p:nvSpPr>
            <p:spPr>
              <a:xfrm>
                <a:off x="1072203" y="3632112"/>
                <a:ext cx="25552" cy="39338"/>
              </a:xfrm>
              <a:custGeom>
                <a:avLst/>
                <a:gdLst/>
                <a:ahLst/>
                <a:cxnLst/>
                <a:rect l="l" t="t" r="r" b="b"/>
                <a:pathLst>
                  <a:path w="367" h="565" extrusionOk="0">
                    <a:moveTo>
                      <a:pt x="200" y="1"/>
                    </a:moveTo>
                    <a:cubicBezTo>
                      <a:pt x="194" y="1"/>
                      <a:pt x="189" y="1"/>
                      <a:pt x="184" y="2"/>
                    </a:cubicBezTo>
                    <a:cubicBezTo>
                      <a:pt x="79" y="2"/>
                      <a:pt x="0" y="119"/>
                      <a:pt x="0" y="276"/>
                    </a:cubicBezTo>
                    <a:cubicBezTo>
                      <a:pt x="0" y="433"/>
                      <a:pt x="79" y="564"/>
                      <a:pt x="184" y="564"/>
                    </a:cubicBezTo>
                    <a:cubicBezTo>
                      <a:pt x="275" y="564"/>
                      <a:pt x="367" y="446"/>
                      <a:pt x="367" y="276"/>
                    </a:cubicBezTo>
                    <a:cubicBezTo>
                      <a:pt x="367" y="127"/>
                      <a:pt x="307" y="1"/>
                      <a:pt x="20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09" name="Google Shape;2109;p59"/>
              <p:cNvSpPr/>
              <p:nvPr/>
            </p:nvSpPr>
            <p:spPr>
              <a:xfrm>
                <a:off x="754226" y="3699300"/>
                <a:ext cx="115786" cy="53472"/>
              </a:xfrm>
              <a:custGeom>
                <a:avLst/>
                <a:gdLst/>
                <a:ahLst/>
                <a:cxnLst/>
                <a:rect l="l" t="t" r="r" b="b"/>
                <a:pathLst>
                  <a:path w="1663" h="768" extrusionOk="0">
                    <a:moveTo>
                      <a:pt x="564" y="1"/>
                    </a:moveTo>
                    <a:cubicBezTo>
                      <a:pt x="273" y="1"/>
                      <a:pt x="60" y="82"/>
                      <a:pt x="40" y="227"/>
                    </a:cubicBezTo>
                    <a:cubicBezTo>
                      <a:pt x="1" y="424"/>
                      <a:pt x="328" y="659"/>
                      <a:pt x="760" y="738"/>
                    </a:cubicBezTo>
                    <a:cubicBezTo>
                      <a:pt x="875" y="758"/>
                      <a:pt x="984" y="768"/>
                      <a:pt x="1085" y="768"/>
                    </a:cubicBezTo>
                    <a:cubicBezTo>
                      <a:pt x="1372" y="768"/>
                      <a:pt x="1581" y="687"/>
                      <a:pt x="1610" y="541"/>
                    </a:cubicBezTo>
                    <a:cubicBezTo>
                      <a:pt x="1663" y="345"/>
                      <a:pt x="1336" y="136"/>
                      <a:pt x="891" y="31"/>
                    </a:cubicBezTo>
                    <a:cubicBezTo>
                      <a:pt x="776" y="11"/>
                      <a:pt x="665" y="1"/>
                      <a:pt x="5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10" name="Google Shape;2110;p59"/>
              <p:cNvSpPr/>
              <p:nvPr/>
            </p:nvSpPr>
            <p:spPr>
              <a:xfrm>
                <a:off x="1045815" y="3699300"/>
                <a:ext cx="113907" cy="53472"/>
              </a:xfrm>
              <a:custGeom>
                <a:avLst/>
                <a:gdLst/>
                <a:ahLst/>
                <a:cxnLst/>
                <a:rect l="l" t="t" r="r" b="b"/>
                <a:pathLst>
                  <a:path w="1636" h="768" extrusionOk="0">
                    <a:moveTo>
                      <a:pt x="1084" y="1"/>
                    </a:moveTo>
                    <a:cubicBezTo>
                      <a:pt x="984" y="1"/>
                      <a:pt x="874" y="11"/>
                      <a:pt x="759" y="31"/>
                    </a:cubicBezTo>
                    <a:cubicBezTo>
                      <a:pt x="314" y="136"/>
                      <a:pt x="0" y="345"/>
                      <a:pt x="39" y="541"/>
                    </a:cubicBezTo>
                    <a:cubicBezTo>
                      <a:pt x="59" y="687"/>
                      <a:pt x="272" y="768"/>
                      <a:pt x="563" y="768"/>
                    </a:cubicBezTo>
                    <a:cubicBezTo>
                      <a:pt x="664" y="768"/>
                      <a:pt x="775" y="758"/>
                      <a:pt x="890" y="738"/>
                    </a:cubicBezTo>
                    <a:cubicBezTo>
                      <a:pt x="1308" y="659"/>
                      <a:pt x="1636" y="424"/>
                      <a:pt x="1609" y="227"/>
                    </a:cubicBezTo>
                    <a:cubicBezTo>
                      <a:pt x="1580" y="82"/>
                      <a:pt x="1371" y="1"/>
                      <a:pt x="108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grpSp>
      </p:grpSp>
      <p:grpSp>
        <p:nvGrpSpPr>
          <p:cNvPr id="2111" name="Google Shape;2111;p59"/>
          <p:cNvGrpSpPr/>
          <p:nvPr/>
        </p:nvGrpSpPr>
        <p:grpSpPr>
          <a:xfrm>
            <a:off x="1009897" y="3301256"/>
            <a:ext cx="1130552" cy="1096905"/>
            <a:chOff x="641175" y="3707137"/>
            <a:chExt cx="1242091" cy="1205125"/>
          </a:xfrm>
        </p:grpSpPr>
        <p:sp>
          <p:nvSpPr>
            <p:cNvPr id="2112" name="Google Shape;2112;p59"/>
            <p:cNvSpPr/>
            <p:nvPr/>
          </p:nvSpPr>
          <p:spPr>
            <a:xfrm>
              <a:off x="641175" y="3707137"/>
              <a:ext cx="1242091" cy="1205125"/>
            </a:xfrm>
            <a:custGeom>
              <a:avLst/>
              <a:gdLst/>
              <a:ahLst/>
              <a:cxnLst/>
              <a:rect l="l" t="t" r="r" b="b"/>
              <a:pathLst>
                <a:path w="8362" h="8113" extrusionOk="0">
                  <a:moveTo>
                    <a:pt x="4436" y="0"/>
                  </a:moveTo>
                  <a:cubicBezTo>
                    <a:pt x="4371" y="0"/>
                    <a:pt x="4305" y="13"/>
                    <a:pt x="4227" y="39"/>
                  </a:cubicBezTo>
                  <a:cubicBezTo>
                    <a:pt x="4017" y="79"/>
                    <a:pt x="3834" y="236"/>
                    <a:pt x="3716" y="432"/>
                  </a:cubicBezTo>
                  <a:cubicBezTo>
                    <a:pt x="3324" y="196"/>
                    <a:pt x="2879" y="65"/>
                    <a:pt x="2447" y="65"/>
                  </a:cubicBezTo>
                  <a:lnTo>
                    <a:pt x="2408" y="65"/>
                  </a:lnTo>
                  <a:cubicBezTo>
                    <a:pt x="1243" y="65"/>
                    <a:pt x="223" y="916"/>
                    <a:pt x="53" y="2015"/>
                  </a:cubicBezTo>
                  <a:cubicBezTo>
                    <a:pt x="0" y="2381"/>
                    <a:pt x="197" y="2748"/>
                    <a:pt x="563" y="2892"/>
                  </a:cubicBezTo>
                  <a:cubicBezTo>
                    <a:pt x="655" y="2931"/>
                    <a:pt x="759" y="2957"/>
                    <a:pt x="851" y="2957"/>
                  </a:cubicBezTo>
                  <a:cubicBezTo>
                    <a:pt x="956" y="2957"/>
                    <a:pt x="1047" y="2944"/>
                    <a:pt x="1152" y="2918"/>
                  </a:cubicBezTo>
                  <a:lnTo>
                    <a:pt x="1152" y="2918"/>
                  </a:lnTo>
                  <a:cubicBezTo>
                    <a:pt x="1152" y="3023"/>
                    <a:pt x="1113" y="3180"/>
                    <a:pt x="1100" y="3337"/>
                  </a:cubicBezTo>
                  <a:cubicBezTo>
                    <a:pt x="1086" y="3415"/>
                    <a:pt x="1073" y="3520"/>
                    <a:pt x="1047" y="3598"/>
                  </a:cubicBezTo>
                  <a:cubicBezTo>
                    <a:pt x="903" y="4697"/>
                    <a:pt x="1139" y="5705"/>
                    <a:pt x="1728" y="6464"/>
                  </a:cubicBezTo>
                  <a:cubicBezTo>
                    <a:pt x="1872" y="6660"/>
                    <a:pt x="2513" y="7210"/>
                    <a:pt x="3167" y="7445"/>
                  </a:cubicBezTo>
                  <a:cubicBezTo>
                    <a:pt x="3559" y="7864"/>
                    <a:pt x="4109" y="8113"/>
                    <a:pt x="4750" y="8113"/>
                  </a:cubicBezTo>
                  <a:lnTo>
                    <a:pt x="6765" y="8113"/>
                  </a:lnTo>
                  <a:cubicBezTo>
                    <a:pt x="6831" y="8113"/>
                    <a:pt x="6896" y="8113"/>
                    <a:pt x="6961" y="8099"/>
                  </a:cubicBezTo>
                  <a:cubicBezTo>
                    <a:pt x="7249" y="8034"/>
                    <a:pt x="7485" y="7825"/>
                    <a:pt x="7589" y="7537"/>
                  </a:cubicBezTo>
                  <a:cubicBezTo>
                    <a:pt x="7681" y="7327"/>
                    <a:pt x="7720" y="6974"/>
                    <a:pt x="7446" y="6542"/>
                  </a:cubicBezTo>
                  <a:cubicBezTo>
                    <a:pt x="7393" y="6464"/>
                    <a:pt x="7315" y="6385"/>
                    <a:pt x="7223" y="6294"/>
                  </a:cubicBezTo>
                  <a:cubicBezTo>
                    <a:pt x="7249" y="6097"/>
                    <a:pt x="7289" y="5875"/>
                    <a:pt x="7289" y="5613"/>
                  </a:cubicBezTo>
                  <a:cubicBezTo>
                    <a:pt x="7812" y="5365"/>
                    <a:pt x="8087" y="4724"/>
                    <a:pt x="8087" y="4253"/>
                  </a:cubicBezTo>
                  <a:lnTo>
                    <a:pt x="8087" y="4226"/>
                  </a:lnTo>
                  <a:lnTo>
                    <a:pt x="8087" y="4200"/>
                  </a:lnTo>
                  <a:cubicBezTo>
                    <a:pt x="8087" y="3978"/>
                    <a:pt x="8008" y="3755"/>
                    <a:pt x="7890" y="3585"/>
                  </a:cubicBezTo>
                  <a:cubicBezTo>
                    <a:pt x="7917" y="3481"/>
                    <a:pt x="7943" y="3389"/>
                    <a:pt x="7943" y="3271"/>
                  </a:cubicBezTo>
                  <a:cubicBezTo>
                    <a:pt x="7943" y="3153"/>
                    <a:pt x="7904" y="3049"/>
                    <a:pt x="7851" y="2931"/>
                  </a:cubicBezTo>
                  <a:lnTo>
                    <a:pt x="7851" y="2735"/>
                  </a:lnTo>
                  <a:cubicBezTo>
                    <a:pt x="7851" y="2617"/>
                    <a:pt x="7851" y="2486"/>
                    <a:pt x="7838" y="2355"/>
                  </a:cubicBezTo>
                  <a:lnTo>
                    <a:pt x="7838" y="2329"/>
                  </a:lnTo>
                  <a:cubicBezTo>
                    <a:pt x="8335" y="1819"/>
                    <a:pt x="8361" y="1099"/>
                    <a:pt x="8231" y="641"/>
                  </a:cubicBezTo>
                  <a:cubicBezTo>
                    <a:pt x="8152" y="379"/>
                    <a:pt x="7956" y="170"/>
                    <a:pt x="7694" y="79"/>
                  </a:cubicBezTo>
                  <a:cubicBezTo>
                    <a:pt x="7616" y="52"/>
                    <a:pt x="7524" y="52"/>
                    <a:pt x="7446" y="52"/>
                  </a:cubicBezTo>
                  <a:cubicBezTo>
                    <a:pt x="7262" y="52"/>
                    <a:pt x="7079" y="118"/>
                    <a:pt x="6935" y="236"/>
                  </a:cubicBezTo>
                  <a:lnTo>
                    <a:pt x="6464" y="602"/>
                  </a:lnTo>
                  <a:cubicBezTo>
                    <a:pt x="6373" y="589"/>
                    <a:pt x="6268" y="589"/>
                    <a:pt x="6150" y="576"/>
                  </a:cubicBezTo>
                  <a:lnTo>
                    <a:pt x="5797" y="576"/>
                  </a:lnTo>
                  <a:cubicBezTo>
                    <a:pt x="5653" y="576"/>
                    <a:pt x="5522" y="589"/>
                    <a:pt x="5417" y="602"/>
                  </a:cubicBezTo>
                  <a:lnTo>
                    <a:pt x="4999" y="209"/>
                  </a:lnTo>
                  <a:cubicBezTo>
                    <a:pt x="4842" y="65"/>
                    <a:pt x="4645" y="0"/>
                    <a:pt x="4436" y="0"/>
                  </a:cubicBezTo>
                  <a:close/>
                </a:path>
              </a:pathLst>
            </a:custGeom>
            <a:solidFill>
              <a:schemeClr val="lt1"/>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grpSp>
          <p:nvGrpSpPr>
            <p:cNvPr id="2113" name="Google Shape;2113;p59"/>
            <p:cNvGrpSpPr/>
            <p:nvPr/>
          </p:nvGrpSpPr>
          <p:grpSpPr>
            <a:xfrm>
              <a:off x="713213" y="3789799"/>
              <a:ext cx="1098023" cy="1039796"/>
              <a:chOff x="164213" y="3913674"/>
              <a:chExt cx="1098023" cy="1039796"/>
            </a:xfrm>
          </p:grpSpPr>
          <p:sp>
            <p:nvSpPr>
              <p:cNvPr id="2114" name="Google Shape;2114;p59"/>
              <p:cNvSpPr/>
              <p:nvPr/>
            </p:nvSpPr>
            <p:spPr>
              <a:xfrm>
                <a:off x="1065464" y="4402286"/>
                <a:ext cx="133392" cy="65806"/>
              </a:xfrm>
              <a:custGeom>
                <a:avLst/>
                <a:gdLst/>
                <a:ahLst/>
                <a:cxnLst/>
                <a:rect l="l" t="t" r="r" b="b"/>
                <a:pathLst>
                  <a:path w="825" h="407" extrusionOk="0">
                    <a:moveTo>
                      <a:pt x="406" y="1"/>
                    </a:moveTo>
                    <a:cubicBezTo>
                      <a:pt x="183" y="1"/>
                      <a:pt x="0" y="184"/>
                      <a:pt x="0" y="406"/>
                    </a:cubicBezTo>
                    <a:lnTo>
                      <a:pt x="824" y="406"/>
                    </a:lnTo>
                    <a:cubicBezTo>
                      <a:pt x="824" y="184"/>
                      <a:pt x="641" y="1"/>
                      <a:pt x="40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15" name="Google Shape;2115;p59"/>
              <p:cNvSpPr/>
              <p:nvPr/>
            </p:nvSpPr>
            <p:spPr>
              <a:xfrm>
                <a:off x="1065464" y="4465828"/>
                <a:ext cx="133392" cy="99598"/>
              </a:xfrm>
              <a:custGeom>
                <a:avLst/>
                <a:gdLst/>
                <a:ahLst/>
                <a:cxnLst/>
                <a:rect l="l" t="t" r="r" b="b"/>
                <a:pathLst>
                  <a:path w="825" h="616" extrusionOk="0">
                    <a:moveTo>
                      <a:pt x="824" y="0"/>
                    </a:moveTo>
                    <a:lnTo>
                      <a:pt x="0" y="13"/>
                    </a:lnTo>
                    <a:cubicBezTo>
                      <a:pt x="0" y="236"/>
                      <a:pt x="183" y="615"/>
                      <a:pt x="406" y="615"/>
                    </a:cubicBezTo>
                    <a:cubicBezTo>
                      <a:pt x="641" y="615"/>
                      <a:pt x="824" y="236"/>
                      <a:pt x="82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16" name="Google Shape;2116;p59"/>
              <p:cNvSpPr/>
              <p:nvPr/>
            </p:nvSpPr>
            <p:spPr>
              <a:xfrm>
                <a:off x="1120438" y="4376901"/>
                <a:ext cx="21343" cy="55135"/>
              </a:xfrm>
              <a:custGeom>
                <a:avLst/>
                <a:gdLst/>
                <a:ahLst/>
                <a:cxnLst/>
                <a:rect l="l" t="t" r="r" b="b"/>
                <a:pathLst>
                  <a:path w="132" h="341" extrusionOk="0">
                    <a:moveTo>
                      <a:pt x="0" y="1"/>
                    </a:moveTo>
                    <a:lnTo>
                      <a:pt x="0" y="341"/>
                    </a:lnTo>
                    <a:lnTo>
                      <a:pt x="131" y="341"/>
                    </a:lnTo>
                    <a:lnTo>
                      <a:pt x="13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17" name="Google Shape;2117;p59"/>
              <p:cNvSpPr/>
              <p:nvPr/>
            </p:nvSpPr>
            <p:spPr>
              <a:xfrm>
                <a:off x="164213" y="3917878"/>
                <a:ext cx="586117" cy="951355"/>
              </a:xfrm>
              <a:custGeom>
                <a:avLst/>
                <a:gdLst/>
                <a:ahLst/>
                <a:cxnLst/>
                <a:rect l="l" t="t" r="r" b="b"/>
                <a:pathLst>
                  <a:path w="3625" h="5884" extrusionOk="0">
                    <a:moveTo>
                      <a:pt x="1545" y="0"/>
                    </a:moveTo>
                    <a:cubicBezTo>
                      <a:pt x="821" y="0"/>
                      <a:pt x="117" y="558"/>
                      <a:pt x="0" y="1270"/>
                    </a:cubicBezTo>
                    <a:cubicBezTo>
                      <a:pt x="86" y="1141"/>
                      <a:pt x="238" y="1078"/>
                      <a:pt x="398" y="1078"/>
                    </a:cubicBezTo>
                    <a:cubicBezTo>
                      <a:pt x="529" y="1078"/>
                      <a:pt x="665" y="1121"/>
                      <a:pt x="772" y="1204"/>
                    </a:cubicBezTo>
                    <a:cubicBezTo>
                      <a:pt x="995" y="1374"/>
                      <a:pt x="1099" y="1675"/>
                      <a:pt x="1099" y="1963"/>
                    </a:cubicBezTo>
                    <a:cubicBezTo>
                      <a:pt x="1112" y="2264"/>
                      <a:pt x="1034" y="2539"/>
                      <a:pt x="995" y="2840"/>
                    </a:cubicBezTo>
                    <a:cubicBezTo>
                      <a:pt x="903" y="3625"/>
                      <a:pt x="1008" y="4475"/>
                      <a:pt x="1505" y="5090"/>
                    </a:cubicBezTo>
                    <a:cubicBezTo>
                      <a:pt x="1651" y="5285"/>
                      <a:pt x="2446" y="5883"/>
                      <a:pt x="2867" y="5883"/>
                    </a:cubicBezTo>
                    <a:cubicBezTo>
                      <a:pt x="3013" y="5883"/>
                      <a:pt x="3114" y="5812"/>
                      <a:pt x="3127" y="5627"/>
                    </a:cubicBezTo>
                    <a:cubicBezTo>
                      <a:pt x="3154" y="5260"/>
                      <a:pt x="2905" y="4933"/>
                      <a:pt x="2970" y="4541"/>
                    </a:cubicBezTo>
                    <a:cubicBezTo>
                      <a:pt x="3036" y="4109"/>
                      <a:pt x="3258" y="3729"/>
                      <a:pt x="3389" y="3324"/>
                    </a:cubicBezTo>
                    <a:cubicBezTo>
                      <a:pt x="3611" y="2643"/>
                      <a:pt x="3625" y="1832"/>
                      <a:pt x="3297" y="1178"/>
                    </a:cubicBezTo>
                    <a:cubicBezTo>
                      <a:pt x="2970" y="511"/>
                      <a:pt x="2303" y="27"/>
                      <a:pt x="1570" y="0"/>
                    </a:cubicBezTo>
                    <a:cubicBezTo>
                      <a:pt x="1562" y="0"/>
                      <a:pt x="1554" y="0"/>
                      <a:pt x="154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18" name="Google Shape;2118;p59"/>
              <p:cNvSpPr/>
              <p:nvPr/>
            </p:nvSpPr>
            <p:spPr>
              <a:xfrm>
                <a:off x="936436" y="4897365"/>
                <a:ext cx="25547" cy="15037"/>
              </a:xfrm>
              <a:custGeom>
                <a:avLst/>
                <a:gdLst/>
                <a:ahLst/>
                <a:cxnLst/>
                <a:rect l="l" t="t" r="r" b="b"/>
                <a:pathLst>
                  <a:path w="158" h="93" extrusionOk="0">
                    <a:moveTo>
                      <a:pt x="144" y="1"/>
                    </a:moveTo>
                    <a:cubicBezTo>
                      <a:pt x="65" y="14"/>
                      <a:pt x="0" y="27"/>
                      <a:pt x="0" y="27"/>
                    </a:cubicBezTo>
                    <a:lnTo>
                      <a:pt x="13" y="92"/>
                    </a:lnTo>
                    <a:cubicBezTo>
                      <a:pt x="79" y="92"/>
                      <a:pt x="131" y="79"/>
                      <a:pt x="157" y="66"/>
                    </a:cubicBezTo>
                    <a:lnTo>
                      <a:pt x="144" y="1"/>
                    </a:lnTo>
                    <a:close/>
                  </a:path>
                </a:pathLst>
              </a:custGeom>
              <a:solidFill>
                <a:srgbClr val="DD8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19" name="Google Shape;2119;p59"/>
              <p:cNvSpPr/>
              <p:nvPr/>
            </p:nvSpPr>
            <p:spPr>
              <a:xfrm>
                <a:off x="870791" y="4433814"/>
                <a:ext cx="234932" cy="453526"/>
              </a:xfrm>
              <a:custGeom>
                <a:avLst/>
                <a:gdLst/>
                <a:ahLst/>
                <a:cxnLst/>
                <a:rect l="l" t="t" r="r" b="b"/>
                <a:pathLst>
                  <a:path w="1453" h="2805" extrusionOk="0">
                    <a:moveTo>
                      <a:pt x="1042" y="0"/>
                    </a:moveTo>
                    <a:cubicBezTo>
                      <a:pt x="829" y="0"/>
                      <a:pt x="612" y="54"/>
                      <a:pt x="458" y="172"/>
                    </a:cubicBezTo>
                    <a:cubicBezTo>
                      <a:pt x="105" y="408"/>
                      <a:pt x="0" y="905"/>
                      <a:pt x="223" y="1245"/>
                    </a:cubicBezTo>
                    <a:cubicBezTo>
                      <a:pt x="327" y="1428"/>
                      <a:pt x="498" y="1559"/>
                      <a:pt x="602" y="1716"/>
                    </a:cubicBezTo>
                    <a:cubicBezTo>
                      <a:pt x="812" y="2069"/>
                      <a:pt x="694" y="2567"/>
                      <a:pt x="341" y="2802"/>
                    </a:cubicBezTo>
                    <a:cubicBezTo>
                      <a:pt x="361" y="2803"/>
                      <a:pt x="382" y="2804"/>
                      <a:pt x="402" y="2804"/>
                    </a:cubicBezTo>
                    <a:cubicBezTo>
                      <a:pt x="578" y="2804"/>
                      <a:pt x="754" y="2756"/>
                      <a:pt x="929" y="2697"/>
                    </a:cubicBezTo>
                    <a:cubicBezTo>
                      <a:pt x="1453" y="2161"/>
                      <a:pt x="1152" y="277"/>
                      <a:pt x="1113" y="2"/>
                    </a:cubicBezTo>
                    <a:cubicBezTo>
                      <a:pt x="1089" y="1"/>
                      <a:pt x="1066" y="0"/>
                      <a:pt x="104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20" name="Google Shape;2120;p59"/>
              <p:cNvSpPr/>
              <p:nvPr/>
            </p:nvSpPr>
            <p:spPr>
              <a:xfrm>
                <a:off x="536581" y="4217965"/>
                <a:ext cx="611502" cy="735505"/>
              </a:xfrm>
              <a:custGeom>
                <a:avLst/>
                <a:gdLst/>
                <a:ahLst/>
                <a:cxnLst/>
                <a:rect l="l" t="t" r="r" b="b"/>
                <a:pathLst>
                  <a:path w="3782" h="4549" extrusionOk="0">
                    <a:moveTo>
                      <a:pt x="2643" y="4203"/>
                    </a:moveTo>
                    <a:lnTo>
                      <a:pt x="2643" y="4203"/>
                    </a:lnTo>
                    <a:cubicBezTo>
                      <a:pt x="2607" y="4215"/>
                      <a:pt x="2559" y="4216"/>
                      <a:pt x="2511" y="4226"/>
                    </a:cubicBezTo>
                    <a:lnTo>
                      <a:pt x="2511" y="4226"/>
                    </a:lnTo>
                    <a:cubicBezTo>
                      <a:pt x="2531" y="4221"/>
                      <a:pt x="2577" y="4212"/>
                      <a:pt x="2643" y="4203"/>
                    </a:cubicBezTo>
                    <a:close/>
                    <a:moveTo>
                      <a:pt x="2358" y="1"/>
                    </a:moveTo>
                    <a:cubicBezTo>
                      <a:pt x="2253" y="1"/>
                      <a:pt x="2181" y="50"/>
                      <a:pt x="2198" y="199"/>
                    </a:cubicBezTo>
                    <a:cubicBezTo>
                      <a:pt x="2224" y="630"/>
                      <a:pt x="1374" y="1219"/>
                      <a:pt x="837" y="1769"/>
                    </a:cubicBezTo>
                    <a:cubicBezTo>
                      <a:pt x="275" y="2318"/>
                      <a:pt x="0" y="3274"/>
                      <a:pt x="458" y="3967"/>
                    </a:cubicBezTo>
                    <a:cubicBezTo>
                      <a:pt x="768" y="4487"/>
                      <a:pt x="1331" y="4549"/>
                      <a:pt x="1578" y="4549"/>
                    </a:cubicBezTo>
                    <a:cubicBezTo>
                      <a:pt x="1655" y="4549"/>
                      <a:pt x="1701" y="4543"/>
                      <a:pt x="1701" y="4543"/>
                    </a:cubicBezTo>
                    <a:lnTo>
                      <a:pt x="3598" y="4543"/>
                    </a:lnTo>
                    <a:cubicBezTo>
                      <a:pt x="3598" y="4543"/>
                      <a:pt x="3781" y="4490"/>
                      <a:pt x="3598" y="4229"/>
                    </a:cubicBezTo>
                    <a:cubicBezTo>
                      <a:pt x="3548" y="4144"/>
                      <a:pt x="3416" y="4115"/>
                      <a:pt x="3261" y="4115"/>
                    </a:cubicBezTo>
                    <a:cubicBezTo>
                      <a:pt x="3055" y="4115"/>
                      <a:pt x="2807" y="4165"/>
                      <a:pt x="2643" y="4203"/>
                    </a:cubicBezTo>
                    <a:cubicBezTo>
                      <a:pt x="2800" y="4163"/>
                      <a:pt x="2905" y="4085"/>
                      <a:pt x="2996" y="4006"/>
                    </a:cubicBezTo>
                    <a:lnTo>
                      <a:pt x="2996" y="4006"/>
                    </a:lnTo>
                    <a:cubicBezTo>
                      <a:pt x="2832" y="4077"/>
                      <a:pt x="2657" y="4126"/>
                      <a:pt x="2481" y="4126"/>
                    </a:cubicBezTo>
                    <a:cubicBezTo>
                      <a:pt x="2461" y="4126"/>
                      <a:pt x="2441" y="4125"/>
                      <a:pt x="2421" y="4124"/>
                    </a:cubicBezTo>
                    <a:cubicBezTo>
                      <a:pt x="2787" y="3875"/>
                      <a:pt x="2892" y="3378"/>
                      <a:pt x="2682" y="3038"/>
                    </a:cubicBezTo>
                    <a:cubicBezTo>
                      <a:pt x="2591" y="2855"/>
                      <a:pt x="2421" y="2724"/>
                      <a:pt x="2303" y="2567"/>
                    </a:cubicBezTo>
                    <a:cubicBezTo>
                      <a:pt x="2080" y="2227"/>
                      <a:pt x="2198" y="1730"/>
                      <a:pt x="2538" y="1481"/>
                    </a:cubicBezTo>
                    <a:cubicBezTo>
                      <a:pt x="2700" y="1366"/>
                      <a:pt x="2902" y="1322"/>
                      <a:pt x="3108" y="1322"/>
                    </a:cubicBezTo>
                    <a:cubicBezTo>
                      <a:pt x="3136" y="1322"/>
                      <a:pt x="3164" y="1322"/>
                      <a:pt x="3193" y="1324"/>
                    </a:cubicBezTo>
                    <a:cubicBezTo>
                      <a:pt x="3114" y="827"/>
                      <a:pt x="2905" y="238"/>
                      <a:pt x="2905" y="199"/>
                    </a:cubicBezTo>
                    <a:cubicBezTo>
                      <a:pt x="2905" y="199"/>
                      <a:pt x="2568" y="1"/>
                      <a:pt x="23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21" name="Google Shape;2121;p59"/>
              <p:cNvSpPr/>
              <p:nvPr/>
            </p:nvSpPr>
            <p:spPr>
              <a:xfrm>
                <a:off x="697299" y="3913674"/>
                <a:ext cx="564936" cy="465491"/>
              </a:xfrm>
              <a:custGeom>
                <a:avLst/>
                <a:gdLst/>
                <a:ahLst/>
                <a:cxnLst/>
                <a:rect l="l" t="t" r="r" b="b"/>
                <a:pathLst>
                  <a:path w="3494" h="2879" extrusionOk="0">
                    <a:moveTo>
                      <a:pt x="262" y="0"/>
                    </a:moveTo>
                    <a:cubicBezTo>
                      <a:pt x="262" y="0"/>
                      <a:pt x="1" y="798"/>
                      <a:pt x="786" y="1152"/>
                    </a:cubicBezTo>
                    <a:cubicBezTo>
                      <a:pt x="786" y="1152"/>
                      <a:pt x="694" y="1256"/>
                      <a:pt x="655" y="1636"/>
                    </a:cubicBezTo>
                    <a:cubicBezTo>
                      <a:pt x="629" y="1924"/>
                      <a:pt x="655" y="2395"/>
                      <a:pt x="550" y="2486"/>
                    </a:cubicBezTo>
                    <a:cubicBezTo>
                      <a:pt x="550" y="2486"/>
                      <a:pt x="838" y="2709"/>
                      <a:pt x="1204" y="2879"/>
                    </a:cubicBezTo>
                    <a:cubicBezTo>
                      <a:pt x="1243" y="2761"/>
                      <a:pt x="1479" y="2669"/>
                      <a:pt x="1754" y="2669"/>
                    </a:cubicBezTo>
                    <a:cubicBezTo>
                      <a:pt x="2029" y="2669"/>
                      <a:pt x="2264" y="2748"/>
                      <a:pt x="2316" y="2879"/>
                    </a:cubicBezTo>
                    <a:cubicBezTo>
                      <a:pt x="2670" y="2709"/>
                      <a:pt x="2971" y="2486"/>
                      <a:pt x="2971" y="2486"/>
                    </a:cubicBezTo>
                    <a:cubicBezTo>
                      <a:pt x="2853" y="2395"/>
                      <a:pt x="2879" y="1924"/>
                      <a:pt x="2853" y="1636"/>
                    </a:cubicBezTo>
                    <a:cubicBezTo>
                      <a:pt x="2801" y="1256"/>
                      <a:pt x="2722" y="1152"/>
                      <a:pt x="2722" y="1152"/>
                    </a:cubicBezTo>
                    <a:cubicBezTo>
                      <a:pt x="3494" y="864"/>
                      <a:pt x="3259" y="53"/>
                      <a:pt x="3259" y="53"/>
                    </a:cubicBezTo>
                    <a:lnTo>
                      <a:pt x="3259" y="53"/>
                    </a:lnTo>
                    <a:lnTo>
                      <a:pt x="2460" y="707"/>
                    </a:lnTo>
                    <a:cubicBezTo>
                      <a:pt x="2375" y="622"/>
                      <a:pt x="2061" y="579"/>
                      <a:pt x="1747" y="579"/>
                    </a:cubicBezTo>
                    <a:cubicBezTo>
                      <a:pt x="1433" y="579"/>
                      <a:pt x="1119" y="622"/>
                      <a:pt x="1034" y="707"/>
                    </a:cubicBezTo>
                    <a:lnTo>
                      <a:pt x="26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22" name="Google Shape;2122;p59"/>
              <p:cNvSpPr/>
              <p:nvPr/>
            </p:nvSpPr>
            <p:spPr>
              <a:xfrm>
                <a:off x="887768" y="4341007"/>
                <a:ext cx="179958" cy="72112"/>
              </a:xfrm>
              <a:custGeom>
                <a:avLst/>
                <a:gdLst/>
                <a:ahLst/>
                <a:cxnLst/>
                <a:rect l="l" t="t" r="r" b="b"/>
                <a:pathLst>
                  <a:path w="1113" h="446" extrusionOk="0">
                    <a:moveTo>
                      <a:pt x="563" y="0"/>
                    </a:moveTo>
                    <a:cubicBezTo>
                      <a:pt x="288" y="0"/>
                      <a:pt x="52" y="105"/>
                      <a:pt x="0" y="223"/>
                    </a:cubicBezTo>
                    <a:cubicBezTo>
                      <a:pt x="52" y="249"/>
                      <a:pt x="105" y="262"/>
                      <a:pt x="157" y="288"/>
                    </a:cubicBezTo>
                    <a:cubicBezTo>
                      <a:pt x="393" y="380"/>
                      <a:pt x="497" y="406"/>
                      <a:pt x="550" y="432"/>
                    </a:cubicBezTo>
                    <a:lnTo>
                      <a:pt x="550" y="445"/>
                    </a:lnTo>
                    <a:lnTo>
                      <a:pt x="576" y="445"/>
                    </a:lnTo>
                    <a:lnTo>
                      <a:pt x="576" y="432"/>
                    </a:lnTo>
                    <a:cubicBezTo>
                      <a:pt x="628" y="406"/>
                      <a:pt x="720" y="367"/>
                      <a:pt x="968" y="288"/>
                    </a:cubicBezTo>
                    <a:cubicBezTo>
                      <a:pt x="1021" y="262"/>
                      <a:pt x="1073" y="236"/>
                      <a:pt x="1112" y="223"/>
                    </a:cubicBezTo>
                    <a:cubicBezTo>
                      <a:pt x="1073" y="105"/>
                      <a:pt x="837" y="0"/>
                      <a:pt x="5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23" name="Google Shape;2123;p59"/>
              <p:cNvSpPr/>
              <p:nvPr/>
            </p:nvSpPr>
            <p:spPr>
              <a:xfrm>
                <a:off x="832632" y="4434138"/>
                <a:ext cx="314644" cy="157805"/>
              </a:xfrm>
              <a:custGeom>
                <a:avLst/>
                <a:gdLst/>
                <a:ahLst/>
                <a:cxnLst/>
                <a:rect l="l" t="t" r="r" b="b"/>
                <a:pathLst>
                  <a:path w="1946" h="976" extrusionOk="0">
                    <a:moveTo>
                      <a:pt x="79" y="0"/>
                    </a:moveTo>
                    <a:lnTo>
                      <a:pt x="1" y="929"/>
                    </a:lnTo>
                    <a:cubicBezTo>
                      <a:pt x="154" y="962"/>
                      <a:pt x="291" y="976"/>
                      <a:pt x="415" y="976"/>
                    </a:cubicBezTo>
                    <a:cubicBezTo>
                      <a:pt x="1128" y="976"/>
                      <a:pt x="1375" y="510"/>
                      <a:pt x="1375" y="510"/>
                    </a:cubicBezTo>
                    <a:cubicBezTo>
                      <a:pt x="1392" y="511"/>
                      <a:pt x="1409" y="512"/>
                      <a:pt x="1426" y="512"/>
                    </a:cubicBezTo>
                    <a:cubicBezTo>
                      <a:pt x="1685" y="512"/>
                      <a:pt x="1946" y="418"/>
                      <a:pt x="1872" y="209"/>
                    </a:cubicBezTo>
                    <a:cubicBezTo>
                      <a:pt x="1823" y="98"/>
                      <a:pt x="1738" y="39"/>
                      <a:pt x="1611" y="39"/>
                    </a:cubicBezTo>
                    <a:cubicBezTo>
                      <a:pt x="1500" y="39"/>
                      <a:pt x="1356" y="85"/>
                      <a:pt x="1178" y="183"/>
                    </a:cubicBezTo>
                    <a:cubicBezTo>
                      <a:pt x="1104" y="227"/>
                      <a:pt x="1012" y="245"/>
                      <a:pt x="914" y="245"/>
                    </a:cubicBezTo>
                    <a:cubicBezTo>
                      <a:pt x="544" y="245"/>
                      <a:pt x="79" y="0"/>
                      <a:pt x="7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24" name="Google Shape;2124;p59"/>
              <p:cNvSpPr/>
              <p:nvPr/>
            </p:nvSpPr>
            <p:spPr>
              <a:xfrm>
                <a:off x="851712" y="4239469"/>
                <a:ext cx="36218" cy="36056"/>
              </a:xfrm>
              <a:custGeom>
                <a:avLst/>
                <a:gdLst/>
                <a:ahLst/>
                <a:cxnLst/>
                <a:rect l="l" t="t" r="r" b="b"/>
                <a:pathLst>
                  <a:path w="224" h="223" extrusionOk="0">
                    <a:moveTo>
                      <a:pt x="105" y="0"/>
                    </a:moveTo>
                    <a:cubicBezTo>
                      <a:pt x="40" y="0"/>
                      <a:pt x="1" y="39"/>
                      <a:pt x="1" y="105"/>
                    </a:cubicBezTo>
                    <a:cubicBezTo>
                      <a:pt x="1" y="170"/>
                      <a:pt x="40" y="223"/>
                      <a:pt x="105" y="223"/>
                    </a:cubicBezTo>
                    <a:cubicBezTo>
                      <a:pt x="184" y="223"/>
                      <a:pt x="223" y="170"/>
                      <a:pt x="223" y="105"/>
                    </a:cubicBezTo>
                    <a:cubicBezTo>
                      <a:pt x="223" y="39"/>
                      <a:pt x="184" y="0"/>
                      <a:pt x="105" y="0"/>
                    </a:cubicBezTo>
                    <a:close/>
                  </a:path>
                </a:pathLst>
              </a:custGeom>
              <a:solidFill>
                <a:srgbClr val="2121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25" name="Google Shape;2125;p59"/>
              <p:cNvSpPr/>
              <p:nvPr/>
            </p:nvSpPr>
            <p:spPr>
              <a:xfrm>
                <a:off x="1056894" y="4239469"/>
                <a:ext cx="38320" cy="36056"/>
              </a:xfrm>
              <a:custGeom>
                <a:avLst/>
                <a:gdLst/>
                <a:ahLst/>
                <a:cxnLst/>
                <a:rect l="l" t="t" r="r" b="b"/>
                <a:pathLst>
                  <a:path w="237" h="223" extrusionOk="0">
                    <a:moveTo>
                      <a:pt x="119" y="0"/>
                    </a:moveTo>
                    <a:cubicBezTo>
                      <a:pt x="66" y="0"/>
                      <a:pt x="1" y="39"/>
                      <a:pt x="1" y="105"/>
                    </a:cubicBezTo>
                    <a:cubicBezTo>
                      <a:pt x="1" y="170"/>
                      <a:pt x="53" y="223"/>
                      <a:pt x="119" y="223"/>
                    </a:cubicBezTo>
                    <a:cubicBezTo>
                      <a:pt x="184" y="223"/>
                      <a:pt x="236" y="170"/>
                      <a:pt x="236" y="105"/>
                    </a:cubicBezTo>
                    <a:cubicBezTo>
                      <a:pt x="236" y="39"/>
                      <a:pt x="184" y="0"/>
                      <a:pt x="119" y="0"/>
                    </a:cubicBezTo>
                    <a:close/>
                  </a:path>
                </a:pathLst>
              </a:custGeom>
              <a:solidFill>
                <a:srgbClr val="2121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26" name="Google Shape;2126;p59"/>
              <p:cNvSpPr/>
              <p:nvPr/>
            </p:nvSpPr>
            <p:spPr>
              <a:xfrm>
                <a:off x="946946" y="4345211"/>
                <a:ext cx="63543" cy="37673"/>
              </a:xfrm>
              <a:custGeom>
                <a:avLst/>
                <a:gdLst/>
                <a:ahLst/>
                <a:cxnLst/>
                <a:rect l="l" t="t" r="r" b="b"/>
                <a:pathLst>
                  <a:path w="393" h="233" extrusionOk="0">
                    <a:moveTo>
                      <a:pt x="66" y="0"/>
                    </a:moveTo>
                    <a:cubicBezTo>
                      <a:pt x="27" y="0"/>
                      <a:pt x="0" y="40"/>
                      <a:pt x="27" y="79"/>
                    </a:cubicBezTo>
                    <a:lnTo>
                      <a:pt x="157" y="223"/>
                    </a:lnTo>
                    <a:cubicBezTo>
                      <a:pt x="171" y="229"/>
                      <a:pt x="184" y="233"/>
                      <a:pt x="195" y="233"/>
                    </a:cubicBezTo>
                    <a:cubicBezTo>
                      <a:pt x="207" y="233"/>
                      <a:pt x="216" y="229"/>
                      <a:pt x="223" y="223"/>
                    </a:cubicBezTo>
                    <a:lnTo>
                      <a:pt x="354" y="79"/>
                    </a:lnTo>
                    <a:cubicBezTo>
                      <a:pt x="393" y="40"/>
                      <a:pt x="354" y="0"/>
                      <a:pt x="328" y="0"/>
                    </a:cubicBezTo>
                    <a:close/>
                  </a:path>
                </a:pathLst>
              </a:custGeom>
              <a:solidFill>
                <a:srgbClr val="2121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27" name="Google Shape;2127;p59"/>
              <p:cNvSpPr/>
              <p:nvPr/>
            </p:nvSpPr>
            <p:spPr>
              <a:xfrm>
                <a:off x="874995" y="4006643"/>
                <a:ext cx="205343" cy="296369"/>
              </a:xfrm>
              <a:custGeom>
                <a:avLst/>
                <a:gdLst/>
                <a:ahLst/>
                <a:cxnLst/>
                <a:rect l="l" t="t" r="r" b="b"/>
                <a:pathLst>
                  <a:path w="1270" h="1833" extrusionOk="0">
                    <a:moveTo>
                      <a:pt x="630" y="1"/>
                    </a:moveTo>
                    <a:cubicBezTo>
                      <a:pt x="380" y="1"/>
                      <a:pt x="131" y="27"/>
                      <a:pt x="1" y="79"/>
                    </a:cubicBezTo>
                    <a:lnTo>
                      <a:pt x="642" y="1833"/>
                    </a:lnTo>
                    <a:lnTo>
                      <a:pt x="1270" y="79"/>
                    </a:lnTo>
                    <a:cubicBezTo>
                      <a:pt x="1132" y="27"/>
                      <a:pt x="880" y="1"/>
                      <a:pt x="63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grpSp>
      </p:grpSp>
      <p:grpSp>
        <p:nvGrpSpPr>
          <p:cNvPr id="2128" name="Google Shape;2128;p59"/>
          <p:cNvGrpSpPr/>
          <p:nvPr/>
        </p:nvGrpSpPr>
        <p:grpSpPr>
          <a:xfrm>
            <a:off x="4291850" y="3095407"/>
            <a:ext cx="2047399" cy="1508591"/>
            <a:chOff x="5786930" y="3266675"/>
            <a:chExt cx="2249395" cy="1657428"/>
          </a:xfrm>
        </p:grpSpPr>
        <p:sp>
          <p:nvSpPr>
            <p:cNvPr id="2129" name="Google Shape;2129;p59"/>
            <p:cNvSpPr/>
            <p:nvPr/>
          </p:nvSpPr>
          <p:spPr>
            <a:xfrm flipH="1">
              <a:off x="5786930" y="3266675"/>
              <a:ext cx="2249395" cy="1657428"/>
            </a:xfrm>
            <a:custGeom>
              <a:avLst/>
              <a:gdLst/>
              <a:ahLst/>
              <a:cxnLst/>
              <a:rect l="l" t="t" r="r" b="b"/>
              <a:pathLst>
                <a:path w="68148" h="51734" extrusionOk="0">
                  <a:moveTo>
                    <a:pt x="44651" y="1"/>
                  </a:moveTo>
                  <a:cubicBezTo>
                    <a:pt x="44530" y="1"/>
                    <a:pt x="44469" y="1"/>
                    <a:pt x="44347" y="31"/>
                  </a:cubicBezTo>
                  <a:cubicBezTo>
                    <a:pt x="44317" y="31"/>
                    <a:pt x="44287" y="31"/>
                    <a:pt x="44226" y="61"/>
                  </a:cubicBezTo>
                  <a:cubicBezTo>
                    <a:pt x="44165" y="61"/>
                    <a:pt x="44135" y="122"/>
                    <a:pt x="44043" y="122"/>
                  </a:cubicBezTo>
                  <a:cubicBezTo>
                    <a:pt x="44013" y="122"/>
                    <a:pt x="43983" y="153"/>
                    <a:pt x="43922" y="153"/>
                  </a:cubicBezTo>
                  <a:cubicBezTo>
                    <a:pt x="43861" y="183"/>
                    <a:pt x="43831" y="183"/>
                    <a:pt x="43739" y="213"/>
                  </a:cubicBezTo>
                  <a:cubicBezTo>
                    <a:pt x="43709" y="213"/>
                    <a:pt x="43679" y="274"/>
                    <a:pt x="43679" y="274"/>
                  </a:cubicBezTo>
                  <a:cubicBezTo>
                    <a:pt x="43679" y="274"/>
                    <a:pt x="43618" y="274"/>
                    <a:pt x="43618" y="304"/>
                  </a:cubicBezTo>
                  <a:cubicBezTo>
                    <a:pt x="43588" y="335"/>
                    <a:pt x="43527" y="365"/>
                    <a:pt x="43466" y="426"/>
                  </a:cubicBezTo>
                  <a:cubicBezTo>
                    <a:pt x="43466" y="426"/>
                    <a:pt x="43436" y="426"/>
                    <a:pt x="43436" y="456"/>
                  </a:cubicBezTo>
                  <a:cubicBezTo>
                    <a:pt x="43375" y="517"/>
                    <a:pt x="43284" y="578"/>
                    <a:pt x="43223" y="639"/>
                  </a:cubicBezTo>
                  <a:cubicBezTo>
                    <a:pt x="43223" y="669"/>
                    <a:pt x="43162" y="669"/>
                    <a:pt x="43162" y="730"/>
                  </a:cubicBezTo>
                  <a:cubicBezTo>
                    <a:pt x="43132" y="760"/>
                    <a:pt x="43101" y="821"/>
                    <a:pt x="43071" y="912"/>
                  </a:cubicBezTo>
                  <a:cubicBezTo>
                    <a:pt x="43071" y="943"/>
                    <a:pt x="43010" y="973"/>
                    <a:pt x="43010" y="973"/>
                  </a:cubicBezTo>
                  <a:cubicBezTo>
                    <a:pt x="42980" y="1064"/>
                    <a:pt x="42949" y="1095"/>
                    <a:pt x="42949" y="1186"/>
                  </a:cubicBezTo>
                  <a:cubicBezTo>
                    <a:pt x="42949" y="1216"/>
                    <a:pt x="42919" y="1216"/>
                    <a:pt x="42919" y="1247"/>
                  </a:cubicBezTo>
                  <a:cubicBezTo>
                    <a:pt x="42858" y="1338"/>
                    <a:pt x="42828" y="1429"/>
                    <a:pt x="42828" y="1551"/>
                  </a:cubicBezTo>
                  <a:cubicBezTo>
                    <a:pt x="42797" y="1703"/>
                    <a:pt x="42068" y="5441"/>
                    <a:pt x="42402" y="8663"/>
                  </a:cubicBezTo>
                  <a:cubicBezTo>
                    <a:pt x="42554" y="10183"/>
                    <a:pt x="43101" y="11368"/>
                    <a:pt x="43679" y="12220"/>
                  </a:cubicBezTo>
                  <a:cubicBezTo>
                    <a:pt x="43466" y="12311"/>
                    <a:pt x="43314" y="12372"/>
                    <a:pt x="43162" y="12493"/>
                  </a:cubicBezTo>
                  <a:cubicBezTo>
                    <a:pt x="42554" y="12949"/>
                    <a:pt x="42311" y="13679"/>
                    <a:pt x="42463" y="14408"/>
                  </a:cubicBezTo>
                  <a:cubicBezTo>
                    <a:pt x="42615" y="15046"/>
                    <a:pt x="42919" y="15563"/>
                    <a:pt x="43314" y="15989"/>
                  </a:cubicBezTo>
                  <a:cubicBezTo>
                    <a:pt x="43132" y="16566"/>
                    <a:pt x="43253" y="17204"/>
                    <a:pt x="43588" y="17691"/>
                  </a:cubicBezTo>
                  <a:cubicBezTo>
                    <a:pt x="44317" y="18724"/>
                    <a:pt x="45259" y="19514"/>
                    <a:pt x="46293" y="20183"/>
                  </a:cubicBezTo>
                  <a:lnTo>
                    <a:pt x="45867" y="20183"/>
                  </a:lnTo>
                  <a:cubicBezTo>
                    <a:pt x="44469" y="20183"/>
                    <a:pt x="42767" y="20062"/>
                    <a:pt x="41095" y="19940"/>
                  </a:cubicBezTo>
                  <a:cubicBezTo>
                    <a:pt x="39606" y="19818"/>
                    <a:pt x="38207" y="19758"/>
                    <a:pt x="37174" y="19758"/>
                  </a:cubicBezTo>
                  <a:cubicBezTo>
                    <a:pt x="36688" y="19758"/>
                    <a:pt x="36293" y="19788"/>
                    <a:pt x="35989" y="19818"/>
                  </a:cubicBezTo>
                  <a:cubicBezTo>
                    <a:pt x="31125" y="20518"/>
                    <a:pt x="28238" y="23436"/>
                    <a:pt x="27447" y="28542"/>
                  </a:cubicBezTo>
                  <a:lnTo>
                    <a:pt x="27265" y="28542"/>
                  </a:lnTo>
                  <a:cubicBezTo>
                    <a:pt x="26080" y="28542"/>
                    <a:pt x="23952" y="27873"/>
                    <a:pt x="21672" y="27205"/>
                  </a:cubicBezTo>
                  <a:cubicBezTo>
                    <a:pt x="19241" y="26475"/>
                    <a:pt x="16505" y="25654"/>
                    <a:pt x="13678" y="25138"/>
                  </a:cubicBezTo>
                  <a:cubicBezTo>
                    <a:pt x="13374" y="25107"/>
                    <a:pt x="13070" y="25077"/>
                    <a:pt x="12736" y="25046"/>
                  </a:cubicBezTo>
                  <a:cubicBezTo>
                    <a:pt x="12310" y="24986"/>
                    <a:pt x="11915" y="24986"/>
                    <a:pt x="11459" y="24986"/>
                  </a:cubicBezTo>
                  <a:cubicBezTo>
                    <a:pt x="6809" y="24986"/>
                    <a:pt x="1611" y="26901"/>
                    <a:pt x="1368" y="26961"/>
                  </a:cubicBezTo>
                  <a:cubicBezTo>
                    <a:pt x="517" y="27265"/>
                    <a:pt x="0" y="28147"/>
                    <a:pt x="152" y="29059"/>
                  </a:cubicBezTo>
                  <a:cubicBezTo>
                    <a:pt x="1155" y="35259"/>
                    <a:pt x="3739" y="39302"/>
                    <a:pt x="7842" y="41247"/>
                  </a:cubicBezTo>
                  <a:cubicBezTo>
                    <a:pt x="9514" y="42007"/>
                    <a:pt x="11459" y="42433"/>
                    <a:pt x="13526" y="42433"/>
                  </a:cubicBezTo>
                  <a:cubicBezTo>
                    <a:pt x="18997" y="42433"/>
                    <a:pt x="24773" y="39819"/>
                    <a:pt x="28268" y="37843"/>
                  </a:cubicBezTo>
                  <a:lnTo>
                    <a:pt x="28268" y="37843"/>
                  </a:lnTo>
                  <a:lnTo>
                    <a:pt x="26809" y="41217"/>
                  </a:lnTo>
                  <a:cubicBezTo>
                    <a:pt x="26596" y="41642"/>
                    <a:pt x="26566" y="42129"/>
                    <a:pt x="26718" y="42554"/>
                  </a:cubicBezTo>
                  <a:lnTo>
                    <a:pt x="27143" y="43831"/>
                  </a:lnTo>
                  <a:lnTo>
                    <a:pt x="29180" y="50396"/>
                  </a:lnTo>
                  <a:cubicBezTo>
                    <a:pt x="29454" y="51217"/>
                    <a:pt x="30183" y="51734"/>
                    <a:pt x="31004" y="51734"/>
                  </a:cubicBezTo>
                  <a:lnTo>
                    <a:pt x="34925" y="51734"/>
                  </a:lnTo>
                  <a:cubicBezTo>
                    <a:pt x="35685" y="51734"/>
                    <a:pt x="36384" y="51278"/>
                    <a:pt x="36688" y="50609"/>
                  </a:cubicBezTo>
                  <a:cubicBezTo>
                    <a:pt x="37539" y="48633"/>
                    <a:pt x="36627" y="46719"/>
                    <a:pt x="35472" y="45807"/>
                  </a:cubicBezTo>
                  <a:cubicBezTo>
                    <a:pt x="35168" y="45594"/>
                    <a:pt x="34925" y="45077"/>
                    <a:pt x="34803" y="44469"/>
                  </a:cubicBezTo>
                  <a:cubicBezTo>
                    <a:pt x="34560" y="43041"/>
                    <a:pt x="35077" y="41247"/>
                    <a:pt x="36293" y="40943"/>
                  </a:cubicBezTo>
                  <a:cubicBezTo>
                    <a:pt x="38907" y="40214"/>
                    <a:pt x="40700" y="38603"/>
                    <a:pt x="41703" y="37417"/>
                  </a:cubicBezTo>
                  <a:cubicBezTo>
                    <a:pt x="41794" y="37448"/>
                    <a:pt x="41885" y="37539"/>
                    <a:pt x="42007" y="37569"/>
                  </a:cubicBezTo>
                  <a:cubicBezTo>
                    <a:pt x="42858" y="37995"/>
                    <a:pt x="44043" y="38603"/>
                    <a:pt x="45685" y="38694"/>
                  </a:cubicBezTo>
                  <a:cubicBezTo>
                    <a:pt x="46475" y="38785"/>
                    <a:pt x="47326" y="38785"/>
                    <a:pt x="48177" y="38785"/>
                  </a:cubicBezTo>
                  <a:lnTo>
                    <a:pt x="49028" y="38785"/>
                  </a:lnTo>
                  <a:cubicBezTo>
                    <a:pt x="49150" y="40001"/>
                    <a:pt x="49241" y="41065"/>
                    <a:pt x="49363" y="42007"/>
                  </a:cubicBezTo>
                  <a:cubicBezTo>
                    <a:pt x="49667" y="45077"/>
                    <a:pt x="49667" y="45807"/>
                    <a:pt x="49667" y="45928"/>
                  </a:cubicBezTo>
                  <a:cubicBezTo>
                    <a:pt x="49545" y="48512"/>
                    <a:pt x="51490" y="50670"/>
                    <a:pt x="51734" y="50944"/>
                  </a:cubicBezTo>
                  <a:cubicBezTo>
                    <a:pt x="52068" y="51308"/>
                    <a:pt x="52585" y="51551"/>
                    <a:pt x="53132" y="51551"/>
                  </a:cubicBezTo>
                  <a:lnTo>
                    <a:pt x="56931" y="51551"/>
                  </a:lnTo>
                  <a:cubicBezTo>
                    <a:pt x="57630" y="51551"/>
                    <a:pt x="58269" y="51156"/>
                    <a:pt x="58603" y="50548"/>
                  </a:cubicBezTo>
                  <a:cubicBezTo>
                    <a:pt x="59363" y="49181"/>
                    <a:pt x="59454" y="46536"/>
                    <a:pt x="56627" y="44773"/>
                  </a:cubicBezTo>
                  <a:cubicBezTo>
                    <a:pt x="56506" y="44591"/>
                    <a:pt x="56202" y="43679"/>
                    <a:pt x="56415" y="40974"/>
                  </a:cubicBezTo>
                  <a:cubicBezTo>
                    <a:pt x="56475" y="39880"/>
                    <a:pt x="56627" y="38694"/>
                    <a:pt x="56810" y="37569"/>
                  </a:cubicBezTo>
                  <a:cubicBezTo>
                    <a:pt x="60244" y="35959"/>
                    <a:pt x="62099" y="32402"/>
                    <a:pt x="62372" y="26961"/>
                  </a:cubicBezTo>
                  <a:cubicBezTo>
                    <a:pt x="62494" y="24803"/>
                    <a:pt x="62220" y="23192"/>
                    <a:pt x="62099" y="22584"/>
                  </a:cubicBezTo>
                  <a:cubicBezTo>
                    <a:pt x="61977" y="22098"/>
                    <a:pt x="61947" y="21642"/>
                    <a:pt x="61886" y="21217"/>
                  </a:cubicBezTo>
                  <a:cubicBezTo>
                    <a:pt x="63557" y="20518"/>
                    <a:pt x="65442" y="19363"/>
                    <a:pt x="66658" y="17660"/>
                  </a:cubicBezTo>
                  <a:cubicBezTo>
                    <a:pt x="66992" y="17174"/>
                    <a:pt x="67083" y="16505"/>
                    <a:pt x="66931" y="15989"/>
                  </a:cubicBezTo>
                  <a:cubicBezTo>
                    <a:pt x="67357" y="15533"/>
                    <a:pt x="67691" y="14986"/>
                    <a:pt x="67843" y="14347"/>
                  </a:cubicBezTo>
                  <a:cubicBezTo>
                    <a:pt x="67904" y="13679"/>
                    <a:pt x="67661" y="12949"/>
                    <a:pt x="67053" y="12493"/>
                  </a:cubicBezTo>
                  <a:cubicBezTo>
                    <a:pt x="66901" y="12372"/>
                    <a:pt x="66688" y="12311"/>
                    <a:pt x="66536" y="12220"/>
                  </a:cubicBezTo>
                  <a:cubicBezTo>
                    <a:pt x="67114" y="11368"/>
                    <a:pt x="67661" y="10183"/>
                    <a:pt x="67813" y="8663"/>
                  </a:cubicBezTo>
                  <a:cubicBezTo>
                    <a:pt x="68147" y="5381"/>
                    <a:pt x="67418" y="1703"/>
                    <a:pt x="67387" y="1551"/>
                  </a:cubicBezTo>
                  <a:cubicBezTo>
                    <a:pt x="67357" y="1429"/>
                    <a:pt x="67357" y="1368"/>
                    <a:pt x="67296" y="1247"/>
                  </a:cubicBezTo>
                  <a:cubicBezTo>
                    <a:pt x="67296" y="1216"/>
                    <a:pt x="67266" y="1216"/>
                    <a:pt x="67266" y="1186"/>
                  </a:cubicBezTo>
                  <a:cubicBezTo>
                    <a:pt x="67235" y="1095"/>
                    <a:pt x="67205" y="1064"/>
                    <a:pt x="67205" y="973"/>
                  </a:cubicBezTo>
                  <a:cubicBezTo>
                    <a:pt x="67205" y="943"/>
                    <a:pt x="67144" y="912"/>
                    <a:pt x="67144" y="912"/>
                  </a:cubicBezTo>
                  <a:cubicBezTo>
                    <a:pt x="67114" y="821"/>
                    <a:pt x="67083" y="791"/>
                    <a:pt x="67053" y="730"/>
                  </a:cubicBezTo>
                  <a:cubicBezTo>
                    <a:pt x="67053" y="669"/>
                    <a:pt x="66992" y="669"/>
                    <a:pt x="66992" y="639"/>
                  </a:cubicBezTo>
                  <a:cubicBezTo>
                    <a:pt x="66931" y="578"/>
                    <a:pt x="66840" y="487"/>
                    <a:pt x="66779" y="456"/>
                  </a:cubicBezTo>
                  <a:cubicBezTo>
                    <a:pt x="66779" y="456"/>
                    <a:pt x="66719" y="456"/>
                    <a:pt x="66719" y="426"/>
                  </a:cubicBezTo>
                  <a:cubicBezTo>
                    <a:pt x="66688" y="365"/>
                    <a:pt x="66627" y="335"/>
                    <a:pt x="66567" y="304"/>
                  </a:cubicBezTo>
                  <a:cubicBezTo>
                    <a:pt x="66567" y="304"/>
                    <a:pt x="66536" y="304"/>
                    <a:pt x="66536" y="274"/>
                  </a:cubicBezTo>
                  <a:cubicBezTo>
                    <a:pt x="66506" y="274"/>
                    <a:pt x="66475" y="213"/>
                    <a:pt x="66475" y="213"/>
                  </a:cubicBezTo>
                  <a:cubicBezTo>
                    <a:pt x="66384" y="183"/>
                    <a:pt x="66354" y="153"/>
                    <a:pt x="66263" y="153"/>
                  </a:cubicBezTo>
                  <a:cubicBezTo>
                    <a:pt x="66232" y="153"/>
                    <a:pt x="66202" y="122"/>
                    <a:pt x="66172" y="122"/>
                  </a:cubicBezTo>
                  <a:cubicBezTo>
                    <a:pt x="66080" y="61"/>
                    <a:pt x="66050" y="61"/>
                    <a:pt x="65959" y="61"/>
                  </a:cubicBezTo>
                  <a:cubicBezTo>
                    <a:pt x="65928" y="61"/>
                    <a:pt x="65898" y="61"/>
                    <a:pt x="65868" y="31"/>
                  </a:cubicBezTo>
                  <a:cubicBezTo>
                    <a:pt x="65746" y="31"/>
                    <a:pt x="65655" y="1"/>
                    <a:pt x="65564" y="1"/>
                  </a:cubicBezTo>
                  <a:lnTo>
                    <a:pt x="65412" y="1"/>
                  </a:lnTo>
                  <a:cubicBezTo>
                    <a:pt x="65290" y="1"/>
                    <a:pt x="65199" y="31"/>
                    <a:pt x="65108" y="31"/>
                  </a:cubicBezTo>
                  <a:lnTo>
                    <a:pt x="65047" y="31"/>
                  </a:lnTo>
                  <a:cubicBezTo>
                    <a:pt x="64956" y="61"/>
                    <a:pt x="64865" y="122"/>
                    <a:pt x="64804" y="153"/>
                  </a:cubicBezTo>
                  <a:cubicBezTo>
                    <a:pt x="64743" y="153"/>
                    <a:pt x="64743" y="183"/>
                    <a:pt x="64713" y="183"/>
                  </a:cubicBezTo>
                  <a:cubicBezTo>
                    <a:pt x="64682" y="183"/>
                    <a:pt x="64652" y="213"/>
                    <a:pt x="64652" y="213"/>
                  </a:cubicBezTo>
                  <a:lnTo>
                    <a:pt x="61217" y="2159"/>
                  </a:lnTo>
                  <a:cubicBezTo>
                    <a:pt x="61187" y="2159"/>
                    <a:pt x="61187" y="2189"/>
                    <a:pt x="61156" y="2189"/>
                  </a:cubicBezTo>
                  <a:cubicBezTo>
                    <a:pt x="61095" y="2250"/>
                    <a:pt x="61065" y="2250"/>
                    <a:pt x="61035" y="2280"/>
                  </a:cubicBezTo>
                  <a:lnTo>
                    <a:pt x="59484" y="3405"/>
                  </a:lnTo>
                  <a:lnTo>
                    <a:pt x="50700" y="3405"/>
                  </a:lnTo>
                  <a:lnTo>
                    <a:pt x="49150" y="2280"/>
                  </a:lnTo>
                  <a:cubicBezTo>
                    <a:pt x="49089" y="2250"/>
                    <a:pt x="49059" y="2250"/>
                    <a:pt x="49028" y="2189"/>
                  </a:cubicBezTo>
                  <a:cubicBezTo>
                    <a:pt x="48998" y="2189"/>
                    <a:pt x="48998" y="2159"/>
                    <a:pt x="48937" y="2159"/>
                  </a:cubicBezTo>
                  <a:lnTo>
                    <a:pt x="45533" y="213"/>
                  </a:lnTo>
                  <a:cubicBezTo>
                    <a:pt x="45502" y="213"/>
                    <a:pt x="45442" y="183"/>
                    <a:pt x="45442" y="183"/>
                  </a:cubicBezTo>
                  <a:cubicBezTo>
                    <a:pt x="45411" y="183"/>
                    <a:pt x="45411" y="153"/>
                    <a:pt x="45381" y="153"/>
                  </a:cubicBezTo>
                  <a:cubicBezTo>
                    <a:pt x="45290" y="122"/>
                    <a:pt x="45198" y="61"/>
                    <a:pt x="45107" y="31"/>
                  </a:cubicBezTo>
                  <a:lnTo>
                    <a:pt x="45077" y="31"/>
                  </a:lnTo>
                  <a:cubicBezTo>
                    <a:pt x="44986" y="1"/>
                    <a:pt x="44895" y="1"/>
                    <a:pt x="44803" y="1"/>
                  </a:cubicBezTo>
                  <a:close/>
                </a:path>
              </a:pathLst>
            </a:custGeom>
            <a:solidFill>
              <a:schemeClr val="lt1"/>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grpSp>
          <p:nvGrpSpPr>
            <p:cNvPr id="2130" name="Google Shape;2130;p59"/>
            <p:cNvGrpSpPr/>
            <p:nvPr/>
          </p:nvGrpSpPr>
          <p:grpSpPr>
            <a:xfrm flipH="1">
              <a:off x="5854104" y="3319010"/>
              <a:ext cx="2083795" cy="1552766"/>
              <a:chOff x="4646250" y="853650"/>
              <a:chExt cx="2555550" cy="1904300"/>
            </a:xfrm>
          </p:grpSpPr>
          <p:sp>
            <p:nvSpPr>
              <p:cNvPr id="2131" name="Google Shape;2131;p59"/>
              <p:cNvSpPr/>
              <p:nvPr/>
            </p:nvSpPr>
            <p:spPr>
              <a:xfrm>
                <a:off x="6387925" y="1849100"/>
                <a:ext cx="582850" cy="395375"/>
              </a:xfrm>
              <a:custGeom>
                <a:avLst/>
                <a:gdLst/>
                <a:ahLst/>
                <a:cxnLst/>
                <a:rect l="l" t="t" r="r" b="b"/>
                <a:pathLst>
                  <a:path w="23314" h="15815" extrusionOk="0">
                    <a:moveTo>
                      <a:pt x="23314" y="1"/>
                    </a:moveTo>
                    <a:lnTo>
                      <a:pt x="23314" y="1"/>
                    </a:lnTo>
                    <a:cubicBezTo>
                      <a:pt x="21065" y="1125"/>
                      <a:pt x="19606" y="3162"/>
                      <a:pt x="17934" y="5198"/>
                    </a:cubicBezTo>
                    <a:cubicBezTo>
                      <a:pt x="15350" y="8420"/>
                      <a:pt x="12858" y="12159"/>
                      <a:pt x="9119" y="13709"/>
                    </a:cubicBezTo>
                    <a:cubicBezTo>
                      <a:pt x="6687" y="14712"/>
                      <a:pt x="3952" y="14651"/>
                      <a:pt x="1399" y="15259"/>
                    </a:cubicBezTo>
                    <a:cubicBezTo>
                      <a:pt x="943" y="15381"/>
                      <a:pt x="456" y="15533"/>
                      <a:pt x="0" y="15685"/>
                    </a:cubicBezTo>
                    <a:cubicBezTo>
                      <a:pt x="1088" y="15760"/>
                      <a:pt x="2346" y="15814"/>
                      <a:pt x="3833" y="15814"/>
                    </a:cubicBezTo>
                    <a:cubicBezTo>
                      <a:pt x="5960" y="15814"/>
                      <a:pt x="8556" y="15703"/>
                      <a:pt x="11794" y="15381"/>
                    </a:cubicBezTo>
                    <a:cubicBezTo>
                      <a:pt x="13010" y="15259"/>
                      <a:pt x="14134" y="15046"/>
                      <a:pt x="15107" y="14712"/>
                    </a:cubicBezTo>
                    <a:cubicBezTo>
                      <a:pt x="21733" y="12432"/>
                      <a:pt x="23101" y="5533"/>
                      <a:pt x="2331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32" name="Google Shape;2132;p59"/>
              <p:cNvSpPr/>
              <p:nvPr/>
            </p:nvSpPr>
            <p:spPr>
              <a:xfrm>
                <a:off x="4646250" y="1847325"/>
                <a:ext cx="425575" cy="500300"/>
              </a:xfrm>
              <a:custGeom>
                <a:avLst/>
                <a:gdLst/>
                <a:ahLst/>
                <a:cxnLst/>
                <a:rect l="l" t="t" r="r" b="b"/>
                <a:pathLst>
                  <a:path w="17023" h="20012" extrusionOk="0">
                    <a:moveTo>
                      <a:pt x="14990" y="0"/>
                    </a:moveTo>
                    <a:cubicBezTo>
                      <a:pt x="8067" y="0"/>
                      <a:pt x="0" y="2929"/>
                      <a:pt x="0" y="2929"/>
                    </a:cubicBezTo>
                    <a:cubicBezTo>
                      <a:pt x="1581" y="12595"/>
                      <a:pt x="5532" y="17701"/>
                      <a:pt x="10487" y="20011"/>
                    </a:cubicBezTo>
                    <a:cubicBezTo>
                      <a:pt x="12432" y="17671"/>
                      <a:pt x="13983" y="14935"/>
                      <a:pt x="15046" y="11987"/>
                    </a:cubicBezTo>
                    <a:cubicBezTo>
                      <a:pt x="16475" y="8248"/>
                      <a:pt x="17022" y="4145"/>
                      <a:pt x="16779" y="72"/>
                    </a:cubicBezTo>
                    <a:cubicBezTo>
                      <a:pt x="16196" y="23"/>
                      <a:pt x="15597" y="0"/>
                      <a:pt x="1499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33" name="Google Shape;2133;p59"/>
              <p:cNvSpPr/>
              <p:nvPr/>
            </p:nvSpPr>
            <p:spPr>
              <a:xfrm>
                <a:off x="5716950" y="2498050"/>
                <a:ext cx="258375" cy="259900"/>
              </a:xfrm>
              <a:custGeom>
                <a:avLst/>
                <a:gdLst/>
                <a:ahLst/>
                <a:cxnLst/>
                <a:rect l="l" t="t" r="r" b="b"/>
                <a:pathLst>
                  <a:path w="10335" h="10396" extrusionOk="0">
                    <a:moveTo>
                      <a:pt x="0" y="0"/>
                    </a:moveTo>
                    <a:lnTo>
                      <a:pt x="3313" y="10396"/>
                    </a:lnTo>
                    <a:lnTo>
                      <a:pt x="9544" y="10396"/>
                    </a:lnTo>
                    <a:cubicBezTo>
                      <a:pt x="10335" y="8572"/>
                      <a:pt x="9301" y="6991"/>
                      <a:pt x="8511" y="6383"/>
                    </a:cubicBezTo>
                    <a:cubicBezTo>
                      <a:pt x="7417" y="5502"/>
                      <a:pt x="6687" y="4043"/>
                      <a:pt x="6383" y="2432"/>
                    </a:cubicBezTo>
                    <a:cubicBezTo>
                      <a:pt x="4225" y="1763"/>
                      <a:pt x="2097" y="912"/>
                      <a:pt x="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34" name="Google Shape;2134;p59"/>
              <p:cNvSpPr/>
              <p:nvPr/>
            </p:nvSpPr>
            <p:spPr>
              <a:xfrm>
                <a:off x="4908400" y="1474475"/>
                <a:ext cx="2066175" cy="1084400"/>
              </a:xfrm>
              <a:custGeom>
                <a:avLst/>
                <a:gdLst/>
                <a:ahLst/>
                <a:cxnLst/>
                <a:rect l="l" t="t" r="r" b="b"/>
                <a:pathLst>
                  <a:path w="82647" h="43376" extrusionOk="0">
                    <a:moveTo>
                      <a:pt x="65200" y="1"/>
                    </a:moveTo>
                    <a:cubicBezTo>
                      <a:pt x="65200" y="1"/>
                      <a:pt x="65443" y="4681"/>
                      <a:pt x="63680" y="6505"/>
                    </a:cubicBezTo>
                    <a:cubicBezTo>
                      <a:pt x="63147" y="7067"/>
                      <a:pt x="61397" y="7251"/>
                      <a:pt x="59129" y="7251"/>
                    </a:cubicBezTo>
                    <a:cubicBezTo>
                      <a:pt x="54812" y="7251"/>
                      <a:pt x="48616" y="6584"/>
                      <a:pt x="45349" y="6584"/>
                    </a:cubicBezTo>
                    <a:cubicBezTo>
                      <a:pt x="44758" y="6584"/>
                      <a:pt x="44263" y="6606"/>
                      <a:pt x="43892" y="6657"/>
                    </a:cubicBezTo>
                    <a:cubicBezTo>
                      <a:pt x="40427" y="7144"/>
                      <a:pt x="34196" y="8754"/>
                      <a:pt x="32828" y="18177"/>
                    </a:cubicBezTo>
                    <a:cubicBezTo>
                      <a:pt x="32584" y="19882"/>
                      <a:pt x="31419" y="20523"/>
                      <a:pt x="29587" y="20523"/>
                    </a:cubicBezTo>
                    <a:cubicBezTo>
                      <a:pt x="25051" y="20523"/>
                      <a:pt x="16426" y="16588"/>
                      <a:pt x="7570" y="15138"/>
                    </a:cubicBezTo>
                    <a:cubicBezTo>
                      <a:pt x="7144" y="15046"/>
                      <a:pt x="6749" y="15016"/>
                      <a:pt x="6293" y="14986"/>
                    </a:cubicBezTo>
                    <a:lnTo>
                      <a:pt x="6293" y="14986"/>
                    </a:lnTo>
                    <a:cubicBezTo>
                      <a:pt x="6536" y="19059"/>
                      <a:pt x="5989" y="23162"/>
                      <a:pt x="4560" y="26961"/>
                    </a:cubicBezTo>
                    <a:cubicBezTo>
                      <a:pt x="3497" y="29879"/>
                      <a:pt x="1946" y="32585"/>
                      <a:pt x="1" y="34955"/>
                    </a:cubicBezTo>
                    <a:cubicBezTo>
                      <a:pt x="2419" y="36084"/>
                      <a:pt x="5075" y="36547"/>
                      <a:pt x="7807" y="36547"/>
                    </a:cubicBezTo>
                    <a:cubicBezTo>
                      <a:pt x="20464" y="36547"/>
                      <a:pt x="34773" y="26597"/>
                      <a:pt x="34774" y="26597"/>
                    </a:cubicBezTo>
                    <a:lnTo>
                      <a:pt x="34774" y="26597"/>
                    </a:lnTo>
                    <a:lnTo>
                      <a:pt x="34196" y="33041"/>
                    </a:lnTo>
                    <a:lnTo>
                      <a:pt x="31673" y="38846"/>
                    </a:lnTo>
                    <a:lnTo>
                      <a:pt x="32312" y="40943"/>
                    </a:lnTo>
                    <a:cubicBezTo>
                      <a:pt x="34409" y="41886"/>
                      <a:pt x="36537" y="42706"/>
                      <a:pt x="38695" y="43375"/>
                    </a:cubicBezTo>
                    <a:cubicBezTo>
                      <a:pt x="38026" y="39758"/>
                      <a:pt x="39485" y="35320"/>
                      <a:pt x="43224" y="34287"/>
                    </a:cubicBezTo>
                    <a:cubicBezTo>
                      <a:pt x="48634" y="32797"/>
                      <a:pt x="51431" y="28086"/>
                      <a:pt x="51431" y="28086"/>
                    </a:cubicBezTo>
                    <a:cubicBezTo>
                      <a:pt x="53710" y="28177"/>
                      <a:pt x="55504" y="30366"/>
                      <a:pt x="59121" y="30670"/>
                    </a:cubicBezTo>
                    <a:cubicBezTo>
                      <a:pt x="59577" y="30487"/>
                      <a:pt x="60063" y="30335"/>
                      <a:pt x="60549" y="30244"/>
                    </a:cubicBezTo>
                    <a:cubicBezTo>
                      <a:pt x="62586" y="29758"/>
                      <a:pt x="64713" y="29727"/>
                      <a:pt x="66720" y="29180"/>
                    </a:cubicBezTo>
                    <a:cubicBezTo>
                      <a:pt x="66203" y="24712"/>
                      <a:pt x="65777" y="21034"/>
                      <a:pt x="65777" y="21034"/>
                    </a:cubicBezTo>
                    <a:lnTo>
                      <a:pt x="76051" y="21034"/>
                    </a:lnTo>
                    <a:cubicBezTo>
                      <a:pt x="75990" y="21065"/>
                      <a:pt x="75899" y="21369"/>
                      <a:pt x="75777" y="21825"/>
                    </a:cubicBezTo>
                    <a:cubicBezTo>
                      <a:pt x="76203" y="21277"/>
                      <a:pt x="76598" y="20730"/>
                      <a:pt x="77054" y="20183"/>
                    </a:cubicBezTo>
                    <a:cubicBezTo>
                      <a:pt x="78695" y="18147"/>
                      <a:pt x="80215" y="16110"/>
                      <a:pt x="82465" y="14986"/>
                    </a:cubicBezTo>
                    <a:cubicBezTo>
                      <a:pt x="82647" y="12402"/>
                      <a:pt x="82434" y="10122"/>
                      <a:pt x="82161" y="8724"/>
                    </a:cubicBezTo>
                    <a:cubicBezTo>
                      <a:pt x="81310" y="4317"/>
                      <a:pt x="81705" y="1885"/>
                      <a:pt x="81674" y="608"/>
                    </a:cubicBezTo>
                    <a:lnTo>
                      <a:pt x="81674" y="244"/>
                    </a:lnTo>
                    <a:lnTo>
                      <a:pt x="6520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35" name="Google Shape;2135;p59"/>
              <p:cNvSpPr/>
              <p:nvPr/>
            </p:nvSpPr>
            <p:spPr>
              <a:xfrm>
                <a:off x="6577900" y="2020825"/>
                <a:ext cx="225700" cy="420250"/>
              </a:xfrm>
              <a:custGeom>
                <a:avLst/>
                <a:gdLst/>
                <a:ahLst/>
                <a:cxnLst/>
                <a:rect l="l" t="t" r="r" b="b"/>
                <a:pathLst>
                  <a:path w="9028" h="16810" extrusionOk="0">
                    <a:moveTo>
                      <a:pt x="9028" y="1"/>
                    </a:moveTo>
                    <a:lnTo>
                      <a:pt x="9028" y="1"/>
                    </a:lnTo>
                    <a:cubicBezTo>
                      <a:pt x="6900" y="2737"/>
                      <a:pt x="4651" y="5563"/>
                      <a:pt x="1520" y="6840"/>
                    </a:cubicBezTo>
                    <a:cubicBezTo>
                      <a:pt x="1003" y="7022"/>
                      <a:pt x="517" y="7174"/>
                      <a:pt x="0" y="7326"/>
                    </a:cubicBezTo>
                    <a:cubicBezTo>
                      <a:pt x="335" y="10427"/>
                      <a:pt x="699" y="13831"/>
                      <a:pt x="1003" y="16810"/>
                    </a:cubicBezTo>
                    <a:cubicBezTo>
                      <a:pt x="2766" y="16141"/>
                      <a:pt x="4499" y="15624"/>
                      <a:pt x="6262" y="15320"/>
                    </a:cubicBezTo>
                    <a:cubicBezTo>
                      <a:pt x="6687" y="9424"/>
                      <a:pt x="8359" y="2372"/>
                      <a:pt x="902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36" name="Google Shape;2136;p59"/>
              <p:cNvSpPr/>
              <p:nvPr/>
            </p:nvSpPr>
            <p:spPr>
              <a:xfrm>
                <a:off x="6604500" y="2403050"/>
                <a:ext cx="268250" cy="348075"/>
              </a:xfrm>
              <a:custGeom>
                <a:avLst/>
                <a:gdLst/>
                <a:ahLst/>
                <a:cxnLst/>
                <a:rect l="l" t="t" r="r" b="b"/>
                <a:pathLst>
                  <a:path w="10730" h="13923" extrusionOk="0">
                    <a:moveTo>
                      <a:pt x="5228" y="1"/>
                    </a:moveTo>
                    <a:lnTo>
                      <a:pt x="5228" y="1"/>
                    </a:lnTo>
                    <a:cubicBezTo>
                      <a:pt x="3435" y="305"/>
                      <a:pt x="1702" y="822"/>
                      <a:pt x="0" y="1460"/>
                    </a:cubicBezTo>
                    <a:cubicBezTo>
                      <a:pt x="304" y="4651"/>
                      <a:pt x="517" y="7296"/>
                      <a:pt x="487" y="8147"/>
                    </a:cubicBezTo>
                    <a:cubicBezTo>
                      <a:pt x="365" y="11126"/>
                      <a:pt x="2949" y="13922"/>
                      <a:pt x="2949" y="13922"/>
                    </a:cubicBezTo>
                    <a:lnTo>
                      <a:pt x="9149" y="13922"/>
                    </a:lnTo>
                    <a:cubicBezTo>
                      <a:pt x="9149" y="13922"/>
                      <a:pt x="10730" y="10974"/>
                      <a:pt x="6900" y="8724"/>
                    </a:cubicBezTo>
                    <a:cubicBezTo>
                      <a:pt x="5228" y="7752"/>
                      <a:pt x="4924" y="4165"/>
                      <a:pt x="522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37" name="Google Shape;2137;p59"/>
              <p:cNvSpPr/>
              <p:nvPr/>
            </p:nvSpPr>
            <p:spPr>
              <a:xfrm>
                <a:off x="6555100" y="2000325"/>
                <a:ext cx="256100" cy="203675"/>
              </a:xfrm>
              <a:custGeom>
                <a:avLst/>
                <a:gdLst/>
                <a:ahLst/>
                <a:cxnLst/>
                <a:rect l="l" t="t" r="r" b="b"/>
                <a:pathLst>
                  <a:path w="10244" h="8147" extrusionOk="0">
                    <a:moveTo>
                      <a:pt x="0" y="0"/>
                    </a:moveTo>
                    <a:cubicBezTo>
                      <a:pt x="0" y="0"/>
                      <a:pt x="456" y="3648"/>
                      <a:pt x="943" y="8146"/>
                    </a:cubicBezTo>
                    <a:cubicBezTo>
                      <a:pt x="1429" y="8055"/>
                      <a:pt x="1976" y="7903"/>
                      <a:pt x="2463" y="7660"/>
                    </a:cubicBezTo>
                    <a:cubicBezTo>
                      <a:pt x="5563" y="6383"/>
                      <a:pt x="7812" y="3557"/>
                      <a:pt x="9970" y="791"/>
                    </a:cubicBezTo>
                    <a:cubicBezTo>
                      <a:pt x="10122" y="274"/>
                      <a:pt x="10213" y="31"/>
                      <a:pt x="102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38" name="Google Shape;2138;p59"/>
              <p:cNvSpPr/>
              <p:nvPr/>
            </p:nvSpPr>
            <p:spPr>
              <a:xfrm>
                <a:off x="6324850" y="930400"/>
                <a:ext cx="864775" cy="664925"/>
              </a:xfrm>
              <a:custGeom>
                <a:avLst/>
                <a:gdLst/>
                <a:ahLst/>
                <a:cxnLst/>
                <a:rect l="l" t="t" r="r" b="b"/>
                <a:pathLst>
                  <a:path w="34591" h="26597" extrusionOk="0">
                    <a:moveTo>
                      <a:pt x="6080" y="0"/>
                    </a:moveTo>
                    <a:cubicBezTo>
                      <a:pt x="5472" y="1399"/>
                      <a:pt x="4530" y="2918"/>
                      <a:pt x="3223" y="3921"/>
                    </a:cubicBezTo>
                    <a:cubicBezTo>
                      <a:pt x="4043" y="5168"/>
                      <a:pt x="4803" y="6505"/>
                      <a:pt x="5168" y="8481"/>
                    </a:cubicBezTo>
                    <a:cubicBezTo>
                      <a:pt x="6171" y="13374"/>
                      <a:pt x="3131" y="13466"/>
                      <a:pt x="3071" y="13466"/>
                    </a:cubicBezTo>
                    <a:cubicBezTo>
                      <a:pt x="3496" y="13830"/>
                      <a:pt x="3800" y="13982"/>
                      <a:pt x="3800" y="13982"/>
                    </a:cubicBezTo>
                    <a:cubicBezTo>
                      <a:pt x="3737" y="16142"/>
                      <a:pt x="2732" y="16666"/>
                      <a:pt x="1771" y="16666"/>
                    </a:cubicBezTo>
                    <a:cubicBezTo>
                      <a:pt x="866" y="16666"/>
                      <a:pt x="1" y="16201"/>
                      <a:pt x="1" y="16201"/>
                    </a:cubicBezTo>
                    <a:lnTo>
                      <a:pt x="1" y="16201"/>
                    </a:lnTo>
                    <a:cubicBezTo>
                      <a:pt x="365" y="17903"/>
                      <a:pt x="3678" y="19271"/>
                      <a:pt x="3678" y="19271"/>
                    </a:cubicBezTo>
                    <a:cubicBezTo>
                      <a:pt x="3516" y="20220"/>
                      <a:pt x="2410" y="20371"/>
                      <a:pt x="1807" y="20371"/>
                    </a:cubicBezTo>
                    <a:cubicBezTo>
                      <a:pt x="1733" y="20371"/>
                      <a:pt x="1667" y="20369"/>
                      <a:pt x="1612" y="20365"/>
                    </a:cubicBezTo>
                    <a:lnTo>
                      <a:pt x="1612" y="20365"/>
                    </a:lnTo>
                    <a:cubicBezTo>
                      <a:pt x="5137" y="23040"/>
                      <a:pt x="12645" y="23678"/>
                      <a:pt x="12645" y="23678"/>
                    </a:cubicBezTo>
                    <a:cubicBezTo>
                      <a:pt x="13648" y="25776"/>
                      <a:pt x="17296" y="26596"/>
                      <a:pt x="17296" y="26596"/>
                    </a:cubicBezTo>
                    <a:cubicBezTo>
                      <a:pt x="17296" y="26596"/>
                      <a:pt x="20943" y="25715"/>
                      <a:pt x="21916" y="23678"/>
                    </a:cubicBezTo>
                    <a:cubicBezTo>
                      <a:pt x="21916" y="23678"/>
                      <a:pt x="29454" y="23040"/>
                      <a:pt x="32980" y="20365"/>
                    </a:cubicBezTo>
                    <a:lnTo>
                      <a:pt x="32980" y="20365"/>
                    </a:lnTo>
                    <a:cubicBezTo>
                      <a:pt x="32924" y="20369"/>
                      <a:pt x="32858" y="20371"/>
                      <a:pt x="32785" y="20371"/>
                    </a:cubicBezTo>
                    <a:cubicBezTo>
                      <a:pt x="32181" y="20371"/>
                      <a:pt x="31072" y="20220"/>
                      <a:pt x="30883" y="19271"/>
                    </a:cubicBezTo>
                    <a:cubicBezTo>
                      <a:pt x="30943" y="19271"/>
                      <a:pt x="34226" y="17903"/>
                      <a:pt x="34591" y="16201"/>
                    </a:cubicBezTo>
                    <a:lnTo>
                      <a:pt x="34591" y="16201"/>
                    </a:lnTo>
                    <a:cubicBezTo>
                      <a:pt x="34591" y="16201"/>
                      <a:pt x="33718" y="16666"/>
                      <a:pt x="32809" y="16666"/>
                    </a:cubicBezTo>
                    <a:cubicBezTo>
                      <a:pt x="31844" y="16666"/>
                      <a:pt x="30838" y="16142"/>
                      <a:pt x="30791" y="13982"/>
                    </a:cubicBezTo>
                    <a:cubicBezTo>
                      <a:pt x="30791" y="13982"/>
                      <a:pt x="31065" y="13830"/>
                      <a:pt x="31491" y="13466"/>
                    </a:cubicBezTo>
                    <a:cubicBezTo>
                      <a:pt x="31491" y="13466"/>
                      <a:pt x="28421" y="13374"/>
                      <a:pt x="29424" y="8481"/>
                    </a:cubicBezTo>
                    <a:cubicBezTo>
                      <a:pt x="29788" y="6505"/>
                      <a:pt x="30548" y="5168"/>
                      <a:pt x="31339" y="3921"/>
                    </a:cubicBezTo>
                    <a:cubicBezTo>
                      <a:pt x="30062" y="2979"/>
                      <a:pt x="29120" y="1399"/>
                      <a:pt x="28512" y="0"/>
                    </a:cubicBezTo>
                    <a:lnTo>
                      <a:pt x="25229" y="2371"/>
                    </a:lnTo>
                    <a:lnTo>
                      <a:pt x="9362" y="2371"/>
                    </a:lnTo>
                    <a:lnTo>
                      <a:pt x="608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39" name="Google Shape;2139;p59"/>
              <p:cNvSpPr/>
              <p:nvPr/>
            </p:nvSpPr>
            <p:spPr>
              <a:xfrm>
                <a:off x="6314225" y="854400"/>
                <a:ext cx="164675" cy="412650"/>
              </a:xfrm>
              <a:custGeom>
                <a:avLst/>
                <a:gdLst/>
                <a:ahLst/>
                <a:cxnLst/>
                <a:rect l="l" t="t" r="r" b="b"/>
                <a:pathLst>
                  <a:path w="6587" h="16506" extrusionOk="0">
                    <a:moveTo>
                      <a:pt x="1125" y="1"/>
                    </a:moveTo>
                    <a:cubicBezTo>
                      <a:pt x="1125" y="1"/>
                      <a:pt x="0" y="5624"/>
                      <a:pt x="517" y="10426"/>
                    </a:cubicBezTo>
                    <a:cubicBezTo>
                      <a:pt x="851" y="13770"/>
                      <a:pt x="2553" y="15654"/>
                      <a:pt x="3587" y="16506"/>
                    </a:cubicBezTo>
                    <a:lnTo>
                      <a:pt x="3587" y="16506"/>
                    </a:lnTo>
                    <a:cubicBezTo>
                      <a:pt x="3613" y="16503"/>
                      <a:pt x="6587" y="16338"/>
                      <a:pt x="5623" y="11521"/>
                    </a:cubicBezTo>
                    <a:cubicBezTo>
                      <a:pt x="4651" y="6627"/>
                      <a:pt x="1459" y="5746"/>
                      <a:pt x="1125" y="1"/>
                    </a:cubicBezTo>
                    <a:close/>
                    <a:moveTo>
                      <a:pt x="3587" y="16506"/>
                    </a:moveTo>
                    <a:lnTo>
                      <a:pt x="3587" y="16506"/>
                    </a:lnTo>
                    <a:cubicBezTo>
                      <a:pt x="3586" y="16506"/>
                      <a:pt x="3586" y="16506"/>
                      <a:pt x="3587" y="16506"/>
                    </a:cubicBezTo>
                    <a:cubicBezTo>
                      <a:pt x="3587" y="16506"/>
                      <a:pt x="3587" y="16506"/>
                      <a:pt x="3587" y="16506"/>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40" name="Google Shape;2140;p59"/>
              <p:cNvSpPr/>
              <p:nvPr/>
            </p:nvSpPr>
            <p:spPr>
              <a:xfrm>
                <a:off x="6342325" y="853650"/>
                <a:ext cx="135300" cy="173275"/>
              </a:xfrm>
              <a:custGeom>
                <a:avLst/>
                <a:gdLst/>
                <a:ahLst/>
                <a:cxnLst/>
                <a:rect l="l" t="t" r="r" b="b"/>
                <a:pathLst>
                  <a:path w="5412" h="6931" extrusionOk="0">
                    <a:moveTo>
                      <a:pt x="1" y="0"/>
                    </a:moveTo>
                    <a:lnTo>
                      <a:pt x="1" y="0"/>
                    </a:lnTo>
                    <a:cubicBezTo>
                      <a:pt x="213" y="3405"/>
                      <a:pt x="1429" y="5137"/>
                      <a:pt x="2584" y="6931"/>
                    </a:cubicBezTo>
                    <a:cubicBezTo>
                      <a:pt x="3861" y="5988"/>
                      <a:pt x="4773" y="4469"/>
                      <a:pt x="5411" y="3070"/>
                    </a:cubicBezTo>
                    <a:lnTo>
                      <a:pt x="1"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41" name="Google Shape;2141;p59"/>
              <p:cNvSpPr/>
              <p:nvPr/>
            </p:nvSpPr>
            <p:spPr>
              <a:xfrm>
                <a:off x="6542175" y="1320225"/>
                <a:ext cx="66900" cy="66125"/>
              </a:xfrm>
              <a:custGeom>
                <a:avLst/>
                <a:gdLst/>
                <a:ahLst/>
                <a:cxnLst/>
                <a:rect l="l" t="t" r="r" b="b"/>
                <a:pathLst>
                  <a:path w="2676" h="2645" extrusionOk="0">
                    <a:moveTo>
                      <a:pt x="1338" y="0"/>
                    </a:moveTo>
                    <a:cubicBezTo>
                      <a:pt x="609" y="0"/>
                      <a:pt x="1" y="608"/>
                      <a:pt x="1" y="1307"/>
                    </a:cubicBezTo>
                    <a:cubicBezTo>
                      <a:pt x="1" y="2037"/>
                      <a:pt x="609" y="2645"/>
                      <a:pt x="1338" y="2645"/>
                    </a:cubicBezTo>
                    <a:cubicBezTo>
                      <a:pt x="2068" y="2645"/>
                      <a:pt x="2676" y="2037"/>
                      <a:pt x="2676" y="1307"/>
                    </a:cubicBezTo>
                    <a:cubicBezTo>
                      <a:pt x="2676" y="547"/>
                      <a:pt x="2068" y="0"/>
                      <a:pt x="133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42" name="Google Shape;2142;p59"/>
              <p:cNvSpPr/>
              <p:nvPr/>
            </p:nvSpPr>
            <p:spPr>
              <a:xfrm>
                <a:off x="7036100" y="854400"/>
                <a:ext cx="165700" cy="412650"/>
              </a:xfrm>
              <a:custGeom>
                <a:avLst/>
                <a:gdLst/>
                <a:ahLst/>
                <a:cxnLst/>
                <a:rect l="l" t="t" r="r" b="b"/>
                <a:pathLst>
                  <a:path w="6628" h="16506" extrusionOk="0">
                    <a:moveTo>
                      <a:pt x="5533" y="1"/>
                    </a:moveTo>
                    <a:cubicBezTo>
                      <a:pt x="5168" y="5746"/>
                      <a:pt x="1977" y="6627"/>
                      <a:pt x="1004" y="11521"/>
                    </a:cubicBezTo>
                    <a:cubicBezTo>
                      <a:pt x="1" y="16384"/>
                      <a:pt x="3041" y="16506"/>
                      <a:pt x="3041" y="16506"/>
                    </a:cubicBezTo>
                    <a:cubicBezTo>
                      <a:pt x="4074" y="15654"/>
                      <a:pt x="5776" y="13770"/>
                      <a:pt x="6141" y="10426"/>
                    </a:cubicBezTo>
                    <a:cubicBezTo>
                      <a:pt x="6627" y="5624"/>
                      <a:pt x="5533" y="1"/>
                      <a:pt x="553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43" name="Google Shape;2143;p59"/>
              <p:cNvSpPr/>
              <p:nvPr/>
            </p:nvSpPr>
            <p:spPr>
              <a:xfrm>
                <a:off x="6359800" y="1439525"/>
                <a:ext cx="796400" cy="239875"/>
              </a:xfrm>
              <a:custGeom>
                <a:avLst/>
                <a:gdLst/>
                <a:ahLst/>
                <a:cxnLst/>
                <a:rect l="l" t="t" r="r" b="b"/>
                <a:pathLst>
                  <a:path w="31856" h="9595" extrusionOk="0">
                    <a:moveTo>
                      <a:pt x="1" y="0"/>
                    </a:moveTo>
                    <a:cubicBezTo>
                      <a:pt x="3192" y="4529"/>
                      <a:pt x="11034" y="6110"/>
                      <a:pt x="11034" y="6110"/>
                    </a:cubicBezTo>
                    <a:cubicBezTo>
                      <a:pt x="11346" y="8457"/>
                      <a:pt x="14893" y="9594"/>
                      <a:pt x="15777" y="9594"/>
                    </a:cubicBezTo>
                    <a:cubicBezTo>
                      <a:pt x="15843" y="9594"/>
                      <a:pt x="15894" y="9588"/>
                      <a:pt x="15928" y="9575"/>
                    </a:cubicBezTo>
                    <a:cubicBezTo>
                      <a:pt x="15962" y="9588"/>
                      <a:pt x="16013" y="9594"/>
                      <a:pt x="16079" y="9594"/>
                    </a:cubicBezTo>
                    <a:cubicBezTo>
                      <a:pt x="16963" y="9594"/>
                      <a:pt x="20511" y="8457"/>
                      <a:pt x="20822" y="6110"/>
                    </a:cubicBezTo>
                    <a:cubicBezTo>
                      <a:pt x="20822" y="6110"/>
                      <a:pt x="28694" y="4529"/>
                      <a:pt x="31855" y="0"/>
                    </a:cubicBezTo>
                    <a:lnTo>
                      <a:pt x="31612" y="0"/>
                    </a:lnTo>
                    <a:cubicBezTo>
                      <a:pt x="28086" y="2675"/>
                      <a:pt x="20579" y="3313"/>
                      <a:pt x="20579" y="3313"/>
                    </a:cubicBezTo>
                    <a:cubicBezTo>
                      <a:pt x="19576" y="5411"/>
                      <a:pt x="15928" y="6231"/>
                      <a:pt x="15928" y="6231"/>
                    </a:cubicBezTo>
                    <a:cubicBezTo>
                      <a:pt x="15928" y="6231"/>
                      <a:pt x="12281" y="5350"/>
                      <a:pt x="11308" y="3313"/>
                    </a:cubicBezTo>
                    <a:cubicBezTo>
                      <a:pt x="11308" y="3313"/>
                      <a:pt x="3770" y="2675"/>
                      <a:pt x="24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44" name="Google Shape;2144;p59"/>
              <p:cNvSpPr/>
              <p:nvPr/>
            </p:nvSpPr>
            <p:spPr>
              <a:xfrm>
                <a:off x="7038400" y="853650"/>
                <a:ext cx="136025" cy="173275"/>
              </a:xfrm>
              <a:custGeom>
                <a:avLst/>
                <a:gdLst/>
                <a:ahLst/>
                <a:cxnLst/>
                <a:rect l="l" t="t" r="r" b="b"/>
                <a:pathLst>
                  <a:path w="5441" h="6931" extrusionOk="0">
                    <a:moveTo>
                      <a:pt x="5441" y="0"/>
                    </a:moveTo>
                    <a:lnTo>
                      <a:pt x="0" y="3070"/>
                    </a:lnTo>
                    <a:cubicBezTo>
                      <a:pt x="608" y="4469"/>
                      <a:pt x="1550" y="5988"/>
                      <a:pt x="2857" y="6931"/>
                    </a:cubicBezTo>
                    <a:cubicBezTo>
                      <a:pt x="3982" y="5137"/>
                      <a:pt x="5198" y="3405"/>
                      <a:pt x="54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45" name="Google Shape;2145;p59"/>
              <p:cNvSpPr/>
              <p:nvPr/>
            </p:nvSpPr>
            <p:spPr>
              <a:xfrm>
                <a:off x="6906925" y="1320225"/>
                <a:ext cx="66900" cy="66125"/>
              </a:xfrm>
              <a:custGeom>
                <a:avLst/>
                <a:gdLst/>
                <a:ahLst/>
                <a:cxnLst/>
                <a:rect l="l" t="t" r="r" b="b"/>
                <a:pathLst>
                  <a:path w="2676" h="2645" extrusionOk="0">
                    <a:moveTo>
                      <a:pt x="1338" y="0"/>
                    </a:moveTo>
                    <a:cubicBezTo>
                      <a:pt x="578" y="0"/>
                      <a:pt x="1" y="547"/>
                      <a:pt x="1" y="1307"/>
                    </a:cubicBezTo>
                    <a:cubicBezTo>
                      <a:pt x="1" y="2037"/>
                      <a:pt x="609" y="2645"/>
                      <a:pt x="1338" y="2645"/>
                    </a:cubicBezTo>
                    <a:cubicBezTo>
                      <a:pt x="2068" y="2645"/>
                      <a:pt x="2676" y="2037"/>
                      <a:pt x="2676" y="1307"/>
                    </a:cubicBezTo>
                    <a:cubicBezTo>
                      <a:pt x="2676" y="608"/>
                      <a:pt x="2068" y="0"/>
                      <a:pt x="133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2146" name="Google Shape;2146;p59"/>
              <p:cNvSpPr/>
              <p:nvPr/>
            </p:nvSpPr>
            <p:spPr>
              <a:xfrm>
                <a:off x="6697200" y="1537550"/>
                <a:ext cx="129975" cy="79800"/>
              </a:xfrm>
              <a:custGeom>
                <a:avLst/>
                <a:gdLst/>
                <a:ahLst/>
                <a:cxnLst/>
                <a:rect l="l" t="t" r="r" b="b"/>
                <a:pathLst>
                  <a:path w="5199" h="3192" extrusionOk="0">
                    <a:moveTo>
                      <a:pt x="852" y="0"/>
                    </a:moveTo>
                    <a:cubicBezTo>
                      <a:pt x="304" y="0"/>
                      <a:pt x="0" y="639"/>
                      <a:pt x="396" y="1064"/>
                    </a:cubicBezTo>
                    <a:lnTo>
                      <a:pt x="2128" y="3010"/>
                    </a:lnTo>
                    <a:cubicBezTo>
                      <a:pt x="2265" y="3131"/>
                      <a:pt x="2440" y="3192"/>
                      <a:pt x="2611" y="3192"/>
                    </a:cubicBezTo>
                    <a:cubicBezTo>
                      <a:pt x="2782" y="3192"/>
                      <a:pt x="2949" y="3131"/>
                      <a:pt x="3070" y="3010"/>
                    </a:cubicBezTo>
                    <a:lnTo>
                      <a:pt x="4833" y="1064"/>
                    </a:lnTo>
                    <a:cubicBezTo>
                      <a:pt x="5198" y="639"/>
                      <a:pt x="4955" y="0"/>
                      <a:pt x="43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grpSp>
      </p:grpSp>
      <p:cxnSp>
        <p:nvCxnSpPr>
          <p:cNvPr id="2147" name="Google Shape;2147;p59"/>
          <p:cNvCxnSpPr/>
          <p:nvPr/>
        </p:nvCxnSpPr>
        <p:spPr>
          <a:xfrm>
            <a:off x="2454213" y="2873425"/>
            <a:ext cx="1831500" cy="0"/>
          </a:xfrm>
          <a:prstGeom prst="straightConnector1">
            <a:avLst/>
          </a:prstGeom>
          <a:noFill/>
          <a:ln w="9525" cap="flat" cmpd="sng">
            <a:solidFill>
              <a:schemeClr val="accent6"/>
            </a:solidFill>
            <a:prstDash val="solid"/>
            <a:round/>
            <a:headEnd type="none" w="med" len="med"/>
            <a:tailEnd type="none" w="med" len="med"/>
          </a:ln>
        </p:spPr>
      </p:cxnSp>
      <p:cxnSp>
        <p:nvCxnSpPr>
          <p:cNvPr id="2148" name="Google Shape;2148;p59"/>
          <p:cNvCxnSpPr/>
          <p:nvPr/>
        </p:nvCxnSpPr>
        <p:spPr>
          <a:xfrm>
            <a:off x="2447775" y="4144525"/>
            <a:ext cx="1831500" cy="0"/>
          </a:xfrm>
          <a:prstGeom prst="straightConnector1">
            <a:avLst/>
          </a:prstGeom>
          <a:noFill/>
          <a:ln w="9525" cap="flat" cmpd="sng">
            <a:solidFill>
              <a:schemeClr val="accent6"/>
            </a:solidFill>
            <a:prstDash val="solid"/>
            <a:round/>
            <a:headEnd type="none" w="med" len="med"/>
            <a:tailEnd type="none" w="med" len="med"/>
          </a:ln>
        </p:spPr>
      </p:cxnSp>
      <p:cxnSp>
        <p:nvCxnSpPr>
          <p:cNvPr id="2149" name="Google Shape;2149;p59"/>
          <p:cNvCxnSpPr/>
          <p:nvPr/>
        </p:nvCxnSpPr>
        <p:spPr>
          <a:xfrm>
            <a:off x="6302613" y="2873425"/>
            <a:ext cx="1831500" cy="0"/>
          </a:xfrm>
          <a:prstGeom prst="straightConnector1">
            <a:avLst/>
          </a:prstGeom>
          <a:noFill/>
          <a:ln w="9525" cap="flat" cmpd="sng">
            <a:solidFill>
              <a:schemeClr val="accent6"/>
            </a:solidFill>
            <a:prstDash val="solid"/>
            <a:round/>
            <a:headEnd type="none" w="med" len="med"/>
            <a:tailEnd type="none" w="med" len="med"/>
          </a:ln>
        </p:spPr>
      </p:cxnSp>
      <p:cxnSp>
        <p:nvCxnSpPr>
          <p:cNvPr id="2150" name="Google Shape;2150;p59"/>
          <p:cNvCxnSpPr/>
          <p:nvPr/>
        </p:nvCxnSpPr>
        <p:spPr>
          <a:xfrm>
            <a:off x="6296175" y="4144525"/>
            <a:ext cx="1831500" cy="0"/>
          </a:xfrm>
          <a:prstGeom prst="straightConnector1">
            <a:avLst/>
          </a:prstGeom>
          <a:noFill/>
          <a:ln w="9525" cap="flat" cmpd="sng">
            <a:solidFill>
              <a:schemeClr val="accent6"/>
            </a:solidFill>
            <a:prstDash val="solid"/>
            <a:round/>
            <a:headEnd type="none" w="med" len="med"/>
            <a:tailEnd type="none" w="med" len="med"/>
          </a:ln>
        </p:spPr>
      </p:cxnSp>
      <p:sp>
        <p:nvSpPr>
          <p:cNvPr id="2151" name="Google Shape;2151;p59"/>
          <p:cNvSpPr txBox="1"/>
          <p:nvPr/>
        </p:nvSpPr>
        <p:spPr>
          <a:xfrm>
            <a:off x="2599713" y="1880675"/>
            <a:ext cx="1626000" cy="873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a-IR" sz="2400" b="1" dirty="0">
                <a:solidFill>
                  <a:schemeClr val="dk1"/>
                </a:solidFill>
                <a:latin typeface="Quicksand"/>
                <a:ea typeface="Quicksand"/>
                <a:cs typeface="B Nazanin" panose="00000400000000000000" pitchFamily="2" charset="-78"/>
                <a:sym typeface="Quicksand"/>
              </a:rPr>
              <a:t>نام حیوان</a:t>
            </a:r>
            <a:endParaRPr sz="2400" b="1" dirty="0">
              <a:solidFill>
                <a:schemeClr val="dk1"/>
              </a:solidFill>
              <a:latin typeface="Quicksand"/>
              <a:ea typeface="Quicksand"/>
              <a:cs typeface="B Nazanin" panose="00000400000000000000" pitchFamily="2" charset="-78"/>
              <a:sym typeface="Quicksand"/>
            </a:endParaRPr>
          </a:p>
        </p:txBody>
      </p:sp>
      <p:sp>
        <p:nvSpPr>
          <p:cNvPr id="2152" name="Google Shape;2152;p59"/>
          <p:cNvSpPr txBox="1"/>
          <p:nvPr/>
        </p:nvSpPr>
        <p:spPr>
          <a:xfrm>
            <a:off x="2599713" y="3145650"/>
            <a:ext cx="1626000" cy="873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a-IR" sz="2400" b="1" dirty="0">
                <a:solidFill>
                  <a:schemeClr val="dk1"/>
                </a:solidFill>
                <a:latin typeface="Quicksand"/>
                <a:ea typeface="Quicksand"/>
                <a:cs typeface="B Nazanin" panose="00000400000000000000" pitchFamily="2" charset="-78"/>
                <a:sym typeface="Quicksand"/>
              </a:rPr>
              <a:t>نام حیوان</a:t>
            </a:r>
            <a:endParaRPr sz="2400" b="1" dirty="0">
              <a:solidFill>
                <a:schemeClr val="dk1"/>
              </a:solidFill>
              <a:latin typeface="Quicksand"/>
              <a:ea typeface="Quicksand"/>
              <a:cs typeface="B Nazanin" panose="00000400000000000000" pitchFamily="2" charset="-78"/>
              <a:sym typeface="Quicksand"/>
            </a:endParaRPr>
          </a:p>
        </p:txBody>
      </p:sp>
      <p:sp>
        <p:nvSpPr>
          <p:cNvPr id="2153" name="Google Shape;2153;p59"/>
          <p:cNvSpPr txBox="1"/>
          <p:nvPr/>
        </p:nvSpPr>
        <p:spPr>
          <a:xfrm>
            <a:off x="6405363" y="1843150"/>
            <a:ext cx="1626000" cy="873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a-IR" sz="2400" b="1" dirty="0">
                <a:solidFill>
                  <a:schemeClr val="dk1"/>
                </a:solidFill>
                <a:latin typeface="Quicksand"/>
                <a:ea typeface="Quicksand"/>
                <a:cs typeface="B Nazanin" panose="00000400000000000000" pitchFamily="2" charset="-78"/>
                <a:sym typeface="Quicksand"/>
              </a:rPr>
              <a:t>نام حیوان</a:t>
            </a:r>
            <a:endParaRPr sz="2400" b="1" dirty="0">
              <a:solidFill>
                <a:schemeClr val="dk1"/>
              </a:solidFill>
              <a:latin typeface="Quicksand"/>
              <a:ea typeface="Quicksand"/>
              <a:cs typeface="B Nazanin" panose="00000400000000000000" pitchFamily="2" charset="-78"/>
              <a:sym typeface="Quicksand"/>
            </a:endParaRPr>
          </a:p>
        </p:txBody>
      </p:sp>
      <p:sp>
        <p:nvSpPr>
          <p:cNvPr id="2154" name="Google Shape;2154;p59"/>
          <p:cNvSpPr txBox="1"/>
          <p:nvPr/>
        </p:nvSpPr>
        <p:spPr>
          <a:xfrm>
            <a:off x="6405363" y="3145650"/>
            <a:ext cx="1626000" cy="873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a-IR" sz="2400" b="1" dirty="0">
                <a:solidFill>
                  <a:schemeClr val="dk1"/>
                </a:solidFill>
                <a:latin typeface="Quicksand"/>
                <a:ea typeface="Quicksand"/>
                <a:cs typeface="B Nazanin" panose="00000400000000000000" pitchFamily="2" charset="-78"/>
                <a:sym typeface="Quicksand"/>
              </a:rPr>
              <a:t>نام حیوان</a:t>
            </a:r>
            <a:endParaRPr sz="2400" b="1" dirty="0">
              <a:solidFill>
                <a:schemeClr val="dk1"/>
              </a:solidFill>
              <a:latin typeface="Quicksand"/>
              <a:ea typeface="Quicksand"/>
              <a:cs typeface="B Nazanin" panose="00000400000000000000" pitchFamily="2" charset="-78"/>
              <a:sym typeface="Quicksand"/>
            </a:endParaRPr>
          </a:p>
        </p:txBody>
      </p:sp>
      <p:sp>
        <p:nvSpPr>
          <p:cNvPr id="2155" name="Google Shape;2155;p59"/>
          <p:cNvSpPr txBox="1"/>
          <p:nvPr/>
        </p:nvSpPr>
        <p:spPr>
          <a:xfrm>
            <a:off x="1858950" y="1058775"/>
            <a:ext cx="5426100" cy="4002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fa-IR" dirty="0">
                <a:solidFill>
                  <a:schemeClr val="dk1"/>
                </a:solidFill>
                <a:latin typeface="Quicksand Medium"/>
                <a:ea typeface="Quicksand Medium"/>
                <a:cs typeface="B Nazanin" panose="00000400000000000000" pitchFamily="2" charset="-78"/>
                <a:sym typeface="Quicksand Medium"/>
              </a:rPr>
              <a:t>نام حیوان مربوط به هر تصویر را بنویسید.</a:t>
            </a:r>
            <a:endParaRPr dirty="0">
              <a:solidFill>
                <a:schemeClr val="dk1"/>
              </a:solidFill>
              <a:latin typeface="Quicksand Medium"/>
              <a:ea typeface="Quicksand Medium"/>
              <a:cs typeface="B Nazanin" panose="00000400000000000000" pitchFamily="2" charset="-78"/>
              <a:sym typeface="Quicksand Medium"/>
            </a:endParaRPr>
          </a:p>
        </p:txBody>
      </p:sp>
      <p:sp>
        <p:nvSpPr>
          <p:cNvPr id="2156" name="Google Shape;2156;p59"/>
          <p:cNvSpPr txBox="1"/>
          <p:nvPr/>
        </p:nvSpPr>
        <p:spPr>
          <a:xfrm>
            <a:off x="6924075" y="4373150"/>
            <a:ext cx="1626000" cy="461700"/>
          </a:xfrm>
          <a:prstGeom prst="rect">
            <a:avLst/>
          </a:prstGeom>
          <a:solidFill>
            <a:schemeClr val="lt1"/>
          </a:solidFill>
          <a:ln>
            <a:noFill/>
          </a:ln>
          <a:effectLst>
            <a:outerShdw blurRad="57150" dist="19050" dir="5400000" algn="bl" rotWithShape="0">
              <a:srgbClr val="000000">
                <a:alpha val="50000"/>
              </a:srgbClr>
            </a:outerShdw>
          </a:effectLst>
        </p:spPr>
        <p:txBody>
          <a:bodyPr spcFirstLastPara="1" wrap="square" lIns="91425" tIns="91425" rIns="91425" bIns="91425" anchor="t" anchorCtr="0">
            <a:noAutofit/>
          </a:bodyPr>
          <a:lstStyle/>
          <a:p>
            <a:pPr marL="0" lvl="0" indent="0" algn="ctr" rtl="0">
              <a:spcBef>
                <a:spcPts val="0"/>
              </a:spcBef>
              <a:spcAft>
                <a:spcPts val="0"/>
              </a:spcAft>
              <a:buNone/>
            </a:pPr>
            <a:r>
              <a:rPr lang="fa-IR" sz="1800" b="1" u="sng" dirty="0">
                <a:solidFill>
                  <a:schemeClr val="dk1"/>
                </a:solidFill>
                <a:latin typeface="Quicksand"/>
                <a:ea typeface="Quicksand"/>
                <a:cs typeface="B Nazanin" panose="00000400000000000000" pitchFamily="2" charset="-78"/>
                <a:sym typeface="Quicksand"/>
              </a:rPr>
              <a:t>پاسخ ها</a:t>
            </a:r>
            <a:endParaRPr sz="1800" dirty="0">
              <a:solidFill>
                <a:schemeClr val="dk1"/>
              </a:solidFill>
              <a:cs typeface="B Nazanin" panose="00000400000000000000" pitchFamily="2" charset="-78"/>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304"/>
        <p:cNvGrpSpPr/>
        <p:nvPr/>
      </p:nvGrpSpPr>
      <p:grpSpPr>
        <a:xfrm>
          <a:off x="0" y="0"/>
          <a:ext cx="0" cy="0"/>
          <a:chOff x="0" y="0"/>
          <a:chExt cx="0" cy="0"/>
        </a:xfrm>
      </p:grpSpPr>
      <p:sp>
        <p:nvSpPr>
          <p:cNvPr id="2305" name="Google Shape;2305;p65"/>
          <p:cNvSpPr txBox="1">
            <a:spLocks noGrp="1"/>
          </p:cNvSpPr>
          <p:nvPr>
            <p:ph type="title"/>
          </p:nvPr>
        </p:nvSpPr>
        <p:spPr>
          <a:xfrm>
            <a:off x="713225" y="445025"/>
            <a:ext cx="7717500" cy="572700"/>
          </a:xfrm>
          <a:prstGeom prst="rect">
            <a:avLst/>
          </a:prstGeom>
        </p:spPr>
        <p:txBody>
          <a:bodyPr spcFirstLastPara="1" wrap="square" lIns="91425" tIns="91425" rIns="91425" bIns="91425" anchor="t" anchorCtr="0">
            <a:noAutofit/>
          </a:bodyPr>
          <a:lstStyle/>
          <a:p>
            <a:pPr marL="0" lvl="0" indent="0" algn="ctr" rtl="1">
              <a:spcBef>
                <a:spcPts val="0"/>
              </a:spcBef>
              <a:spcAft>
                <a:spcPts val="0"/>
              </a:spcAft>
              <a:buNone/>
            </a:pPr>
            <a:r>
              <a:rPr lang="fa-IR" dirty="0">
                <a:cs typeface="B Nazanin" panose="00000400000000000000" pitchFamily="2" charset="-78"/>
              </a:rPr>
              <a:t>روز حیوانات - فعالیت های هفته</a:t>
            </a:r>
            <a:endParaRPr dirty="0">
              <a:cs typeface="B Nazanin" panose="00000400000000000000" pitchFamily="2" charset="-78"/>
            </a:endParaRPr>
          </a:p>
        </p:txBody>
      </p:sp>
      <p:sp>
        <p:nvSpPr>
          <p:cNvPr id="2306" name="Google Shape;2306;p65"/>
          <p:cNvSpPr/>
          <p:nvPr/>
        </p:nvSpPr>
        <p:spPr>
          <a:xfrm>
            <a:off x="882182" y="1676413"/>
            <a:ext cx="1778700" cy="1115100"/>
          </a:xfrm>
          <a:prstGeom prst="rect">
            <a:avLst/>
          </a:prstGeom>
          <a:noFill/>
          <a:ln w="9525" cap="flat" cmpd="sng">
            <a:solidFill>
              <a:schemeClr val="accent1"/>
            </a:solidFill>
            <a:prstDash val="solid"/>
            <a:round/>
            <a:headEnd type="none" w="sm" len="sm"/>
            <a:tailEnd type="none" w="sm" len="sm"/>
          </a:ln>
        </p:spPr>
        <p:txBody>
          <a:bodyPr spcFirstLastPara="1" wrap="square" lIns="91425" tIns="182875" rIns="91425" bIns="91425" anchor="t" anchorCtr="0">
            <a:noAutofit/>
          </a:bodyPr>
          <a:lstStyle/>
          <a:p>
            <a:pPr marL="0" lvl="0" indent="0" algn="ctr" rtl="1">
              <a:lnSpc>
                <a:spcPct val="115000"/>
              </a:lnSpc>
              <a:spcBef>
                <a:spcPts val="0"/>
              </a:spcBef>
              <a:spcAft>
                <a:spcPts val="0"/>
              </a:spcAft>
              <a:buClr>
                <a:srgbClr val="000000"/>
              </a:buClr>
              <a:buSzPts val="1100"/>
              <a:buFont typeface="Arial"/>
              <a:buNone/>
            </a:pPr>
            <a:r>
              <a:rPr lang="fa-IR" dirty="0">
                <a:solidFill>
                  <a:schemeClr val="dk1"/>
                </a:solidFill>
                <a:latin typeface="Quicksand Medium"/>
                <a:ea typeface="Quicksand Medium"/>
                <a:cs typeface="B Nazanin" panose="00000400000000000000" pitchFamily="2" charset="-78"/>
                <a:sym typeface="Quicksand Medium"/>
              </a:rPr>
              <a:t>قالب پاورپوینت حیوانات قابل ویرایش می باشد</a:t>
            </a:r>
            <a:endParaRPr dirty="0">
              <a:solidFill>
                <a:schemeClr val="dk1"/>
              </a:solidFill>
              <a:latin typeface="Quicksand Medium"/>
              <a:ea typeface="Quicksand Medium"/>
              <a:cs typeface="B Nazanin" panose="00000400000000000000" pitchFamily="2" charset="-78"/>
              <a:sym typeface="Quicksand Medium"/>
            </a:endParaRPr>
          </a:p>
        </p:txBody>
      </p:sp>
      <p:sp>
        <p:nvSpPr>
          <p:cNvPr id="2307" name="Google Shape;2307;p65"/>
          <p:cNvSpPr txBox="1"/>
          <p:nvPr/>
        </p:nvSpPr>
        <p:spPr>
          <a:xfrm>
            <a:off x="882188" y="1320300"/>
            <a:ext cx="1778700" cy="3561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1">
              <a:lnSpc>
                <a:spcPct val="80000"/>
              </a:lnSpc>
              <a:spcBef>
                <a:spcPts val="0"/>
              </a:spcBef>
              <a:spcAft>
                <a:spcPts val="0"/>
              </a:spcAft>
              <a:buNone/>
            </a:pPr>
            <a:r>
              <a:rPr lang="fa-IR" sz="2000" b="1" dirty="0">
                <a:solidFill>
                  <a:schemeClr val="lt1"/>
                </a:solidFill>
                <a:latin typeface="Quicksand"/>
                <a:ea typeface="Quicksand"/>
                <a:cs typeface="B Nazanin" panose="00000400000000000000" pitchFamily="2" charset="-78"/>
                <a:sym typeface="Quicksand"/>
              </a:rPr>
              <a:t>دوشنبه</a:t>
            </a:r>
            <a:endParaRPr sz="2000" b="1" dirty="0">
              <a:solidFill>
                <a:schemeClr val="lt1"/>
              </a:solidFill>
              <a:latin typeface="Quicksand"/>
              <a:ea typeface="Quicksand"/>
              <a:cs typeface="B Nazanin" panose="00000400000000000000" pitchFamily="2" charset="-78"/>
              <a:sym typeface="Quicksand"/>
            </a:endParaRPr>
          </a:p>
        </p:txBody>
      </p:sp>
      <p:sp>
        <p:nvSpPr>
          <p:cNvPr id="2308" name="Google Shape;2308;p65"/>
          <p:cNvSpPr/>
          <p:nvPr/>
        </p:nvSpPr>
        <p:spPr>
          <a:xfrm>
            <a:off x="2743831" y="1676438"/>
            <a:ext cx="1778700" cy="1115100"/>
          </a:xfrm>
          <a:prstGeom prst="rect">
            <a:avLst/>
          </a:prstGeom>
          <a:no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1">
              <a:lnSpc>
                <a:spcPct val="115000"/>
              </a:lnSpc>
              <a:spcBef>
                <a:spcPts val="0"/>
              </a:spcBef>
              <a:spcAft>
                <a:spcPts val="0"/>
              </a:spcAft>
              <a:buNone/>
            </a:pPr>
            <a:r>
              <a:rPr lang="fa-IR" dirty="0">
                <a:solidFill>
                  <a:schemeClr val="dk1"/>
                </a:solidFill>
                <a:latin typeface="Quicksand Medium"/>
                <a:ea typeface="Quicksand Medium"/>
                <a:cs typeface="B Nazanin" panose="00000400000000000000" pitchFamily="2" charset="-78"/>
                <a:sym typeface="Quicksand Medium"/>
              </a:rPr>
              <a:t>قالب پاورپوینت حیوانات قابل ویرایش می باشد</a:t>
            </a:r>
            <a:endParaRPr dirty="0">
              <a:solidFill>
                <a:schemeClr val="dk1"/>
              </a:solidFill>
              <a:latin typeface="Quicksand Medium"/>
              <a:ea typeface="Quicksand Medium"/>
              <a:cs typeface="B Nazanin" panose="00000400000000000000" pitchFamily="2" charset="-78"/>
              <a:sym typeface="Quicksand Medium"/>
            </a:endParaRPr>
          </a:p>
        </p:txBody>
      </p:sp>
      <p:sp>
        <p:nvSpPr>
          <p:cNvPr id="2309" name="Google Shape;2309;p65"/>
          <p:cNvSpPr txBox="1"/>
          <p:nvPr/>
        </p:nvSpPr>
        <p:spPr>
          <a:xfrm>
            <a:off x="2747313" y="1320300"/>
            <a:ext cx="1778700" cy="3561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1">
              <a:lnSpc>
                <a:spcPct val="80000"/>
              </a:lnSpc>
              <a:spcBef>
                <a:spcPts val="0"/>
              </a:spcBef>
              <a:spcAft>
                <a:spcPts val="0"/>
              </a:spcAft>
              <a:buNone/>
            </a:pPr>
            <a:r>
              <a:rPr lang="fa-IR" sz="2000" b="1" dirty="0">
                <a:solidFill>
                  <a:schemeClr val="lt1"/>
                </a:solidFill>
                <a:latin typeface="Quicksand"/>
                <a:ea typeface="Quicksand"/>
                <a:cs typeface="B Nazanin" panose="00000400000000000000" pitchFamily="2" charset="-78"/>
                <a:sym typeface="Quicksand"/>
              </a:rPr>
              <a:t>سه شنبه</a:t>
            </a:r>
            <a:endParaRPr sz="2000" b="1" dirty="0">
              <a:solidFill>
                <a:schemeClr val="lt1"/>
              </a:solidFill>
              <a:latin typeface="Quicksand"/>
              <a:ea typeface="Quicksand"/>
              <a:cs typeface="B Nazanin" panose="00000400000000000000" pitchFamily="2" charset="-78"/>
              <a:sym typeface="Quicksand"/>
            </a:endParaRPr>
          </a:p>
        </p:txBody>
      </p:sp>
      <p:sp>
        <p:nvSpPr>
          <p:cNvPr id="2310" name="Google Shape;2310;p65"/>
          <p:cNvSpPr/>
          <p:nvPr/>
        </p:nvSpPr>
        <p:spPr>
          <a:xfrm>
            <a:off x="4612442" y="1676425"/>
            <a:ext cx="1778700" cy="1115100"/>
          </a:xfrm>
          <a:prstGeom prst="rect">
            <a:avLst/>
          </a:prstGeom>
          <a:no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1">
              <a:lnSpc>
                <a:spcPct val="115000"/>
              </a:lnSpc>
              <a:spcBef>
                <a:spcPts val="0"/>
              </a:spcBef>
              <a:spcAft>
                <a:spcPts val="0"/>
              </a:spcAft>
              <a:buNone/>
            </a:pPr>
            <a:r>
              <a:rPr lang="fa-IR" dirty="0">
                <a:solidFill>
                  <a:schemeClr val="dk1"/>
                </a:solidFill>
                <a:latin typeface="Quicksand Medium"/>
                <a:ea typeface="Quicksand Medium"/>
                <a:cs typeface="B Nazanin" panose="00000400000000000000" pitchFamily="2" charset="-78"/>
                <a:sym typeface="Quicksand Medium"/>
              </a:rPr>
              <a:t>قالب پاورپوینت حیوانات قابل ویرایش می باشد</a:t>
            </a:r>
            <a:endParaRPr dirty="0">
              <a:solidFill>
                <a:schemeClr val="dk1"/>
              </a:solidFill>
              <a:latin typeface="Quicksand Medium"/>
              <a:ea typeface="Quicksand Medium"/>
              <a:cs typeface="B Nazanin" panose="00000400000000000000" pitchFamily="2" charset="-78"/>
              <a:sym typeface="Quicksand Medium"/>
            </a:endParaRPr>
          </a:p>
        </p:txBody>
      </p:sp>
      <p:sp>
        <p:nvSpPr>
          <p:cNvPr id="2311" name="Google Shape;2311;p65"/>
          <p:cNvSpPr txBox="1"/>
          <p:nvPr/>
        </p:nvSpPr>
        <p:spPr>
          <a:xfrm>
            <a:off x="4611338" y="1320300"/>
            <a:ext cx="1778700" cy="3561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1">
              <a:lnSpc>
                <a:spcPct val="80000"/>
              </a:lnSpc>
              <a:spcBef>
                <a:spcPts val="0"/>
              </a:spcBef>
              <a:spcAft>
                <a:spcPts val="0"/>
              </a:spcAft>
              <a:buNone/>
            </a:pPr>
            <a:r>
              <a:rPr lang="fa-IR" sz="2000" b="1" dirty="0">
                <a:solidFill>
                  <a:schemeClr val="lt1"/>
                </a:solidFill>
                <a:latin typeface="Quicksand"/>
                <a:ea typeface="Quicksand"/>
                <a:cs typeface="B Nazanin" panose="00000400000000000000" pitchFamily="2" charset="-78"/>
                <a:sym typeface="Quicksand"/>
              </a:rPr>
              <a:t>چهار شنبه</a:t>
            </a:r>
            <a:endParaRPr sz="2000" b="1" dirty="0">
              <a:solidFill>
                <a:schemeClr val="lt1"/>
              </a:solidFill>
              <a:latin typeface="Quicksand"/>
              <a:ea typeface="Quicksand"/>
              <a:cs typeface="B Nazanin" panose="00000400000000000000" pitchFamily="2" charset="-78"/>
              <a:sym typeface="Quicksand"/>
            </a:endParaRPr>
          </a:p>
        </p:txBody>
      </p:sp>
      <p:sp>
        <p:nvSpPr>
          <p:cNvPr id="2312" name="Google Shape;2312;p65"/>
          <p:cNvSpPr/>
          <p:nvPr/>
        </p:nvSpPr>
        <p:spPr>
          <a:xfrm>
            <a:off x="6481054" y="1676450"/>
            <a:ext cx="1778700" cy="1115100"/>
          </a:xfrm>
          <a:prstGeom prst="rect">
            <a:avLst/>
          </a:prstGeom>
          <a:no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1">
              <a:lnSpc>
                <a:spcPct val="115000"/>
              </a:lnSpc>
              <a:spcBef>
                <a:spcPts val="0"/>
              </a:spcBef>
              <a:spcAft>
                <a:spcPts val="0"/>
              </a:spcAft>
              <a:buNone/>
            </a:pPr>
            <a:r>
              <a:rPr lang="fa-IR" dirty="0">
                <a:solidFill>
                  <a:schemeClr val="dk1"/>
                </a:solidFill>
                <a:latin typeface="Quicksand Medium"/>
                <a:ea typeface="Quicksand Medium"/>
                <a:cs typeface="B Nazanin" panose="00000400000000000000" pitchFamily="2" charset="-78"/>
                <a:sym typeface="Quicksand Medium"/>
              </a:rPr>
              <a:t>قالب پاورپوینت حیوانات قابل ویرایش می باشد</a:t>
            </a:r>
            <a:endParaRPr dirty="0">
              <a:solidFill>
                <a:schemeClr val="dk1"/>
              </a:solidFill>
              <a:latin typeface="Quicksand Medium"/>
              <a:ea typeface="Quicksand Medium"/>
              <a:cs typeface="B Nazanin" panose="00000400000000000000" pitchFamily="2" charset="-78"/>
              <a:sym typeface="Quicksand Medium"/>
            </a:endParaRPr>
          </a:p>
        </p:txBody>
      </p:sp>
      <p:sp>
        <p:nvSpPr>
          <p:cNvPr id="2313" name="Google Shape;2313;p65"/>
          <p:cNvSpPr txBox="1"/>
          <p:nvPr/>
        </p:nvSpPr>
        <p:spPr>
          <a:xfrm>
            <a:off x="6478838" y="1332875"/>
            <a:ext cx="1778700" cy="3435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1">
              <a:lnSpc>
                <a:spcPct val="80000"/>
              </a:lnSpc>
              <a:spcBef>
                <a:spcPts val="0"/>
              </a:spcBef>
              <a:spcAft>
                <a:spcPts val="0"/>
              </a:spcAft>
              <a:buNone/>
            </a:pPr>
            <a:r>
              <a:rPr lang="fa-IR" sz="2000" b="1" dirty="0">
                <a:solidFill>
                  <a:schemeClr val="lt1"/>
                </a:solidFill>
                <a:latin typeface="Quicksand"/>
                <a:ea typeface="Quicksand"/>
                <a:cs typeface="B Nazanin" panose="00000400000000000000" pitchFamily="2" charset="-78"/>
                <a:sym typeface="Quicksand"/>
              </a:rPr>
              <a:t>پنج شنبه</a:t>
            </a:r>
            <a:endParaRPr sz="2000" b="1" dirty="0">
              <a:solidFill>
                <a:schemeClr val="lt1"/>
              </a:solidFill>
              <a:latin typeface="Quicksand"/>
              <a:ea typeface="Quicksand"/>
              <a:cs typeface="B Nazanin" panose="00000400000000000000" pitchFamily="2" charset="-78"/>
              <a:sym typeface="Quicksand"/>
            </a:endParaRPr>
          </a:p>
        </p:txBody>
      </p:sp>
      <p:sp>
        <p:nvSpPr>
          <p:cNvPr id="2314" name="Google Shape;2314;p65"/>
          <p:cNvSpPr txBox="1"/>
          <p:nvPr/>
        </p:nvSpPr>
        <p:spPr>
          <a:xfrm>
            <a:off x="882188" y="2791600"/>
            <a:ext cx="1778700" cy="3561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1">
              <a:lnSpc>
                <a:spcPct val="80000"/>
              </a:lnSpc>
              <a:spcBef>
                <a:spcPts val="0"/>
              </a:spcBef>
              <a:spcAft>
                <a:spcPts val="0"/>
              </a:spcAft>
              <a:buNone/>
            </a:pPr>
            <a:r>
              <a:rPr lang="fa-IR" sz="2000" b="1" dirty="0">
                <a:solidFill>
                  <a:schemeClr val="lt1"/>
                </a:solidFill>
                <a:latin typeface="Quicksand"/>
                <a:ea typeface="Quicksand"/>
                <a:cs typeface="B Nazanin" panose="00000400000000000000" pitchFamily="2" charset="-78"/>
                <a:sym typeface="Quicksand"/>
              </a:rPr>
              <a:t>جمعه</a:t>
            </a:r>
            <a:endParaRPr sz="2000" b="1" dirty="0">
              <a:solidFill>
                <a:schemeClr val="lt1"/>
              </a:solidFill>
              <a:latin typeface="Quicksand"/>
              <a:ea typeface="Quicksand"/>
              <a:cs typeface="B Nazanin" panose="00000400000000000000" pitchFamily="2" charset="-78"/>
              <a:sym typeface="Quicksand"/>
            </a:endParaRPr>
          </a:p>
        </p:txBody>
      </p:sp>
      <p:sp>
        <p:nvSpPr>
          <p:cNvPr id="2315" name="Google Shape;2315;p65"/>
          <p:cNvSpPr txBox="1"/>
          <p:nvPr/>
        </p:nvSpPr>
        <p:spPr>
          <a:xfrm>
            <a:off x="2745638" y="2791600"/>
            <a:ext cx="1778700" cy="3561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1">
              <a:lnSpc>
                <a:spcPct val="80000"/>
              </a:lnSpc>
              <a:spcBef>
                <a:spcPts val="0"/>
              </a:spcBef>
              <a:spcAft>
                <a:spcPts val="0"/>
              </a:spcAft>
              <a:buNone/>
            </a:pPr>
            <a:r>
              <a:rPr lang="fa-IR" sz="2000" b="1" dirty="0">
                <a:solidFill>
                  <a:schemeClr val="lt1"/>
                </a:solidFill>
                <a:latin typeface="Quicksand"/>
                <a:ea typeface="Quicksand"/>
                <a:cs typeface="B Nazanin" panose="00000400000000000000" pitchFamily="2" charset="-78"/>
                <a:sym typeface="Quicksand"/>
              </a:rPr>
              <a:t>شنبه</a:t>
            </a:r>
            <a:endParaRPr sz="2000" b="1" dirty="0">
              <a:solidFill>
                <a:schemeClr val="lt1"/>
              </a:solidFill>
              <a:latin typeface="Quicksand"/>
              <a:ea typeface="Quicksand"/>
              <a:cs typeface="B Nazanin" panose="00000400000000000000" pitchFamily="2" charset="-78"/>
              <a:sym typeface="Quicksand"/>
            </a:endParaRPr>
          </a:p>
        </p:txBody>
      </p:sp>
      <p:sp>
        <p:nvSpPr>
          <p:cNvPr id="2316" name="Google Shape;2316;p65"/>
          <p:cNvSpPr txBox="1"/>
          <p:nvPr/>
        </p:nvSpPr>
        <p:spPr>
          <a:xfrm>
            <a:off x="4609088" y="2791600"/>
            <a:ext cx="1778700" cy="3561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1">
              <a:lnSpc>
                <a:spcPct val="80000"/>
              </a:lnSpc>
              <a:spcBef>
                <a:spcPts val="0"/>
              </a:spcBef>
              <a:spcAft>
                <a:spcPts val="0"/>
              </a:spcAft>
              <a:buNone/>
            </a:pPr>
            <a:r>
              <a:rPr lang="fa-IR" sz="2000" b="1" dirty="0">
                <a:solidFill>
                  <a:schemeClr val="lt1"/>
                </a:solidFill>
                <a:latin typeface="Quicksand"/>
                <a:ea typeface="Quicksand"/>
                <a:cs typeface="B Nazanin" panose="00000400000000000000" pitchFamily="2" charset="-78"/>
                <a:sym typeface="Quicksand"/>
              </a:rPr>
              <a:t>یکشنبه</a:t>
            </a:r>
            <a:endParaRPr sz="2000" b="1" dirty="0">
              <a:solidFill>
                <a:schemeClr val="lt1"/>
              </a:solidFill>
              <a:latin typeface="Quicksand"/>
              <a:ea typeface="Quicksand"/>
              <a:cs typeface="B Nazanin" panose="00000400000000000000" pitchFamily="2" charset="-78"/>
              <a:sym typeface="Quicksand"/>
            </a:endParaRPr>
          </a:p>
        </p:txBody>
      </p:sp>
      <p:sp>
        <p:nvSpPr>
          <p:cNvPr id="2317" name="Google Shape;2317;p65"/>
          <p:cNvSpPr/>
          <p:nvPr/>
        </p:nvSpPr>
        <p:spPr>
          <a:xfrm>
            <a:off x="882187" y="3147575"/>
            <a:ext cx="1778700" cy="1115100"/>
          </a:xfrm>
          <a:prstGeom prst="rect">
            <a:avLst/>
          </a:prstGeom>
          <a:no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1">
              <a:lnSpc>
                <a:spcPct val="115000"/>
              </a:lnSpc>
              <a:spcBef>
                <a:spcPts val="0"/>
              </a:spcBef>
              <a:spcAft>
                <a:spcPts val="0"/>
              </a:spcAft>
              <a:buClr>
                <a:srgbClr val="000000"/>
              </a:buClr>
              <a:buSzPts val="1100"/>
              <a:buFont typeface="Arial"/>
              <a:buNone/>
            </a:pPr>
            <a:r>
              <a:rPr lang="fa-IR" dirty="0">
                <a:solidFill>
                  <a:schemeClr val="dk1"/>
                </a:solidFill>
                <a:latin typeface="Quicksand Medium"/>
                <a:ea typeface="Quicksand Medium"/>
                <a:cs typeface="B Nazanin" panose="00000400000000000000" pitchFamily="2" charset="-78"/>
                <a:sym typeface="Quicksand Medium"/>
              </a:rPr>
              <a:t>قالب پاورپوینت حیوانات قابل ویرایش می باشد</a:t>
            </a:r>
            <a:endParaRPr dirty="0">
              <a:solidFill>
                <a:schemeClr val="dk1"/>
              </a:solidFill>
              <a:latin typeface="Quicksand Medium"/>
              <a:ea typeface="Quicksand Medium"/>
              <a:cs typeface="B Nazanin" panose="00000400000000000000" pitchFamily="2" charset="-78"/>
              <a:sym typeface="Quicksand Medium"/>
            </a:endParaRPr>
          </a:p>
        </p:txBody>
      </p:sp>
      <p:sp>
        <p:nvSpPr>
          <p:cNvPr id="2318" name="Google Shape;2318;p65"/>
          <p:cNvSpPr/>
          <p:nvPr/>
        </p:nvSpPr>
        <p:spPr>
          <a:xfrm>
            <a:off x="2745636" y="3147584"/>
            <a:ext cx="1778700" cy="1115100"/>
          </a:xfrm>
          <a:prstGeom prst="rect">
            <a:avLst/>
          </a:prstGeom>
          <a:no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1">
              <a:lnSpc>
                <a:spcPct val="115000"/>
              </a:lnSpc>
              <a:spcBef>
                <a:spcPts val="0"/>
              </a:spcBef>
              <a:spcAft>
                <a:spcPts val="0"/>
              </a:spcAft>
              <a:buClr>
                <a:srgbClr val="000000"/>
              </a:buClr>
              <a:buSzPts val="1100"/>
              <a:buFont typeface="Arial"/>
              <a:buNone/>
            </a:pPr>
            <a:r>
              <a:rPr lang="fa-IR" dirty="0">
                <a:solidFill>
                  <a:schemeClr val="dk1"/>
                </a:solidFill>
                <a:latin typeface="Quicksand Medium"/>
                <a:ea typeface="Quicksand Medium"/>
                <a:cs typeface="B Nazanin" panose="00000400000000000000" pitchFamily="2" charset="-78"/>
                <a:sym typeface="Quicksand Medium"/>
              </a:rPr>
              <a:t>قالب پاورپوینت حیوانات قابل ویرایش می باشد</a:t>
            </a:r>
            <a:endParaRPr dirty="0">
              <a:solidFill>
                <a:schemeClr val="dk1"/>
              </a:solidFill>
              <a:latin typeface="Quicksand Medium"/>
              <a:ea typeface="Quicksand Medium"/>
              <a:cs typeface="B Nazanin" panose="00000400000000000000" pitchFamily="2" charset="-78"/>
              <a:sym typeface="Quicksand Medium"/>
            </a:endParaRPr>
          </a:p>
        </p:txBody>
      </p:sp>
      <p:sp>
        <p:nvSpPr>
          <p:cNvPr id="2319" name="Google Shape;2319;p65"/>
          <p:cNvSpPr/>
          <p:nvPr/>
        </p:nvSpPr>
        <p:spPr>
          <a:xfrm>
            <a:off x="4609102" y="3147575"/>
            <a:ext cx="1778700" cy="1115100"/>
          </a:xfrm>
          <a:prstGeom prst="rect">
            <a:avLst/>
          </a:prstGeom>
          <a:no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1">
              <a:lnSpc>
                <a:spcPct val="115000"/>
              </a:lnSpc>
              <a:spcBef>
                <a:spcPts val="0"/>
              </a:spcBef>
              <a:spcAft>
                <a:spcPts val="0"/>
              </a:spcAft>
              <a:buClr>
                <a:srgbClr val="000000"/>
              </a:buClr>
              <a:buSzPts val="1100"/>
              <a:buFont typeface="Arial"/>
              <a:buNone/>
            </a:pPr>
            <a:r>
              <a:rPr lang="fa-IR" dirty="0">
                <a:solidFill>
                  <a:schemeClr val="dk1"/>
                </a:solidFill>
                <a:latin typeface="Quicksand Medium"/>
                <a:ea typeface="Quicksand Medium"/>
                <a:cs typeface="B Nazanin" panose="00000400000000000000" pitchFamily="2" charset="-78"/>
                <a:sym typeface="Quicksand Medium"/>
              </a:rPr>
              <a:t>قالب پاورپوینت حیوانات قابل ویرایش می باشد</a:t>
            </a:r>
            <a:endParaRPr dirty="0">
              <a:solidFill>
                <a:schemeClr val="dk1"/>
              </a:solidFill>
              <a:latin typeface="Quicksand Medium"/>
              <a:ea typeface="Quicksand Medium"/>
              <a:cs typeface="B Nazanin" panose="00000400000000000000" pitchFamily="2" charset="-78"/>
              <a:sym typeface="Quicksand Medium"/>
            </a:endParaRPr>
          </a:p>
        </p:txBody>
      </p:sp>
      <p:graphicFrame>
        <p:nvGraphicFramePr>
          <p:cNvPr id="2320" name="Google Shape;2320;p65"/>
          <p:cNvGraphicFramePr/>
          <p:nvPr/>
        </p:nvGraphicFramePr>
        <p:xfrm>
          <a:off x="6483025" y="3142613"/>
          <a:ext cx="1778725" cy="1120000"/>
        </p:xfrm>
        <a:graphic>
          <a:graphicData uri="http://schemas.openxmlformats.org/drawingml/2006/table">
            <a:tbl>
              <a:tblPr>
                <a:noFill/>
                <a:tableStyleId>{D78CDBA9-6F9F-4663-8951-756A0DB6B279}</a:tableStyleId>
              </a:tblPr>
              <a:tblGrid>
                <a:gridCol w="262075">
                  <a:extLst>
                    <a:ext uri="{9D8B030D-6E8A-4147-A177-3AD203B41FA5}">
                      <a16:colId xmlns:a16="http://schemas.microsoft.com/office/drawing/2014/main" val="20000"/>
                    </a:ext>
                  </a:extLst>
                </a:gridCol>
                <a:gridCol w="262075">
                  <a:extLst>
                    <a:ext uri="{9D8B030D-6E8A-4147-A177-3AD203B41FA5}">
                      <a16:colId xmlns:a16="http://schemas.microsoft.com/office/drawing/2014/main" val="20001"/>
                    </a:ext>
                  </a:extLst>
                </a:gridCol>
                <a:gridCol w="262075">
                  <a:extLst>
                    <a:ext uri="{9D8B030D-6E8A-4147-A177-3AD203B41FA5}">
                      <a16:colId xmlns:a16="http://schemas.microsoft.com/office/drawing/2014/main" val="20002"/>
                    </a:ext>
                  </a:extLst>
                </a:gridCol>
                <a:gridCol w="262075">
                  <a:extLst>
                    <a:ext uri="{9D8B030D-6E8A-4147-A177-3AD203B41FA5}">
                      <a16:colId xmlns:a16="http://schemas.microsoft.com/office/drawing/2014/main" val="20003"/>
                    </a:ext>
                  </a:extLst>
                </a:gridCol>
                <a:gridCol w="262075">
                  <a:extLst>
                    <a:ext uri="{9D8B030D-6E8A-4147-A177-3AD203B41FA5}">
                      <a16:colId xmlns:a16="http://schemas.microsoft.com/office/drawing/2014/main" val="20004"/>
                    </a:ext>
                  </a:extLst>
                </a:gridCol>
                <a:gridCol w="262075">
                  <a:extLst>
                    <a:ext uri="{9D8B030D-6E8A-4147-A177-3AD203B41FA5}">
                      <a16:colId xmlns:a16="http://schemas.microsoft.com/office/drawing/2014/main" val="20005"/>
                    </a:ext>
                  </a:extLst>
                </a:gridCol>
                <a:gridCol w="206275">
                  <a:extLst>
                    <a:ext uri="{9D8B030D-6E8A-4147-A177-3AD203B41FA5}">
                      <a16:colId xmlns:a16="http://schemas.microsoft.com/office/drawing/2014/main" val="20006"/>
                    </a:ext>
                  </a:extLst>
                </a:gridCol>
              </a:tblGrid>
              <a:tr h="224000">
                <a:tc>
                  <a:txBody>
                    <a:bodyPr/>
                    <a:lstStyle/>
                    <a:p>
                      <a:pPr marL="0" lvl="0" indent="0" algn="ctr" rtl="0">
                        <a:spcBef>
                          <a:spcPts val="0"/>
                        </a:spcBef>
                        <a:spcAft>
                          <a:spcPts val="0"/>
                        </a:spcAft>
                        <a:buNone/>
                      </a:pP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accent1"/>
                      </a:solidFill>
                      <a:prstDash val="solid"/>
                      <a:round/>
                      <a:headEnd type="none" w="sm" len="sm"/>
                      <a:tailEnd type="none" w="sm" len="sm"/>
                    </a:lnL>
                    <a:lnR w="9525" cap="flat" cmpd="sng">
                      <a:solidFill>
                        <a:schemeClr val="accent1"/>
                      </a:solidFill>
                      <a:prstDash val="solid"/>
                      <a:round/>
                      <a:headEnd type="none" w="sm" len="sm"/>
                      <a:tailEnd type="none" w="sm" len="sm"/>
                    </a:lnR>
                    <a:lnT w="9525" cap="flat" cmpd="sng">
                      <a:solidFill>
                        <a:schemeClr val="accent1"/>
                      </a:solidFill>
                      <a:prstDash val="solid"/>
                      <a:round/>
                      <a:headEnd type="none" w="sm" len="sm"/>
                      <a:tailEnd type="none" w="sm" len="sm"/>
                    </a:lnT>
                    <a:lnB w="9525" cap="flat" cmpd="sng">
                      <a:solidFill>
                        <a:schemeClr val="accent1"/>
                      </a:solidFill>
                      <a:prstDash val="solid"/>
                      <a:round/>
                      <a:headEnd type="none" w="sm" len="sm"/>
                      <a:tailEnd type="none" w="sm" len="sm"/>
                    </a:lnB>
                  </a:tcPr>
                </a:tc>
                <a:tc>
                  <a:txBody>
                    <a:bodyPr/>
                    <a:lstStyle/>
                    <a:p>
                      <a:pPr marL="0" lvl="0" indent="0" algn="ctr" rtl="0">
                        <a:spcBef>
                          <a:spcPts val="0"/>
                        </a:spcBef>
                        <a:spcAft>
                          <a:spcPts val="0"/>
                        </a:spcAft>
                        <a:buNone/>
                      </a:pP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accent1"/>
                      </a:solidFill>
                      <a:prstDash val="solid"/>
                      <a:round/>
                      <a:headEnd type="none" w="sm" len="sm"/>
                      <a:tailEnd type="none" w="sm" len="sm"/>
                    </a:lnL>
                    <a:lnR w="9525" cap="flat" cmpd="sng">
                      <a:solidFill>
                        <a:schemeClr val="lt2"/>
                      </a:solidFill>
                      <a:prstDash val="solid"/>
                      <a:round/>
                      <a:headEnd type="none" w="sm" len="sm"/>
                      <a:tailEnd type="none" w="sm" len="sm"/>
                    </a:lnR>
                    <a:lnT w="9525" cap="flat" cmpd="sng">
                      <a:solidFill>
                        <a:schemeClr val="accent1"/>
                      </a:solidFill>
                      <a:prstDash val="solid"/>
                      <a:round/>
                      <a:headEnd type="none" w="sm" len="sm"/>
                      <a:tailEnd type="none" w="sm" len="sm"/>
                    </a:lnT>
                    <a:lnB w="9525" cap="flat" cmpd="sng">
                      <a:solidFill>
                        <a:schemeClr val="accent1"/>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chemeClr val="dk1"/>
                          </a:solidFill>
                          <a:latin typeface="Quicksand Medium"/>
                          <a:ea typeface="Quicksand Medium"/>
                          <a:cs typeface="Quicksand Medium"/>
                          <a:sym typeface="Quicksand Medium"/>
                        </a:rPr>
                        <a:t>1</a:t>
                      </a: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lt2"/>
                      </a:solidFill>
                      <a:prstDash val="solid"/>
                      <a:round/>
                      <a:headEnd type="none" w="sm" len="sm"/>
                      <a:tailEnd type="none" w="sm" len="sm"/>
                    </a:lnL>
                    <a:lnR w="9525" cap="flat" cmpd="sng">
                      <a:solidFill>
                        <a:schemeClr val="lt2"/>
                      </a:solidFill>
                      <a:prstDash val="solid"/>
                      <a:round/>
                      <a:headEnd type="none" w="sm" len="sm"/>
                      <a:tailEnd type="none" w="sm" len="sm"/>
                    </a:lnR>
                    <a:lnT w="9525" cap="flat" cmpd="sng">
                      <a:solidFill>
                        <a:schemeClr val="lt2"/>
                      </a:solidFill>
                      <a:prstDash val="solid"/>
                      <a:round/>
                      <a:headEnd type="none" w="sm" len="sm"/>
                      <a:tailEnd type="none" w="sm" len="sm"/>
                    </a:lnT>
                    <a:lnB w="9525" cap="flat" cmpd="sng">
                      <a:solidFill>
                        <a:schemeClr val="lt2"/>
                      </a:solidFill>
                      <a:prstDash val="solid"/>
                      <a:round/>
                      <a:headEnd type="none" w="sm" len="sm"/>
                      <a:tailEnd type="none" w="sm" len="sm"/>
                    </a:lnB>
                    <a:solidFill>
                      <a:schemeClr val="lt2"/>
                    </a:solidFill>
                  </a:tcPr>
                </a:tc>
                <a:tc>
                  <a:txBody>
                    <a:bodyPr/>
                    <a:lstStyle/>
                    <a:p>
                      <a:pPr marL="0" lvl="0" indent="0" algn="ctr" rtl="0">
                        <a:spcBef>
                          <a:spcPts val="0"/>
                        </a:spcBef>
                        <a:spcAft>
                          <a:spcPts val="0"/>
                        </a:spcAft>
                        <a:buNone/>
                      </a:pPr>
                      <a:r>
                        <a:rPr lang="en" sz="1100">
                          <a:solidFill>
                            <a:schemeClr val="dk1"/>
                          </a:solidFill>
                          <a:latin typeface="Quicksand Medium"/>
                          <a:ea typeface="Quicksand Medium"/>
                          <a:cs typeface="Quicksand Medium"/>
                          <a:sym typeface="Quicksand Medium"/>
                        </a:rPr>
                        <a:t>2</a:t>
                      </a: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lt2"/>
                      </a:solidFill>
                      <a:prstDash val="solid"/>
                      <a:round/>
                      <a:headEnd type="none" w="sm" len="sm"/>
                      <a:tailEnd type="none" w="sm" len="sm"/>
                    </a:lnL>
                    <a:lnR w="9525" cap="flat" cmpd="sng">
                      <a:solidFill>
                        <a:schemeClr val="lt2"/>
                      </a:solidFill>
                      <a:prstDash val="solid"/>
                      <a:round/>
                      <a:headEnd type="none" w="sm" len="sm"/>
                      <a:tailEnd type="none" w="sm" len="sm"/>
                    </a:lnR>
                    <a:lnT w="9525" cap="flat" cmpd="sng">
                      <a:solidFill>
                        <a:schemeClr val="lt2"/>
                      </a:solidFill>
                      <a:prstDash val="solid"/>
                      <a:round/>
                      <a:headEnd type="none" w="sm" len="sm"/>
                      <a:tailEnd type="none" w="sm" len="sm"/>
                    </a:lnT>
                    <a:lnB w="9525" cap="flat" cmpd="sng">
                      <a:solidFill>
                        <a:schemeClr val="lt2"/>
                      </a:solidFill>
                      <a:prstDash val="solid"/>
                      <a:round/>
                      <a:headEnd type="none" w="sm" len="sm"/>
                      <a:tailEnd type="none" w="sm" len="sm"/>
                    </a:lnB>
                    <a:solidFill>
                      <a:schemeClr val="lt2"/>
                    </a:solidFill>
                  </a:tcPr>
                </a:tc>
                <a:tc>
                  <a:txBody>
                    <a:bodyPr/>
                    <a:lstStyle/>
                    <a:p>
                      <a:pPr marL="0" lvl="0" indent="0" algn="ctr" rtl="0">
                        <a:spcBef>
                          <a:spcPts val="0"/>
                        </a:spcBef>
                        <a:spcAft>
                          <a:spcPts val="0"/>
                        </a:spcAft>
                        <a:buNone/>
                      </a:pPr>
                      <a:r>
                        <a:rPr lang="en" sz="1100">
                          <a:solidFill>
                            <a:schemeClr val="dk1"/>
                          </a:solidFill>
                          <a:latin typeface="Quicksand Medium"/>
                          <a:ea typeface="Quicksand Medium"/>
                          <a:cs typeface="Quicksand Medium"/>
                          <a:sym typeface="Quicksand Medium"/>
                        </a:rPr>
                        <a:t>3</a:t>
                      </a: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lt2"/>
                      </a:solidFill>
                      <a:prstDash val="solid"/>
                      <a:round/>
                      <a:headEnd type="none" w="sm" len="sm"/>
                      <a:tailEnd type="none" w="sm" len="sm"/>
                    </a:lnL>
                    <a:lnR w="9525" cap="flat" cmpd="sng">
                      <a:solidFill>
                        <a:schemeClr val="lt2"/>
                      </a:solidFill>
                      <a:prstDash val="solid"/>
                      <a:round/>
                      <a:headEnd type="none" w="sm" len="sm"/>
                      <a:tailEnd type="none" w="sm" len="sm"/>
                    </a:lnR>
                    <a:lnT w="9525" cap="flat" cmpd="sng">
                      <a:solidFill>
                        <a:schemeClr val="lt2"/>
                      </a:solidFill>
                      <a:prstDash val="solid"/>
                      <a:round/>
                      <a:headEnd type="none" w="sm" len="sm"/>
                      <a:tailEnd type="none" w="sm" len="sm"/>
                    </a:lnT>
                    <a:lnB w="9525" cap="flat" cmpd="sng">
                      <a:solidFill>
                        <a:schemeClr val="lt2"/>
                      </a:solidFill>
                      <a:prstDash val="solid"/>
                      <a:round/>
                      <a:headEnd type="none" w="sm" len="sm"/>
                      <a:tailEnd type="none" w="sm" len="sm"/>
                    </a:lnB>
                    <a:solidFill>
                      <a:schemeClr val="lt2"/>
                    </a:solidFill>
                  </a:tcPr>
                </a:tc>
                <a:tc>
                  <a:txBody>
                    <a:bodyPr/>
                    <a:lstStyle/>
                    <a:p>
                      <a:pPr marL="0" lvl="0" indent="0" algn="ctr" rtl="0">
                        <a:spcBef>
                          <a:spcPts val="0"/>
                        </a:spcBef>
                        <a:spcAft>
                          <a:spcPts val="0"/>
                        </a:spcAft>
                        <a:buNone/>
                      </a:pPr>
                      <a:r>
                        <a:rPr lang="en" sz="1100">
                          <a:solidFill>
                            <a:schemeClr val="dk1"/>
                          </a:solidFill>
                          <a:latin typeface="Quicksand Medium"/>
                          <a:ea typeface="Quicksand Medium"/>
                          <a:cs typeface="Quicksand Medium"/>
                          <a:sym typeface="Quicksand Medium"/>
                        </a:rPr>
                        <a:t>4</a:t>
                      </a: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lt2"/>
                      </a:solidFill>
                      <a:prstDash val="solid"/>
                      <a:round/>
                      <a:headEnd type="none" w="sm" len="sm"/>
                      <a:tailEnd type="none" w="sm" len="sm"/>
                    </a:lnL>
                    <a:lnR w="9525" cap="flat" cmpd="sng">
                      <a:solidFill>
                        <a:schemeClr val="lt2"/>
                      </a:solidFill>
                      <a:prstDash val="solid"/>
                      <a:round/>
                      <a:headEnd type="none" w="sm" len="sm"/>
                      <a:tailEnd type="none" w="sm" len="sm"/>
                    </a:lnR>
                    <a:lnT w="9525" cap="flat" cmpd="sng">
                      <a:solidFill>
                        <a:schemeClr val="lt2"/>
                      </a:solidFill>
                      <a:prstDash val="solid"/>
                      <a:round/>
                      <a:headEnd type="none" w="sm" len="sm"/>
                      <a:tailEnd type="none" w="sm" len="sm"/>
                    </a:lnT>
                    <a:lnB w="9525" cap="flat" cmpd="sng">
                      <a:solidFill>
                        <a:schemeClr val="lt2"/>
                      </a:solidFill>
                      <a:prstDash val="solid"/>
                      <a:round/>
                      <a:headEnd type="none" w="sm" len="sm"/>
                      <a:tailEnd type="none" w="sm" len="sm"/>
                    </a:lnB>
                    <a:solidFill>
                      <a:schemeClr val="lt2"/>
                    </a:solidFill>
                  </a:tcPr>
                </a:tc>
                <a:tc>
                  <a:txBody>
                    <a:bodyPr/>
                    <a:lstStyle/>
                    <a:p>
                      <a:pPr marL="0" lvl="0" indent="0" algn="ctr" rtl="0">
                        <a:spcBef>
                          <a:spcPts val="0"/>
                        </a:spcBef>
                        <a:spcAft>
                          <a:spcPts val="0"/>
                        </a:spcAft>
                        <a:buNone/>
                      </a:pPr>
                      <a:r>
                        <a:rPr lang="en" sz="1100">
                          <a:solidFill>
                            <a:schemeClr val="dk1"/>
                          </a:solidFill>
                          <a:latin typeface="Quicksand Medium"/>
                          <a:ea typeface="Quicksand Medium"/>
                          <a:cs typeface="Quicksand Medium"/>
                          <a:sym typeface="Quicksand Medium"/>
                        </a:rPr>
                        <a:t>5</a:t>
                      </a: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lt2"/>
                      </a:solidFill>
                      <a:prstDash val="solid"/>
                      <a:round/>
                      <a:headEnd type="none" w="sm" len="sm"/>
                      <a:tailEnd type="none" w="sm" len="sm"/>
                    </a:lnL>
                    <a:lnR w="9525" cap="flat" cmpd="sng">
                      <a:solidFill>
                        <a:schemeClr val="lt2"/>
                      </a:solidFill>
                      <a:prstDash val="solid"/>
                      <a:round/>
                      <a:headEnd type="none" w="sm" len="sm"/>
                      <a:tailEnd type="none" w="sm" len="sm"/>
                    </a:lnR>
                    <a:lnT w="9525" cap="flat" cmpd="sng">
                      <a:solidFill>
                        <a:schemeClr val="lt2"/>
                      </a:solidFill>
                      <a:prstDash val="solid"/>
                      <a:round/>
                      <a:headEnd type="none" w="sm" len="sm"/>
                      <a:tailEnd type="none" w="sm" len="sm"/>
                    </a:lnT>
                    <a:lnB w="9525" cap="flat" cmpd="sng">
                      <a:solidFill>
                        <a:schemeClr val="lt2"/>
                      </a:solidFill>
                      <a:prstDash val="solid"/>
                      <a:round/>
                      <a:headEnd type="none" w="sm" len="sm"/>
                      <a:tailEnd type="none" w="sm" len="sm"/>
                    </a:lnB>
                    <a:solidFill>
                      <a:schemeClr val="lt2"/>
                    </a:solidFill>
                  </a:tcPr>
                </a:tc>
                <a:extLst>
                  <a:ext uri="{0D108BD9-81ED-4DB2-BD59-A6C34878D82A}">
                    <a16:rowId xmlns:a16="http://schemas.microsoft.com/office/drawing/2014/main" val="10000"/>
                  </a:ext>
                </a:extLst>
              </a:tr>
              <a:tr h="224000">
                <a:tc>
                  <a:txBody>
                    <a:bodyPr/>
                    <a:lstStyle/>
                    <a:p>
                      <a:pPr marL="0" lvl="0" indent="0" algn="ctr" rtl="0">
                        <a:spcBef>
                          <a:spcPts val="0"/>
                        </a:spcBef>
                        <a:spcAft>
                          <a:spcPts val="0"/>
                        </a:spcAft>
                        <a:buNone/>
                      </a:pPr>
                      <a:r>
                        <a:rPr lang="en" sz="1100">
                          <a:solidFill>
                            <a:schemeClr val="dk1"/>
                          </a:solidFill>
                          <a:latin typeface="Quicksand Medium"/>
                          <a:ea typeface="Quicksand Medium"/>
                          <a:cs typeface="Quicksand Medium"/>
                          <a:sym typeface="Quicksand Medium"/>
                        </a:rPr>
                        <a:t>6</a:t>
                      </a: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accent1"/>
                      </a:solidFill>
                      <a:prstDash val="solid"/>
                      <a:round/>
                      <a:headEnd type="none" w="sm" len="sm"/>
                      <a:tailEnd type="none" w="sm" len="sm"/>
                    </a:lnL>
                    <a:lnR w="9525" cap="flat" cmpd="sng">
                      <a:solidFill>
                        <a:schemeClr val="accent1"/>
                      </a:solidFill>
                      <a:prstDash val="solid"/>
                      <a:round/>
                      <a:headEnd type="none" w="sm" len="sm"/>
                      <a:tailEnd type="none" w="sm" len="sm"/>
                    </a:lnR>
                    <a:lnT w="9525" cap="flat" cmpd="sng">
                      <a:solidFill>
                        <a:schemeClr val="accent1"/>
                      </a:solidFill>
                      <a:prstDash val="solid"/>
                      <a:round/>
                      <a:headEnd type="none" w="sm" len="sm"/>
                      <a:tailEnd type="none" w="sm" len="sm"/>
                    </a:lnT>
                    <a:lnB w="9525" cap="flat" cmpd="sng">
                      <a:solidFill>
                        <a:schemeClr val="accent1"/>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chemeClr val="dk1"/>
                          </a:solidFill>
                          <a:latin typeface="Quicksand Medium"/>
                          <a:ea typeface="Quicksand Medium"/>
                          <a:cs typeface="Quicksand Medium"/>
                          <a:sym typeface="Quicksand Medium"/>
                        </a:rPr>
                        <a:t>7</a:t>
                      </a: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accent1"/>
                      </a:solidFill>
                      <a:prstDash val="solid"/>
                      <a:round/>
                      <a:headEnd type="none" w="sm" len="sm"/>
                      <a:tailEnd type="none" w="sm" len="sm"/>
                    </a:lnL>
                    <a:lnR w="9525" cap="flat" cmpd="sng">
                      <a:solidFill>
                        <a:schemeClr val="accent1"/>
                      </a:solidFill>
                      <a:prstDash val="solid"/>
                      <a:round/>
                      <a:headEnd type="none" w="sm" len="sm"/>
                      <a:tailEnd type="none" w="sm" len="sm"/>
                    </a:lnR>
                    <a:lnT w="9525" cap="flat" cmpd="sng">
                      <a:solidFill>
                        <a:schemeClr val="accent1"/>
                      </a:solidFill>
                      <a:prstDash val="solid"/>
                      <a:round/>
                      <a:headEnd type="none" w="sm" len="sm"/>
                      <a:tailEnd type="none" w="sm" len="sm"/>
                    </a:lnT>
                    <a:lnB w="9525" cap="flat" cmpd="sng">
                      <a:solidFill>
                        <a:schemeClr val="accent1"/>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chemeClr val="dk1"/>
                          </a:solidFill>
                          <a:latin typeface="Quicksand Medium"/>
                          <a:ea typeface="Quicksand Medium"/>
                          <a:cs typeface="Quicksand Medium"/>
                          <a:sym typeface="Quicksand Medium"/>
                        </a:rPr>
                        <a:t>8</a:t>
                      </a: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accent1"/>
                      </a:solidFill>
                      <a:prstDash val="solid"/>
                      <a:round/>
                      <a:headEnd type="none" w="sm" len="sm"/>
                      <a:tailEnd type="none" w="sm" len="sm"/>
                    </a:lnL>
                    <a:lnR w="9525" cap="flat" cmpd="sng">
                      <a:solidFill>
                        <a:schemeClr val="accent1"/>
                      </a:solidFill>
                      <a:prstDash val="solid"/>
                      <a:round/>
                      <a:headEnd type="none" w="sm" len="sm"/>
                      <a:tailEnd type="none" w="sm" len="sm"/>
                    </a:lnR>
                    <a:lnT w="9525" cap="flat" cmpd="sng">
                      <a:solidFill>
                        <a:schemeClr val="lt2"/>
                      </a:solidFill>
                      <a:prstDash val="solid"/>
                      <a:round/>
                      <a:headEnd type="none" w="sm" len="sm"/>
                      <a:tailEnd type="none" w="sm" len="sm"/>
                    </a:lnT>
                    <a:lnB w="9525" cap="flat" cmpd="sng">
                      <a:solidFill>
                        <a:schemeClr val="accent1"/>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chemeClr val="dk1"/>
                          </a:solidFill>
                          <a:latin typeface="Quicksand Medium"/>
                          <a:ea typeface="Quicksand Medium"/>
                          <a:cs typeface="Quicksand Medium"/>
                          <a:sym typeface="Quicksand Medium"/>
                        </a:rPr>
                        <a:t>9</a:t>
                      </a: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accent1"/>
                      </a:solidFill>
                      <a:prstDash val="solid"/>
                      <a:round/>
                      <a:headEnd type="none" w="sm" len="sm"/>
                      <a:tailEnd type="none" w="sm" len="sm"/>
                    </a:lnL>
                    <a:lnR w="9525" cap="flat" cmpd="sng">
                      <a:solidFill>
                        <a:schemeClr val="accent1"/>
                      </a:solidFill>
                      <a:prstDash val="solid"/>
                      <a:round/>
                      <a:headEnd type="none" w="sm" len="sm"/>
                      <a:tailEnd type="none" w="sm" len="sm"/>
                    </a:lnR>
                    <a:lnT w="9525" cap="flat" cmpd="sng">
                      <a:solidFill>
                        <a:schemeClr val="lt2"/>
                      </a:solidFill>
                      <a:prstDash val="solid"/>
                      <a:round/>
                      <a:headEnd type="none" w="sm" len="sm"/>
                      <a:tailEnd type="none" w="sm" len="sm"/>
                    </a:lnT>
                    <a:lnB w="9525" cap="flat" cmpd="sng">
                      <a:solidFill>
                        <a:schemeClr val="accent1"/>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chemeClr val="dk1"/>
                          </a:solidFill>
                          <a:latin typeface="Quicksand Medium"/>
                          <a:ea typeface="Quicksand Medium"/>
                          <a:cs typeface="Quicksand Medium"/>
                          <a:sym typeface="Quicksand Medium"/>
                        </a:rPr>
                        <a:t>10</a:t>
                      </a: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accent1"/>
                      </a:solidFill>
                      <a:prstDash val="solid"/>
                      <a:round/>
                      <a:headEnd type="none" w="sm" len="sm"/>
                      <a:tailEnd type="none" w="sm" len="sm"/>
                    </a:lnL>
                    <a:lnR w="9525" cap="flat" cmpd="sng">
                      <a:solidFill>
                        <a:schemeClr val="accent1"/>
                      </a:solidFill>
                      <a:prstDash val="solid"/>
                      <a:round/>
                      <a:headEnd type="none" w="sm" len="sm"/>
                      <a:tailEnd type="none" w="sm" len="sm"/>
                    </a:lnR>
                    <a:lnT w="9525" cap="flat" cmpd="sng">
                      <a:solidFill>
                        <a:schemeClr val="lt2"/>
                      </a:solidFill>
                      <a:prstDash val="solid"/>
                      <a:round/>
                      <a:headEnd type="none" w="sm" len="sm"/>
                      <a:tailEnd type="none" w="sm" len="sm"/>
                    </a:lnT>
                    <a:lnB w="9525" cap="flat" cmpd="sng">
                      <a:solidFill>
                        <a:schemeClr val="accent1"/>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chemeClr val="dk1"/>
                          </a:solidFill>
                          <a:latin typeface="Quicksand Medium"/>
                          <a:ea typeface="Quicksand Medium"/>
                          <a:cs typeface="Quicksand Medium"/>
                          <a:sym typeface="Quicksand Medium"/>
                        </a:rPr>
                        <a:t>11</a:t>
                      </a: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accent1"/>
                      </a:solidFill>
                      <a:prstDash val="solid"/>
                      <a:round/>
                      <a:headEnd type="none" w="sm" len="sm"/>
                      <a:tailEnd type="none" w="sm" len="sm"/>
                    </a:lnL>
                    <a:lnR w="9525" cap="flat" cmpd="sng">
                      <a:solidFill>
                        <a:schemeClr val="accent1"/>
                      </a:solidFill>
                      <a:prstDash val="solid"/>
                      <a:round/>
                      <a:headEnd type="none" w="sm" len="sm"/>
                      <a:tailEnd type="none" w="sm" len="sm"/>
                    </a:lnR>
                    <a:lnT w="9525" cap="flat" cmpd="sng">
                      <a:solidFill>
                        <a:schemeClr val="lt2"/>
                      </a:solidFill>
                      <a:prstDash val="solid"/>
                      <a:round/>
                      <a:headEnd type="none" w="sm" len="sm"/>
                      <a:tailEnd type="none" w="sm" len="sm"/>
                    </a:lnT>
                    <a:lnB w="9525" cap="flat" cmpd="sng">
                      <a:solidFill>
                        <a:schemeClr val="accent1"/>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chemeClr val="dk1"/>
                          </a:solidFill>
                          <a:latin typeface="Quicksand Medium"/>
                          <a:ea typeface="Quicksand Medium"/>
                          <a:cs typeface="Quicksand Medium"/>
                          <a:sym typeface="Quicksand Medium"/>
                        </a:rPr>
                        <a:t>12</a:t>
                      </a: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accent1"/>
                      </a:solidFill>
                      <a:prstDash val="solid"/>
                      <a:round/>
                      <a:headEnd type="none" w="sm" len="sm"/>
                      <a:tailEnd type="none" w="sm" len="sm"/>
                    </a:lnL>
                    <a:lnR w="9525" cap="flat" cmpd="sng">
                      <a:solidFill>
                        <a:schemeClr val="accent1"/>
                      </a:solidFill>
                      <a:prstDash val="solid"/>
                      <a:round/>
                      <a:headEnd type="none" w="sm" len="sm"/>
                      <a:tailEnd type="none" w="sm" len="sm"/>
                    </a:lnR>
                    <a:lnT w="9525" cap="flat" cmpd="sng">
                      <a:solidFill>
                        <a:schemeClr val="lt2"/>
                      </a:solidFill>
                      <a:prstDash val="solid"/>
                      <a:round/>
                      <a:headEnd type="none" w="sm" len="sm"/>
                      <a:tailEnd type="none" w="sm" len="sm"/>
                    </a:lnT>
                    <a:lnB w="9525" cap="flat" cmpd="sng">
                      <a:solidFill>
                        <a:schemeClr val="accent1"/>
                      </a:solidFill>
                      <a:prstDash val="solid"/>
                      <a:round/>
                      <a:headEnd type="none" w="sm" len="sm"/>
                      <a:tailEnd type="none" w="sm" len="sm"/>
                    </a:lnB>
                  </a:tcPr>
                </a:tc>
                <a:extLst>
                  <a:ext uri="{0D108BD9-81ED-4DB2-BD59-A6C34878D82A}">
                    <a16:rowId xmlns:a16="http://schemas.microsoft.com/office/drawing/2014/main" val="10001"/>
                  </a:ext>
                </a:extLst>
              </a:tr>
              <a:tr h="224000">
                <a:tc>
                  <a:txBody>
                    <a:bodyPr/>
                    <a:lstStyle/>
                    <a:p>
                      <a:pPr marL="0" lvl="0" indent="0" algn="ctr" rtl="0">
                        <a:spcBef>
                          <a:spcPts val="0"/>
                        </a:spcBef>
                        <a:spcAft>
                          <a:spcPts val="0"/>
                        </a:spcAft>
                        <a:buNone/>
                      </a:pPr>
                      <a:r>
                        <a:rPr lang="en" sz="1100">
                          <a:solidFill>
                            <a:schemeClr val="dk1"/>
                          </a:solidFill>
                          <a:latin typeface="Quicksand Medium"/>
                          <a:ea typeface="Quicksand Medium"/>
                          <a:cs typeface="Quicksand Medium"/>
                          <a:sym typeface="Quicksand Medium"/>
                        </a:rPr>
                        <a:t>13</a:t>
                      </a: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accent1"/>
                      </a:solidFill>
                      <a:prstDash val="solid"/>
                      <a:round/>
                      <a:headEnd type="none" w="sm" len="sm"/>
                      <a:tailEnd type="none" w="sm" len="sm"/>
                    </a:lnL>
                    <a:lnR w="9525" cap="flat" cmpd="sng">
                      <a:solidFill>
                        <a:schemeClr val="accent1"/>
                      </a:solidFill>
                      <a:prstDash val="solid"/>
                      <a:round/>
                      <a:headEnd type="none" w="sm" len="sm"/>
                      <a:tailEnd type="none" w="sm" len="sm"/>
                    </a:lnR>
                    <a:lnT w="9525" cap="flat" cmpd="sng">
                      <a:solidFill>
                        <a:schemeClr val="accent1"/>
                      </a:solidFill>
                      <a:prstDash val="solid"/>
                      <a:round/>
                      <a:headEnd type="none" w="sm" len="sm"/>
                      <a:tailEnd type="none" w="sm" len="sm"/>
                    </a:lnT>
                    <a:lnB w="9525" cap="flat" cmpd="sng">
                      <a:solidFill>
                        <a:schemeClr val="accent1"/>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chemeClr val="dk1"/>
                          </a:solidFill>
                          <a:latin typeface="Quicksand Medium"/>
                          <a:ea typeface="Quicksand Medium"/>
                          <a:cs typeface="Quicksand Medium"/>
                          <a:sym typeface="Quicksand Medium"/>
                        </a:rPr>
                        <a:t>14</a:t>
                      </a: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accent1"/>
                      </a:solidFill>
                      <a:prstDash val="solid"/>
                      <a:round/>
                      <a:headEnd type="none" w="sm" len="sm"/>
                      <a:tailEnd type="none" w="sm" len="sm"/>
                    </a:lnL>
                    <a:lnR w="9525" cap="flat" cmpd="sng">
                      <a:solidFill>
                        <a:schemeClr val="accent1"/>
                      </a:solidFill>
                      <a:prstDash val="solid"/>
                      <a:round/>
                      <a:headEnd type="none" w="sm" len="sm"/>
                      <a:tailEnd type="none" w="sm" len="sm"/>
                    </a:lnR>
                    <a:lnT w="9525" cap="flat" cmpd="sng">
                      <a:solidFill>
                        <a:schemeClr val="accent1"/>
                      </a:solidFill>
                      <a:prstDash val="solid"/>
                      <a:round/>
                      <a:headEnd type="none" w="sm" len="sm"/>
                      <a:tailEnd type="none" w="sm" len="sm"/>
                    </a:lnT>
                    <a:lnB w="9525" cap="flat" cmpd="sng">
                      <a:solidFill>
                        <a:schemeClr val="accent1"/>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chemeClr val="dk1"/>
                          </a:solidFill>
                          <a:latin typeface="Quicksand Medium"/>
                          <a:ea typeface="Quicksand Medium"/>
                          <a:cs typeface="Quicksand Medium"/>
                          <a:sym typeface="Quicksand Medium"/>
                        </a:rPr>
                        <a:t>15</a:t>
                      </a: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accent1"/>
                      </a:solidFill>
                      <a:prstDash val="solid"/>
                      <a:round/>
                      <a:headEnd type="none" w="sm" len="sm"/>
                      <a:tailEnd type="none" w="sm" len="sm"/>
                    </a:lnL>
                    <a:lnR w="9525" cap="flat" cmpd="sng">
                      <a:solidFill>
                        <a:schemeClr val="accent1"/>
                      </a:solidFill>
                      <a:prstDash val="solid"/>
                      <a:round/>
                      <a:headEnd type="none" w="sm" len="sm"/>
                      <a:tailEnd type="none" w="sm" len="sm"/>
                    </a:lnR>
                    <a:lnT w="9525" cap="flat" cmpd="sng">
                      <a:solidFill>
                        <a:schemeClr val="accent1"/>
                      </a:solidFill>
                      <a:prstDash val="solid"/>
                      <a:round/>
                      <a:headEnd type="none" w="sm" len="sm"/>
                      <a:tailEnd type="none" w="sm" len="sm"/>
                    </a:lnT>
                    <a:lnB w="9525" cap="flat" cmpd="sng">
                      <a:solidFill>
                        <a:schemeClr val="accent1"/>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chemeClr val="dk1"/>
                          </a:solidFill>
                          <a:latin typeface="Quicksand Medium"/>
                          <a:ea typeface="Quicksand Medium"/>
                          <a:cs typeface="Quicksand Medium"/>
                          <a:sym typeface="Quicksand Medium"/>
                        </a:rPr>
                        <a:t>16</a:t>
                      </a: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accent1"/>
                      </a:solidFill>
                      <a:prstDash val="solid"/>
                      <a:round/>
                      <a:headEnd type="none" w="sm" len="sm"/>
                      <a:tailEnd type="none" w="sm" len="sm"/>
                    </a:lnL>
                    <a:lnR w="9525" cap="flat" cmpd="sng">
                      <a:solidFill>
                        <a:schemeClr val="accent1"/>
                      </a:solidFill>
                      <a:prstDash val="solid"/>
                      <a:round/>
                      <a:headEnd type="none" w="sm" len="sm"/>
                      <a:tailEnd type="none" w="sm" len="sm"/>
                    </a:lnR>
                    <a:lnT w="9525" cap="flat" cmpd="sng">
                      <a:solidFill>
                        <a:schemeClr val="accent1"/>
                      </a:solidFill>
                      <a:prstDash val="solid"/>
                      <a:round/>
                      <a:headEnd type="none" w="sm" len="sm"/>
                      <a:tailEnd type="none" w="sm" len="sm"/>
                    </a:lnT>
                    <a:lnB w="9525" cap="flat" cmpd="sng">
                      <a:solidFill>
                        <a:schemeClr val="accent1"/>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chemeClr val="dk1"/>
                          </a:solidFill>
                          <a:latin typeface="Quicksand Medium"/>
                          <a:ea typeface="Quicksand Medium"/>
                          <a:cs typeface="Quicksand Medium"/>
                          <a:sym typeface="Quicksand Medium"/>
                        </a:rPr>
                        <a:t>17</a:t>
                      </a: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accent1"/>
                      </a:solidFill>
                      <a:prstDash val="solid"/>
                      <a:round/>
                      <a:headEnd type="none" w="sm" len="sm"/>
                      <a:tailEnd type="none" w="sm" len="sm"/>
                    </a:lnL>
                    <a:lnR w="9525" cap="flat" cmpd="sng">
                      <a:solidFill>
                        <a:schemeClr val="accent1"/>
                      </a:solidFill>
                      <a:prstDash val="solid"/>
                      <a:round/>
                      <a:headEnd type="none" w="sm" len="sm"/>
                      <a:tailEnd type="none" w="sm" len="sm"/>
                    </a:lnR>
                    <a:lnT w="9525" cap="flat" cmpd="sng">
                      <a:solidFill>
                        <a:schemeClr val="accent1"/>
                      </a:solidFill>
                      <a:prstDash val="solid"/>
                      <a:round/>
                      <a:headEnd type="none" w="sm" len="sm"/>
                      <a:tailEnd type="none" w="sm" len="sm"/>
                    </a:lnT>
                    <a:lnB w="9525" cap="flat" cmpd="sng">
                      <a:solidFill>
                        <a:schemeClr val="accent1"/>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chemeClr val="dk1"/>
                          </a:solidFill>
                          <a:latin typeface="Quicksand Medium"/>
                          <a:ea typeface="Quicksand Medium"/>
                          <a:cs typeface="Quicksand Medium"/>
                          <a:sym typeface="Quicksand Medium"/>
                        </a:rPr>
                        <a:t>18</a:t>
                      </a: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accent1"/>
                      </a:solidFill>
                      <a:prstDash val="solid"/>
                      <a:round/>
                      <a:headEnd type="none" w="sm" len="sm"/>
                      <a:tailEnd type="none" w="sm" len="sm"/>
                    </a:lnL>
                    <a:lnR w="9525" cap="flat" cmpd="sng">
                      <a:solidFill>
                        <a:schemeClr val="accent1"/>
                      </a:solidFill>
                      <a:prstDash val="solid"/>
                      <a:round/>
                      <a:headEnd type="none" w="sm" len="sm"/>
                      <a:tailEnd type="none" w="sm" len="sm"/>
                    </a:lnR>
                    <a:lnT w="9525" cap="flat" cmpd="sng">
                      <a:solidFill>
                        <a:schemeClr val="accent1"/>
                      </a:solidFill>
                      <a:prstDash val="solid"/>
                      <a:round/>
                      <a:headEnd type="none" w="sm" len="sm"/>
                      <a:tailEnd type="none" w="sm" len="sm"/>
                    </a:lnT>
                    <a:lnB w="9525" cap="flat" cmpd="sng">
                      <a:solidFill>
                        <a:schemeClr val="accent1"/>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chemeClr val="dk1"/>
                          </a:solidFill>
                          <a:latin typeface="Quicksand Medium"/>
                          <a:ea typeface="Quicksand Medium"/>
                          <a:cs typeface="Quicksand Medium"/>
                          <a:sym typeface="Quicksand Medium"/>
                        </a:rPr>
                        <a:t>19</a:t>
                      </a: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accent1"/>
                      </a:solidFill>
                      <a:prstDash val="solid"/>
                      <a:round/>
                      <a:headEnd type="none" w="sm" len="sm"/>
                      <a:tailEnd type="none" w="sm" len="sm"/>
                    </a:lnL>
                    <a:lnR w="9525" cap="flat" cmpd="sng">
                      <a:solidFill>
                        <a:schemeClr val="accent1"/>
                      </a:solidFill>
                      <a:prstDash val="solid"/>
                      <a:round/>
                      <a:headEnd type="none" w="sm" len="sm"/>
                      <a:tailEnd type="none" w="sm" len="sm"/>
                    </a:lnR>
                    <a:lnT w="9525" cap="flat" cmpd="sng">
                      <a:solidFill>
                        <a:schemeClr val="accent1"/>
                      </a:solidFill>
                      <a:prstDash val="solid"/>
                      <a:round/>
                      <a:headEnd type="none" w="sm" len="sm"/>
                      <a:tailEnd type="none" w="sm" len="sm"/>
                    </a:lnT>
                    <a:lnB w="9525" cap="flat" cmpd="sng">
                      <a:solidFill>
                        <a:schemeClr val="accent1"/>
                      </a:solidFill>
                      <a:prstDash val="solid"/>
                      <a:round/>
                      <a:headEnd type="none" w="sm" len="sm"/>
                      <a:tailEnd type="none" w="sm" len="sm"/>
                    </a:lnB>
                  </a:tcPr>
                </a:tc>
                <a:extLst>
                  <a:ext uri="{0D108BD9-81ED-4DB2-BD59-A6C34878D82A}">
                    <a16:rowId xmlns:a16="http://schemas.microsoft.com/office/drawing/2014/main" val="10002"/>
                  </a:ext>
                </a:extLst>
              </a:tr>
              <a:tr h="224000">
                <a:tc>
                  <a:txBody>
                    <a:bodyPr/>
                    <a:lstStyle/>
                    <a:p>
                      <a:pPr marL="0" lvl="0" indent="0" algn="ctr" rtl="0">
                        <a:spcBef>
                          <a:spcPts val="0"/>
                        </a:spcBef>
                        <a:spcAft>
                          <a:spcPts val="0"/>
                        </a:spcAft>
                        <a:buNone/>
                      </a:pPr>
                      <a:r>
                        <a:rPr lang="en" sz="1100">
                          <a:solidFill>
                            <a:schemeClr val="dk1"/>
                          </a:solidFill>
                          <a:latin typeface="Quicksand Medium"/>
                          <a:ea typeface="Quicksand Medium"/>
                          <a:cs typeface="Quicksand Medium"/>
                          <a:sym typeface="Quicksand Medium"/>
                        </a:rPr>
                        <a:t>20</a:t>
                      </a: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accent1"/>
                      </a:solidFill>
                      <a:prstDash val="solid"/>
                      <a:round/>
                      <a:headEnd type="none" w="sm" len="sm"/>
                      <a:tailEnd type="none" w="sm" len="sm"/>
                    </a:lnL>
                    <a:lnR w="9525" cap="flat" cmpd="sng">
                      <a:solidFill>
                        <a:schemeClr val="accent1"/>
                      </a:solidFill>
                      <a:prstDash val="solid"/>
                      <a:round/>
                      <a:headEnd type="none" w="sm" len="sm"/>
                      <a:tailEnd type="none" w="sm" len="sm"/>
                    </a:lnR>
                    <a:lnT w="9525" cap="flat" cmpd="sng">
                      <a:solidFill>
                        <a:schemeClr val="accent1"/>
                      </a:solidFill>
                      <a:prstDash val="solid"/>
                      <a:round/>
                      <a:headEnd type="none" w="sm" len="sm"/>
                      <a:tailEnd type="none" w="sm" len="sm"/>
                    </a:lnT>
                    <a:lnB w="9525" cap="flat" cmpd="sng">
                      <a:solidFill>
                        <a:schemeClr val="accent1"/>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chemeClr val="dk1"/>
                          </a:solidFill>
                          <a:latin typeface="Quicksand Medium"/>
                          <a:ea typeface="Quicksand Medium"/>
                          <a:cs typeface="Quicksand Medium"/>
                          <a:sym typeface="Quicksand Medium"/>
                        </a:rPr>
                        <a:t>21</a:t>
                      </a: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accent1"/>
                      </a:solidFill>
                      <a:prstDash val="solid"/>
                      <a:round/>
                      <a:headEnd type="none" w="sm" len="sm"/>
                      <a:tailEnd type="none" w="sm" len="sm"/>
                    </a:lnL>
                    <a:lnR w="9525" cap="flat" cmpd="sng">
                      <a:solidFill>
                        <a:schemeClr val="accent1"/>
                      </a:solidFill>
                      <a:prstDash val="solid"/>
                      <a:round/>
                      <a:headEnd type="none" w="sm" len="sm"/>
                      <a:tailEnd type="none" w="sm" len="sm"/>
                    </a:lnR>
                    <a:lnT w="9525" cap="flat" cmpd="sng">
                      <a:solidFill>
                        <a:schemeClr val="accent1"/>
                      </a:solidFill>
                      <a:prstDash val="solid"/>
                      <a:round/>
                      <a:headEnd type="none" w="sm" len="sm"/>
                      <a:tailEnd type="none" w="sm" len="sm"/>
                    </a:lnT>
                    <a:lnB w="9525" cap="flat" cmpd="sng">
                      <a:solidFill>
                        <a:schemeClr val="accent1"/>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chemeClr val="dk1"/>
                          </a:solidFill>
                          <a:latin typeface="Quicksand Medium"/>
                          <a:ea typeface="Quicksand Medium"/>
                          <a:cs typeface="Quicksand Medium"/>
                          <a:sym typeface="Quicksand Medium"/>
                        </a:rPr>
                        <a:t>22</a:t>
                      </a: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accent1"/>
                      </a:solidFill>
                      <a:prstDash val="solid"/>
                      <a:round/>
                      <a:headEnd type="none" w="sm" len="sm"/>
                      <a:tailEnd type="none" w="sm" len="sm"/>
                    </a:lnL>
                    <a:lnR w="9525" cap="flat" cmpd="sng">
                      <a:solidFill>
                        <a:schemeClr val="accent1"/>
                      </a:solidFill>
                      <a:prstDash val="solid"/>
                      <a:round/>
                      <a:headEnd type="none" w="sm" len="sm"/>
                      <a:tailEnd type="none" w="sm" len="sm"/>
                    </a:lnR>
                    <a:lnT w="9525" cap="flat" cmpd="sng">
                      <a:solidFill>
                        <a:schemeClr val="accent1"/>
                      </a:solidFill>
                      <a:prstDash val="solid"/>
                      <a:round/>
                      <a:headEnd type="none" w="sm" len="sm"/>
                      <a:tailEnd type="none" w="sm" len="sm"/>
                    </a:lnT>
                    <a:lnB w="9525" cap="flat" cmpd="sng">
                      <a:solidFill>
                        <a:schemeClr val="accent1"/>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chemeClr val="dk1"/>
                          </a:solidFill>
                          <a:latin typeface="Quicksand Medium"/>
                          <a:ea typeface="Quicksand Medium"/>
                          <a:cs typeface="Quicksand Medium"/>
                          <a:sym typeface="Quicksand Medium"/>
                        </a:rPr>
                        <a:t>23</a:t>
                      </a: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accent1"/>
                      </a:solidFill>
                      <a:prstDash val="solid"/>
                      <a:round/>
                      <a:headEnd type="none" w="sm" len="sm"/>
                      <a:tailEnd type="none" w="sm" len="sm"/>
                    </a:lnL>
                    <a:lnR w="9525" cap="flat" cmpd="sng">
                      <a:solidFill>
                        <a:schemeClr val="accent1"/>
                      </a:solidFill>
                      <a:prstDash val="solid"/>
                      <a:round/>
                      <a:headEnd type="none" w="sm" len="sm"/>
                      <a:tailEnd type="none" w="sm" len="sm"/>
                    </a:lnR>
                    <a:lnT w="9525" cap="flat" cmpd="sng">
                      <a:solidFill>
                        <a:schemeClr val="accent1"/>
                      </a:solidFill>
                      <a:prstDash val="solid"/>
                      <a:round/>
                      <a:headEnd type="none" w="sm" len="sm"/>
                      <a:tailEnd type="none" w="sm" len="sm"/>
                    </a:lnT>
                    <a:lnB w="9525" cap="flat" cmpd="sng">
                      <a:solidFill>
                        <a:schemeClr val="accent1"/>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chemeClr val="dk1"/>
                          </a:solidFill>
                          <a:latin typeface="Quicksand Medium"/>
                          <a:ea typeface="Quicksand Medium"/>
                          <a:cs typeface="Quicksand Medium"/>
                          <a:sym typeface="Quicksand Medium"/>
                        </a:rPr>
                        <a:t>24</a:t>
                      </a: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accent1"/>
                      </a:solidFill>
                      <a:prstDash val="solid"/>
                      <a:round/>
                      <a:headEnd type="none" w="sm" len="sm"/>
                      <a:tailEnd type="none" w="sm" len="sm"/>
                    </a:lnL>
                    <a:lnR w="9525" cap="flat" cmpd="sng">
                      <a:solidFill>
                        <a:schemeClr val="accent1"/>
                      </a:solidFill>
                      <a:prstDash val="solid"/>
                      <a:round/>
                      <a:headEnd type="none" w="sm" len="sm"/>
                      <a:tailEnd type="none" w="sm" len="sm"/>
                    </a:lnR>
                    <a:lnT w="9525" cap="flat" cmpd="sng">
                      <a:solidFill>
                        <a:schemeClr val="accent1"/>
                      </a:solidFill>
                      <a:prstDash val="solid"/>
                      <a:round/>
                      <a:headEnd type="none" w="sm" len="sm"/>
                      <a:tailEnd type="none" w="sm" len="sm"/>
                    </a:lnT>
                    <a:lnB w="9525" cap="flat" cmpd="sng">
                      <a:solidFill>
                        <a:schemeClr val="accent1"/>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chemeClr val="dk1"/>
                          </a:solidFill>
                          <a:latin typeface="Quicksand Medium"/>
                          <a:ea typeface="Quicksand Medium"/>
                          <a:cs typeface="Quicksand Medium"/>
                          <a:sym typeface="Quicksand Medium"/>
                        </a:rPr>
                        <a:t>25</a:t>
                      </a: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accent1"/>
                      </a:solidFill>
                      <a:prstDash val="solid"/>
                      <a:round/>
                      <a:headEnd type="none" w="sm" len="sm"/>
                      <a:tailEnd type="none" w="sm" len="sm"/>
                    </a:lnL>
                    <a:lnR w="9525" cap="flat" cmpd="sng">
                      <a:solidFill>
                        <a:schemeClr val="accent1"/>
                      </a:solidFill>
                      <a:prstDash val="solid"/>
                      <a:round/>
                      <a:headEnd type="none" w="sm" len="sm"/>
                      <a:tailEnd type="none" w="sm" len="sm"/>
                    </a:lnR>
                    <a:lnT w="9525" cap="flat" cmpd="sng">
                      <a:solidFill>
                        <a:schemeClr val="accent1"/>
                      </a:solidFill>
                      <a:prstDash val="solid"/>
                      <a:round/>
                      <a:headEnd type="none" w="sm" len="sm"/>
                      <a:tailEnd type="none" w="sm" len="sm"/>
                    </a:lnT>
                    <a:lnB w="9525" cap="flat" cmpd="sng">
                      <a:solidFill>
                        <a:schemeClr val="accent1"/>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chemeClr val="dk1"/>
                          </a:solidFill>
                          <a:latin typeface="Quicksand Medium"/>
                          <a:ea typeface="Quicksand Medium"/>
                          <a:cs typeface="Quicksand Medium"/>
                          <a:sym typeface="Quicksand Medium"/>
                        </a:rPr>
                        <a:t>26</a:t>
                      </a: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accent1"/>
                      </a:solidFill>
                      <a:prstDash val="solid"/>
                      <a:round/>
                      <a:headEnd type="none" w="sm" len="sm"/>
                      <a:tailEnd type="none" w="sm" len="sm"/>
                    </a:lnL>
                    <a:lnR w="9525" cap="flat" cmpd="sng">
                      <a:solidFill>
                        <a:schemeClr val="accent1"/>
                      </a:solidFill>
                      <a:prstDash val="solid"/>
                      <a:round/>
                      <a:headEnd type="none" w="sm" len="sm"/>
                      <a:tailEnd type="none" w="sm" len="sm"/>
                    </a:lnR>
                    <a:lnT w="9525" cap="flat" cmpd="sng">
                      <a:solidFill>
                        <a:schemeClr val="accent1"/>
                      </a:solidFill>
                      <a:prstDash val="solid"/>
                      <a:round/>
                      <a:headEnd type="none" w="sm" len="sm"/>
                      <a:tailEnd type="none" w="sm" len="sm"/>
                    </a:lnT>
                    <a:lnB w="9525" cap="flat" cmpd="sng">
                      <a:solidFill>
                        <a:schemeClr val="accent1"/>
                      </a:solidFill>
                      <a:prstDash val="solid"/>
                      <a:round/>
                      <a:headEnd type="none" w="sm" len="sm"/>
                      <a:tailEnd type="none" w="sm" len="sm"/>
                    </a:lnB>
                  </a:tcPr>
                </a:tc>
                <a:extLst>
                  <a:ext uri="{0D108BD9-81ED-4DB2-BD59-A6C34878D82A}">
                    <a16:rowId xmlns:a16="http://schemas.microsoft.com/office/drawing/2014/main" val="10003"/>
                  </a:ext>
                </a:extLst>
              </a:tr>
              <a:tr h="224000">
                <a:tc>
                  <a:txBody>
                    <a:bodyPr/>
                    <a:lstStyle/>
                    <a:p>
                      <a:pPr marL="0" lvl="0" indent="0" algn="ctr" rtl="0">
                        <a:spcBef>
                          <a:spcPts val="0"/>
                        </a:spcBef>
                        <a:spcAft>
                          <a:spcPts val="0"/>
                        </a:spcAft>
                        <a:buNone/>
                      </a:pPr>
                      <a:r>
                        <a:rPr lang="en" sz="1100">
                          <a:solidFill>
                            <a:schemeClr val="dk1"/>
                          </a:solidFill>
                          <a:latin typeface="Quicksand Medium"/>
                          <a:ea typeface="Quicksand Medium"/>
                          <a:cs typeface="Quicksand Medium"/>
                          <a:sym typeface="Quicksand Medium"/>
                        </a:rPr>
                        <a:t>27</a:t>
                      </a: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accent1"/>
                      </a:solidFill>
                      <a:prstDash val="solid"/>
                      <a:round/>
                      <a:headEnd type="none" w="sm" len="sm"/>
                      <a:tailEnd type="none" w="sm" len="sm"/>
                    </a:lnL>
                    <a:lnR w="9525" cap="flat" cmpd="sng">
                      <a:solidFill>
                        <a:schemeClr val="accent1"/>
                      </a:solidFill>
                      <a:prstDash val="solid"/>
                      <a:round/>
                      <a:headEnd type="none" w="sm" len="sm"/>
                      <a:tailEnd type="none" w="sm" len="sm"/>
                    </a:lnR>
                    <a:lnT w="9525" cap="flat" cmpd="sng">
                      <a:solidFill>
                        <a:schemeClr val="accent1"/>
                      </a:solidFill>
                      <a:prstDash val="solid"/>
                      <a:round/>
                      <a:headEnd type="none" w="sm" len="sm"/>
                      <a:tailEnd type="none" w="sm" len="sm"/>
                    </a:lnT>
                    <a:lnB w="9525" cap="flat" cmpd="sng">
                      <a:solidFill>
                        <a:schemeClr val="accent1"/>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chemeClr val="dk1"/>
                          </a:solidFill>
                          <a:latin typeface="Quicksand Medium"/>
                          <a:ea typeface="Quicksand Medium"/>
                          <a:cs typeface="Quicksand Medium"/>
                          <a:sym typeface="Quicksand Medium"/>
                        </a:rPr>
                        <a:t>28</a:t>
                      </a: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accent1"/>
                      </a:solidFill>
                      <a:prstDash val="solid"/>
                      <a:round/>
                      <a:headEnd type="none" w="sm" len="sm"/>
                      <a:tailEnd type="none" w="sm" len="sm"/>
                    </a:lnL>
                    <a:lnR w="9525" cap="flat" cmpd="sng">
                      <a:solidFill>
                        <a:schemeClr val="accent1"/>
                      </a:solidFill>
                      <a:prstDash val="solid"/>
                      <a:round/>
                      <a:headEnd type="none" w="sm" len="sm"/>
                      <a:tailEnd type="none" w="sm" len="sm"/>
                    </a:lnR>
                    <a:lnT w="9525" cap="flat" cmpd="sng">
                      <a:solidFill>
                        <a:schemeClr val="accent1"/>
                      </a:solidFill>
                      <a:prstDash val="solid"/>
                      <a:round/>
                      <a:headEnd type="none" w="sm" len="sm"/>
                      <a:tailEnd type="none" w="sm" len="sm"/>
                    </a:lnT>
                    <a:lnB w="9525" cap="flat" cmpd="sng">
                      <a:solidFill>
                        <a:schemeClr val="accent1"/>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chemeClr val="dk1"/>
                          </a:solidFill>
                          <a:latin typeface="Quicksand Medium"/>
                          <a:ea typeface="Quicksand Medium"/>
                          <a:cs typeface="Quicksand Medium"/>
                          <a:sym typeface="Quicksand Medium"/>
                        </a:rPr>
                        <a:t>29</a:t>
                      </a: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accent1"/>
                      </a:solidFill>
                      <a:prstDash val="solid"/>
                      <a:round/>
                      <a:headEnd type="none" w="sm" len="sm"/>
                      <a:tailEnd type="none" w="sm" len="sm"/>
                    </a:lnL>
                    <a:lnR w="9525" cap="flat" cmpd="sng">
                      <a:solidFill>
                        <a:schemeClr val="accent1"/>
                      </a:solidFill>
                      <a:prstDash val="solid"/>
                      <a:round/>
                      <a:headEnd type="none" w="sm" len="sm"/>
                      <a:tailEnd type="none" w="sm" len="sm"/>
                    </a:lnR>
                    <a:lnT w="9525" cap="flat" cmpd="sng">
                      <a:solidFill>
                        <a:schemeClr val="accent1"/>
                      </a:solidFill>
                      <a:prstDash val="solid"/>
                      <a:round/>
                      <a:headEnd type="none" w="sm" len="sm"/>
                      <a:tailEnd type="none" w="sm" len="sm"/>
                    </a:lnT>
                    <a:lnB w="9525" cap="flat" cmpd="sng">
                      <a:solidFill>
                        <a:schemeClr val="accent1"/>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chemeClr val="dk1"/>
                          </a:solidFill>
                          <a:latin typeface="Quicksand Medium"/>
                          <a:ea typeface="Quicksand Medium"/>
                          <a:cs typeface="Quicksand Medium"/>
                          <a:sym typeface="Quicksand Medium"/>
                        </a:rPr>
                        <a:t>30</a:t>
                      </a: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accent1"/>
                      </a:solidFill>
                      <a:prstDash val="solid"/>
                      <a:round/>
                      <a:headEnd type="none" w="sm" len="sm"/>
                      <a:tailEnd type="none" w="sm" len="sm"/>
                    </a:lnL>
                    <a:lnR w="9525" cap="flat" cmpd="sng">
                      <a:solidFill>
                        <a:schemeClr val="accent1"/>
                      </a:solidFill>
                      <a:prstDash val="solid"/>
                      <a:round/>
                      <a:headEnd type="none" w="sm" len="sm"/>
                      <a:tailEnd type="none" w="sm" len="sm"/>
                    </a:lnR>
                    <a:lnT w="9525" cap="flat" cmpd="sng">
                      <a:solidFill>
                        <a:schemeClr val="accent1"/>
                      </a:solidFill>
                      <a:prstDash val="solid"/>
                      <a:round/>
                      <a:headEnd type="none" w="sm" len="sm"/>
                      <a:tailEnd type="none" w="sm" len="sm"/>
                    </a:lnT>
                    <a:lnB w="9525" cap="flat" cmpd="sng">
                      <a:solidFill>
                        <a:schemeClr val="accent1"/>
                      </a:solidFill>
                      <a:prstDash val="solid"/>
                      <a:round/>
                      <a:headEnd type="none" w="sm" len="sm"/>
                      <a:tailEnd type="none" w="sm" len="sm"/>
                    </a:lnB>
                  </a:tcPr>
                </a:tc>
                <a:tc>
                  <a:txBody>
                    <a:bodyPr/>
                    <a:lstStyle/>
                    <a:p>
                      <a:pPr marL="0" lvl="0" indent="0" algn="ctr" rtl="0">
                        <a:spcBef>
                          <a:spcPts val="0"/>
                        </a:spcBef>
                        <a:spcAft>
                          <a:spcPts val="0"/>
                        </a:spcAft>
                        <a:buNone/>
                      </a:pP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accent1"/>
                      </a:solidFill>
                      <a:prstDash val="solid"/>
                      <a:round/>
                      <a:headEnd type="none" w="sm" len="sm"/>
                      <a:tailEnd type="none" w="sm" len="sm"/>
                    </a:lnL>
                    <a:lnR w="9525" cap="flat" cmpd="sng">
                      <a:solidFill>
                        <a:schemeClr val="accent1"/>
                      </a:solidFill>
                      <a:prstDash val="solid"/>
                      <a:round/>
                      <a:headEnd type="none" w="sm" len="sm"/>
                      <a:tailEnd type="none" w="sm" len="sm"/>
                    </a:lnR>
                    <a:lnT w="9525" cap="flat" cmpd="sng">
                      <a:solidFill>
                        <a:schemeClr val="accent1"/>
                      </a:solidFill>
                      <a:prstDash val="solid"/>
                      <a:round/>
                      <a:headEnd type="none" w="sm" len="sm"/>
                      <a:tailEnd type="none" w="sm" len="sm"/>
                    </a:lnT>
                    <a:lnB w="9525" cap="flat" cmpd="sng">
                      <a:solidFill>
                        <a:schemeClr val="accent1"/>
                      </a:solidFill>
                      <a:prstDash val="solid"/>
                      <a:round/>
                      <a:headEnd type="none" w="sm" len="sm"/>
                      <a:tailEnd type="none" w="sm" len="sm"/>
                    </a:lnB>
                  </a:tcPr>
                </a:tc>
                <a:tc>
                  <a:txBody>
                    <a:bodyPr/>
                    <a:lstStyle/>
                    <a:p>
                      <a:pPr marL="0" lvl="0" indent="0" algn="ctr" rtl="0">
                        <a:spcBef>
                          <a:spcPts val="0"/>
                        </a:spcBef>
                        <a:spcAft>
                          <a:spcPts val="0"/>
                        </a:spcAft>
                        <a:buNone/>
                      </a:pPr>
                      <a:endParaRPr sz="1100">
                        <a:solidFill>
                          <a:schemeClr val="dk1"/>
                        </a:solidFill>
                        <a:latin typeface="Quicksand Medium"/>
                        <a:ea typeface="Quicksand Medium"/>
                        <a:cs typeface="Quicksand Medium"/>
                        <a:sym typeface="Quicksand Medium"/>
                      </a:endParaRPr>
                    </a:p>
                  </a:txBody>
                  <a:tcPr marL="0" marR="0" marT="0" marB="0" anchor="ctr">
                    <a:lnL w="9525" cap="flat" cmpd="sng">
                      <a:solidFill>
                        <a:schemeClr val="accent1"/>
                      </a:solidFill>
                      <a:prstDash val="solid"/>
                      <a:round/>
                      <a:headEnd type="none" w="sm" len="sm"/>
                      <a:tailEnd type="none" w="sm" len="sm"/>
                    </a:lnL>
                    <a:lnR w="9525" cap="flat" cmpd="sng">
                      <a:solidFill>
                        <a:schemeClr val="accent1"/>
                      </a:solidFill>
                      <a:prstDash val="solid"/>
                      <a:round/>
                      <a:headEnd type="none" w="sm" len="sm"/>
                      <a:tailEnd type="none" w="sm" len="sm"/>
                    </a:lnR>
                    <a:lnT w="9525" cap="flat" cmpd="sng">
                      <a:solidFill>
                        <a:schemeClr val="accent1"/>
                      </a:solidFill>
                      <a:prstDash val="solid"/>
                      <a:round/>
                      <a:headEnd type="none" w="sm" len="sm"/>
                      <a:tailEnd type="none" w="sm" len="sm"/>
                    </a:lnT>
                    <a:lnB w="9525" cap="flat" cmpd="sng">
                      <a:solidFill>
                        <a:schemeClr val="accent1"/>
                      </a:solidFill>
                      <a:prstDash val="solid"/>
                      <a:round/>
                      <a:headEnd type="none" w="sm" len="sm"/>
                      <a:tailEnd type="none" w="sm" len="sm"/>
                    </a:lnB>
                  </a:tcPr>
                </a:tc>
                <a:tc>
                  <a:txBody>
                    <a:bodyPr/>
                    <a:lstStyle/>
                    <a:p>
                      <a:pPr marL="0" lvl="0" indent="0" algn="ctr" rtl="0">
                        <a:spcBef>
                          <a:spcPts val="0"/>
                        </a:spcBef>
                        <a:spcAft>
                          <a:spcPts val="0"/>
                        </a:spcAft>
                        <a:buNone/>
                      </a:pPr>
                      <a:endParaRPr sz="1100" dirty="0">
                        <a:solidFill>
                          <a:schemeClr val="dk1"/>
                        </a:solidFill>
                        <a:latin typeface="Quicksand Medium"/>
                        <a:ea typeface="Quicksand Medium"/>
                        <a:cs typeface="Quicksand Medium"/>
                        <a:sym typeface="Quicksand Medium"/>
                      </a:endParaRPr>
                    </a:p>
                  </a:txBody>
                  <a:tcPr marL="0" marR="0" marT="0" marB="0" anchor="ctr">
                    <a:lnL w="9525" cap="flat" cmpd="sng">
                      <a:solidFill>
                        <a:schemeClr val="accent1"/>
                      </a:solidFill>
                      <a:prstDash val="solid"/>
                      <a:round/>
                      <a:headEnd type="none" w="sm" len="sm"/>
                      <a:tailEnd type="none" w="sm" len="sm"/>
                    </a:lnL>
                    <a:lnR w="9525" cap="flat" cmpd="sng">
                      <a:solidFill>
                        <a:schemeClr val="accent1"/>
                      </a:solidFill>
                      <a:prstDash val="solid"/>
                      <a:round/>
                      <a:headEnd type="none" w="sm" len="sm"/>
                      <a:tailEnd type="none" w="sm" len="sm"/>
                    </a:lnR>
                    <a:lnT w="9525" cap="flat" cmpd="sng">
                      <a:solidFill>
                        <a:schemeClr val="accent1"/>
                      </a:solidFill>
                      <a:prstDash val="solid"/>
                      <a:round/>
                      <a:headEnd type="none" w="sm" len="sm"/>
                      <a:tailEnd type="none" w="sm" len="sm"/>
                    </a:lnT>
                    <a:lnB w="9525" cap="flat" cmpd="sng">
                      <a:solidFill>
                        <a:schemeClr val="accent1"/>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2321" name="Google Shape;2321;p65"/>
          <p:cNvSpPr txBox="1"/>
          <p:nvPr/>
        </p:nvSpPr>
        <p:spPr>
          <a:xfrm>
            <a:off x="6481038" y="2791525"/>
            <a:ext cx="1778700" cy="3561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1">
              <a:lnSpc>
                <a:spcPct val="80000"/>
              </a:lnSpc>
              <a:spcBef>
                <a:spcPts val="0"/>
              </a:spcBef>
              <a:spcAft>
                <a:spcPts val="0"/>
              </a:spcAft>
              <a:buNone/>
            </a:pPr>
            <a:r>
              <a:rPr lang="fa-IR" sz="2000" b="1" dirty="0">
                <a:solidFill>
                  <a:schemeClr val="lt1"/>
                </a:solidFill>
                <a:latin typeface="Quicksand"/>
                <a:ea typeface="Quicksand"/>
                <a:cs typeface="B Nazanin" panose="00000400000000000000" pitchFamily="2" charset="-78"/>
                <a:sym typeface="Quicksand"/>
              </a:rPr>
              <a:t>اکتبر</a:t>
            </a:r>
            <a:endParaRPr lang="en-US" sz="2000" b="1" dirty="0">
              <a:solidFill>
                <a:schemeClr val="lt1"/>
              </a:solidFill>
              <a:latin typeface="Quicksand"/>
              <a:ea typeface="Quicksand"/>
              <a:cs typeface="B Nazanin" panose="00000400000000000000" pitchFamily="2" charset="-78"/>
              <a:sym typeface="Quicksand"/>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407"/>
        <p:cNvGrpSpPr/>
        <p:nvPr/>
      </p:nvGrpSpPr>
      <p:grpSpPr>
        <a:xfrm>
          <a:off x="0" y="0"/>
          <a:ext cx="0" cy="0"/>
          <a:chOff x="0" y="0"/>
          <a:chExt cx="0" cy="0"/>
        </a:xfrm>
      </p:grpSpPr>
      <p:sp>
        <p:nvSpPr>
          <p:cNvPr id="2408" name="Google Shape;2408;p67"/>
          <p:cNvSpPr txBox="1">
            <a:spLocks noGrp="1"/>
          </p:cNvSpPr>
          <p:nvPr>
            <p:ph type="body" idx="4294967295"/>
          </p:nvPr>
        </p:nvSpPr>
        <p:spPr>
          <a:xfrm>
            <a:off x="720000" y="1315575"/>
            <a:ext cx="7704000" cy="616500"/>
          </a:xfrm>
          <a:prstGeom prst="rect">
            <a:avLst/>
          </a:prstGeom>
        </p:spPr>
        <p:txBody>
          <a:bodyPr spcFirstLastPara="1" wrap="square" lIns="91425" tIns="91425" rIns="91425" bIns="91425" anchor="t" anchorCtr="0">
            <a:noAutofit/>
          </a:bodyPr>
          <a:lstStyle/>
          <a:p>
            <a:pPr marL="0" marR="0" lvl="0" indent="0" algn="r" rtl="1">
              <a:lnSpc>
                <a:spcPct val="100000"/>
              </a:lnSpc>
              <a:spcBef>
                <a:spcPts val="0"/>
              </a:spcBef>
              <a:spcAft>
                <a:spcPts val="0"/>
              </a:spcAft>
              <a:buNone/>
            </a:pPr>
            <a:r>
              <a:rPr lang="fa-IR" sz="1200" dirty="0">
                <a:cs typeface="B Nazanin" panose="00000400000000000000" pitchFamily="2" charset="-78"/>
              </a:rPr>
              <a:t>در اینجا مجموعه ای از منابع جایگزین وجود دارد که سبک آنها با این الگو مطابقت دارد:</a:t>
            </a:r>
          </a:p>
          <a:p>
            <a:pPr marL="0" marR="0" lvl="0" indent="0" algn="r" rtl="1">
              <a:lnSpc>
                <a:spcPct val="100000"/>
              </a:lnSpc>
              <a:spcBef>
                <a:spcPts val="0"/>
              </a:spcBef>
              <a:spcAft>
                <a:spcPts val="0"/>
              </a:spcAft>
              <a:buNone/>
            </a:pPr>
            <a:endParaRPr lang="fa-IR" sz="1200" u="sng" dirty="0">
              <a:cs typeface="B Nazanin" panose="00000400000000000000" pitchFamily="2" charset="-78"/>
              <a:hlinkClick r:id="rId3"/>
            </a:endParaRPr>
          </a:p>
          <a:p>
            <a:pPr marL="0" marR="0" lvl="0" indent="0" algn="r" rtl="1">
              <a:lnSpc>
                <a:spcPct val="100000"/>
              </a:lnSpc>
              <a:spcBef>
                <a:spcPts val="0"/>
              </a:spcBef>
              <a:spcAft>
                <a:spcPts val="0"/>
              </a:spcAft>
              <a:buNone/>
            </a:pPr>
            <a:r>
              <a:rPr lang="fa-IR" sz="1350" u="sng" dirty="0">
                <a:cs typeface="B Nazanin" panose="00000400000000000000" pitchFamily="2" charset="-78"/>
              </a:rPr>
              <a:t>الفبا از حروف و حیوانات ساخته شده است</a:t>
            </a:r>
            <a:endParaRPr sz="1200" dirty="0">
              <a:cs typeface="B Nazanin" panose="00000400000000000000" pitchFamily="2" charset="-78"/>
            </a:endParaRPr>
          </a:p>
        </p:txBody>
      </p:sp>
      <p:sp>
        <p:nvSpPr>
          <p:cNvPr id="2409" name="Google Shape;2409;p67"/>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1">
              <a:spcBef>
                <a:spcPts val="0"/>
              </a:spcBef>
              <a:spcAft>
                <a:spcPts val="0"/>
              </a:spcAft>
              <a:buNone/>
            </a:pPr>
            <a:r>
              <a:rPr lang="fa-IR" dirty="0">
                <a:cs typeface="B Nazanin" panose="00000400000000000000" pitchFamily="2" charset="-78"/>
              </a:rPr>
              <a:t>منابع جایگزین</a:t>
            </a:r>
            <a:endParaRPr dirty="0">
              <a:cs typeface="B Nazanin" panose="00000400000000000000" pitchFamily="2" charset="-78"/>
            </a:endParaRPr>
          </a:p>
        </p:txBody>
      </p:sp>
      <p:grpSp>
        <p:nvGrpSpPr>
          <p:cNvPr id="2410" name="Google Shape;2410;p67"/>
          <p:cNvGrpSpPr/>
          <p:nvPr/>
        </p:nvGrpSpPr>
        <p:grpSpPr>
          <a:xfrm>
            <a:off x="418012" y="2389994"/>
            <a:ext cx="1601821" cy="1296003"/>
            <a:chOff x="1403775" y="2550475"/>
            <a:chExt cx="1290334" cy="1043985"/>
          </a:xfrm>
        </p:grpSpPr>
        <p:sp>
          <p:nvSpPr>
            <p:cNvPr id="2411" name="Google Shape;2411;p67"/>
            <p:cNvSpPr/>
            <p:nvPr/>
          </p:nvSpPr>
          <p:spPr>
            <a:xfrm>
              <a:off x="1403775" y="2550475"/>
              <a:ext cx="1290334" cy="1043985"/>
            </a:xfrm>
            <a:custGeom>
              <a:avLst/>
              <a:gdLst/>
              <a:ahLst/>
              <a:cxnLst/>
              <a:rect l="l" t="t" r="r" b="b"/>
              <a:pathLst>
                <a:path w="17247" h="14879" extrusionOk="0">
                  <a:moveTo>
                    <a:pt x="3336" y="1"/>
                  </a:moveTo>
                  <a:cubicBezTo>
                    <a:pt x="1101" y="1"/>
                    <a:pt x="601" y="868"/>
                    <a:pt x="401" y="1202"/>
                  </a:cubicBezTo>
                  <a:cubicBezTo>
                    <a:pt x="34" y="1836"/>
                    <a:pt x="1" y="2636"/>
                    <a:pt x="334" y="3303"/>
                  </a:cubicBezTo>
                  <a:cubicBezTo>
                    <a:pt x="1" y="3970"/>
                    <a:pt x="1" y="4804"/>
                    <a:pt x="401" y="5471"/>
                  </a:cubicBezTo>
                  <a:cubicBezTo>
                    <a:pt x="434" y="5538"/>
                    <a:pt x="534" y="5638"/>
                    <a:pt x="601" y="5772"/>
                  </a:cubicBezTo>
                  <a:cubicBezTo>
                    <a:pt x="367" y="6272"/>
                    <a:pt x="267" y="6839"/>
                    <a:pt x="434" y="7373"/>
                  </a:cubicBezTo>
                  <a:cubicBezTo>
                    <a:pt x="534" y="7706"/>
                    <a:pt x="734" y="8107"/>
                    <a:pt x="1035" y="8374"/>
                  </a:cubicBezTo>
                  <a:cubicBezTo>
                    <a:pt x="834" y="8941"/>
                    <a:pt x="868" y="9508"/>
                    <a:pt x="1101" y="10041"/>
                  </a:cubicBezTo>
                  <a:cubicBezTo>
                    <a:pt x="1435" y="10809"/>
                    <a:pt x="2169" y="11276"/>
                    <a:pt x="3003" y="11309"/>
                  </a:cubicBezTo>
                  <a:cubicBezTo>
                    <a:pt x="3169" y="11309"/>
                    <a:pt x="3370" y="11342"/>
                    <a:pt x="3536" y="11442"/>
                  </a:cubicBezTo>
                  <a:cubicBezTo>
                    <a:pt x="3737" y="12110"/>
                    <a:pt x="4103" y="12677"/>
                    <a:pt x="4570" y="13210"/>
                  </a:cubicBezTo>
                  <a:cubicBezTo>
                    <a:pt x="5571" y="14311"/>
                    <a:pt x="7072" y="14878"/>
                    <a:pt x="8673" y="14878"/>
                  </a:cubicBezTo>
                  <a:cubicBezTo>
                    <a:pt x="10275" y="14878"/>
                    <a:pt x="11842" y="14278"/>
                    <a:pt x="12876" y="13177"/>
                  </a:cubicBezTo>
                  <a:cubicBezTo>
                    <a:pt x="13277" y="12777"/>
                    <a:pt x="13577" y="12276"/>
                    <a:pt x="13810" y="11709"/>
                  </a:cubicBezTo>
                  <a:cubicBezTo>
                    <a:pt x="13844" y="11709"/>
                    <a:pt x="13877" y="11709"/>
                    <a:pt x="13944" y="11676"/>
                  </a:cubicBezTo>
                  <a:lnTo>
                    <a:pt x="14111" y="11676"/>
                  </a:lnTo>
                  <a:cubicBezTo>
                    <a:pt x="14411" y="11643"/>
                    <a:pt x="15278" y="11542"/>
                    <a:pt x="15879" y="10709"/>
                  </a:cubicBezTo>
                  <a:cubicBezTo>
                    <a:pt x="16446" y="9875"/>
                    <a:pt x="16245" y="9041"/>
                    <a:pt x="16179" y="8707"/>
                  </a:cubicBezTo>
                  <a:cubicBezTo>
                    <a:pt x="16546" y="8440"/>
                    <a:pt x="16813" y="8007"/>
                    <a:pt x="16913" y="7540"/>
                  </a:cubicBezTo>
                  <a:cubicBezTo>
                    <a:pt x="17046" y="7039"/>
                    <a:pt x="16979" y="6539"/>
                    <a:pt x="16746" y="6105"/>
                  </a:cubicBezTo>
                  <a:cubicBezTo>
                    <a:pt x="17079" y="5705"/>
                    <a:pt x="17246" y="5205"/>
                    <a:pt x="17246" y="4671"/>
                  </a:cubicBezTo>
                  <a:cubicBezTo>
                    <a:pt x="17179" y="4337"/>
                    <a:pt x="17079" y="4004"/>
                    <a:pt x="16979" y="3737"/>
                  </a:cubicBezTo>
                  <a:cubicBezTo>
                    <a:pt x="17146" y="3103"/>
                    <a:pt x="17046" y="2503"/>
                    <a:pt x="16746" y="2002"/>
                  </a:cubicBezTo>
                  <a:cubicBezTo>
                    <a:pt x="16646" y="1802"/>
                    <a:pt x="16512" y="1635"/>
                    <a:pt x="16346" y="1469"/>
                  </a:cubicBezTo>
                  <a:cubicBezTo>
                    <a:pt x="15745" y="902"/>
                    <a:pt x="14544" y="301"/>
                    <a:pt x="13177" y="301"/>
                  </a:cubicBezTo>
                  <a:cubicBezTo>
                    <a:pt x="12710" y="301"/>
                    <a:pt x="12276" y="334"/>
                    <a:pt x="11876" y="468"/>
                  </a:cubicBezTo>
                  <a:cubicBezTo>
                    <a:pt x="11042" y="635"/>
                    <a:pt x="10208" y="1302"/>
                    <a:pt x="10108" y="2536"/>
                  </a:cubicBezTo>
                  <a:cubicBezTo>
                    <a:pt x="10074" y="2970"/>
                    <a:pt x="9874" y="3970"/>
                    <a:pt x="9607" y="4604"/>
                  </a:cubicBezTo>
                  <a:cubicBezTo>
                    <a:pt x="9574" y="4671"/>
                    <a:pt x="9541" y="4704"/>
                    <a:pt x="9541" y="4804"/>
                  </a:cubicBezTo>
                  <a:cubicBezTo>
                    <a:pt x="9274" y="4771"/>
                    <a:pt x="9040" y="4771"/>
                    <a:pt x="8773" y="4771"/>
                  </a:cubicBezTo>
                  <a:cubicBezTo>
                    <a:pt x="8407" y="4771"/>
                    <a:pt x="8040" y="4804"/>
                    <a:pt x="7706" y="4838"/>
                  </a:cubicBezTo>
                  <a:cubicBezTo>
                    <a:pt x="7372" y="4137"/>
                    <a:pt x="7106" y="3003"/>
                    <a:pt x="7039" y="2536"/>
                  </a:cubicBezTo>
                  <a:cubicBezTo>
                    <a:pt x="7039" y="1769"/>
                    <a:pt x="6605" y="1035"/>
                    <a:pt x="5905" y="635"/>
                  </a:cubicBezTo>
                  <a:cubicBezTo>
                    <a:pt x="5571" y="468"/>
                    <a:pt x="5238" y="301"/>
                    <a:pt x="4904" y="201"/>
                  </a:cubicBezTo>
                  <a:cubicBezTo>
                    <a:pt x="4404" y="34"/>
                    <a:pt x="3903" y="1"/>
                    <a:pt x="3336" y="1"/>
                  </a:cubicBezTo>
                  <a:close/>
                </a:path>
              </a:pathLst>
            </a:custGeom>
            <a:solidFill>
              <a:schemeClr val="lt1"/>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12" name="Google Shape;2412;p67"/>
            <p:cNvSpPr/>
            <p:nvPr/>
          </p:nvSpPr>
          <p:spPr>
            <a:xfrm>
              <a:off x="2105571" y="2631686"/>
              <a:ext cx="527448" cy="696935"/>
            </a:xfrm>
            <a:custGeom>
              <a:avLst/>
              <a:gdLst/>
              <a:ahLst/>
              <a:cxnLst/>
              <a:rect l="l" t="t" r="r" b="b"/>
              <a:pathLst>
                <a:path w="6806" h="8993" extrusionOk="0">
                  <a:moveTo>
                    <a:pt x="4640" y="0"/>
                  </a:moveTo>
                  <a:cubicBezTo>
                    <a:pt x="4331" y="0"/>
                    <a:pt x="4004" y="44"/>
                    <a:pt x="3670" y="153"/>
                  </a:cubicBezTo>
                  <a:cubicBezTo>
                    <a:pt x="3503" y="153"/>
                    <a:pt x="3537" y="320"/>
                    <a:pt x="3503" y="587"/>
                  </a:cubicBezTo>
                  <a:cubicBezTo>
                    <a:pt x="3470" y="920"/>
                    <a:pt x="3203" y="2421"/>
                    <a:pt x="2769" y="3489"/>
                  </a:cubicBezTo>
                  <a:cubicBezTo>
                    <a:pt x="2536" y="3956"/>
                    <a:pt x="2302" y="4423"/>
                    <a:pt x="2002" y="4790"/>
                  </a:cubicBezTo>
                  <a:cubicBezTo>
                    <a:pt x="1769" y="5123"/>
                    <a:pt x="1469" y="5424"/>
                    <a:pt x="1102" y="5624"/>
                  </a:cubicBezTo>
                  <a:cubicBezTo>
                    <a:pt x="1035" y="5657"/>
                    <a:pt x="1002" y="5724"/>
                    <a:pt x="1035" y="5757"/>
                  </a:cubicBezTo>
                  <a:cubicBezTo>
                    <a:pt x="1" y="7125"/>
                    <a:pt x="968" y="8993"/>
                    <a:pt x="2803" y="8993"/>
                  </a:cubicBezTo>
                  <a:cubicBezTo>
                    <a:pt x="3003" y="8993"/>
                    <a:pt x="3437" y="8926"/>
                    <a:pt x="3437" y="8759"/>
                  </a:cubicBezTo>
                  <a:cubicBezTo>
                    <a:pt x="3937" y="8459"/>
                    <a:pt x="4504" y="8292"/>
                    <a:pt x="5038" y="8226"/>
                  </a:cubicBezTo>
                  <a:cubicBezTo>
                    <a:pt x="5972" y="8092"/>
                    <a:pt x="5605" y="8359"/>
                    <a:pt x="5371" y="6791"/>
                  </a:cubicBezTo>
                  <a:cubicBezTo>
                    <a:pt x="5338" y="6491"/>
                    <a:pt x="5338" y="6224"/>
                    <a:pt x="5438" y="5957"/>
                  </a:cubicBezTo>
                  <a:cubicBezTo>
                    <a:pt x="5538" y="5624"/>
                    <a:pt x="5838" y="5490"/>
                    <a:pt x="6205" y="5457"/>
                  </a:cubicBezTo>
                  <a:cubicBezTo>
                    <a:pt x="6272" y="5457"/>
                    <a:pt x="6305" y="5457"/>
                    <a:pt x="6339" y="5424"/>
                  </a:cubicBezTo>
                  <a:cubicBezTo>
                    <a:pt x="6439" y="5357"/>
                    <a:pt x="6439" y="5290"/>
                    <a:pt x="6372" y="5257"/>
                  </a:cubicBezTo>
                  <a:cubicBezTo>
                    <a:pt x="6038" y="4723"/>
                    <a:pt x="5438" y="3622"/>
                    <a:pt x="5805" y="3122"/>
                  </a:cubicBezTo>
                  <a:cubicBezTo>
                    <a:pt x="5972" y="2922"/>
                    <a:pt x="6305" y="2822"/>
                    <a:pt x="6606" y="2822"/>
                  </a:cubicBezTo>
                  <a:cubicBezTo>
                    <a:pt x="6672" y="2822"/>
                    <a:pt x="6706" y="2755"/>
                    <a:pt x="6706" y="2722"/>
                  </a:cubicBezTo>
                  <a:cubicBezTo>
                    <a:pt x="6806" y="2555"/>
                    <a:pt x="6806" y="2488"/>
                    <a:pt x="6772" y="2488"/>
                  </a:cubicBezTo>
                  <a:cubicBezTo>
                    <a:pt x="6672" y="2455"/>
                    <a:pt x="6639" y="2388"/>
                    <a:pt x="6539" y="2288"/>
                  </a:cubicBezTo>
                  <a:cubicBezTo>
                    <a:pt x="6372" y="2088"/>
                    <a:pt x="6305" y="1888"/>
                    <a:pt x="6272" y="1621"/>
                  </a:cubicBezTo>
                  <a:cubicBezTo>
                    <a:pt x="6272" y="1454"/>
                    <a:pt x="6272" y="1321"/>
                    <a:pt x="6305" y="1187"/>
                  </a:cubicBezTo>
                  <a:cubicBezTo>
                    <a:pt x="6339" y="1121"/>
                    <a:pt x="6372" y="1054"/>
                    <a:pt x="6472" y="987"/>
                  </a:cubicBezTo>
                  <a:cubicBezTo>
                    <a:pt x="6539" y="954"/>
                    <a:pt x="6572" y="920"/>
                    <a:pt x="6639" y="854"/>
                  </a:cubicBezTo>
                  <a:cubicBezTo>
                    <a:pt x="6639" y="820"/>
                    <a:pt x="6639" y="787"/>
                    <a:pt x="6606" y="754"/>
                  </a:cubicBezTo>
                  <a:cubicBezTo>
                    <a:pt x="6606" y="571"/>
                    <a:pt x="5748" y="0"/>
                    <a:pt x="464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13" name="Google Shape;2413;p67"/>
            <p:cNvSpPr/>
            <p:nvPr/>
          </p:nvSpPr>
          <p:spPr>
            <a:xfrm>
              <a:off x="1498075" y="2604485"/>
              <a:ext cx="494279" cy="746223"/>
            </a:xfrm>
            <a:custGeom>
              <a:avLst/>
              <a:gdLst/>
              <a:ahLst/>
              <a:cxnLst/>
              <a:rect l="l" t="t" r="r" b="b"/>
              <a:pathLst>
                <a:path w="6378" h="9629" extrusionOk="0">
                  <a:moveTo>
                    <a:pt x="1394" y="0"/>
                  </a:moveTo>
                  <a:cubicBezTo>
                    <a:pt x="705" y="0"/>
                    <a:pt x="134" y="148"/>
                    <a:pt x="68" y="237"/>
                  </a:cubicBezTo>
                  <a:cubicBezTo>
                    <a:pt x="34" y="304"/>
                    <a:pt x="68" y="437"/>
                    <a:pt x="201" y="437"/>
                  </a:cubicBezTo>
                  <a:cubicBezTo>
                    <a:pt x="635" y="804"/>
                    <a:pt x="535" y="1438"/>
                    <a:pt x="334" y="1972"/>
                  </a:cubicBezTo>
                  <a:cubicBezTo>
                    <a:pt x="234" y="2172"/>
                    <a:pt x="168" y="2339"/>
                    <a:pt x="34" y="2472"/>
                  </a:cubicBezTo>
                  <a:cubicBezTo>
                    <a:pt x="1" y="2506"/>
                    <a:pt x="34" y="2572"/>
                    <a:pt x="34" y="2606"/>
                  </a:cubicBezTo>
                  <a:cubicBezTo>
                    <a:pt x="68" y="2672"/>
                    <a:pt x="168" y="2639"/>
                    <a:pt x="201" y="2672"/>
                  </a:cubicBezTo>
                  <a:cubicBezTo>
                    <a:pt x="568" y="2739"/>
                    <a:pt x="835" y="2906"/>
                    <a:pt x="968" y="3239"/>
                  </a:cubicBezTo>
                  <a:cubicBezTo>
                    <a:pt x="1035" y="3440"/>
                    <a:pt x="1035" y="3673"/>
                    <a:pt x="1035" y="3940"/>
                  </a:cubicBezTo>
                  <a:cubicBezTo>
                    <a:pt x="1002" y="4307"/>
                    <a:pt x="835" y="4640"/>
                    <a:pt x="635" y="4941"/>
                  </a:cubicBezTo>
                  <a:cubicBezTo>
                    <a:pt x="535" y="5074"/>
                    <a:pt x="468" y="5141"/>
                    <a:pt x="334" y="5241"/>
                  </a:cubicBezTo>
                  <a:cubicBezTo>
                    <a:pt x="301" y="5274"/>
                    <a:pt x="301" y="5308"/>
                    <a:pt x="301" y="5341"/>
                  </a:cubicBezTo>
                  <a:cubicBezTo>
                    <a:pt x="334" y="5441"/>
                    <a:pt x="368" y="5441"/>
                    <a:pt x="468" y="5441"/>
                  </a:cubicBezTo>
                  <a:lnTo>
                    <a:pt x="501" y="5441"/>
                  </a:lnTo>
                  <a:cubicBezTo>
                    <a:pt x="1702" y="5608"/>
                    <a:pt x="1502" y="7109"/>
                    <a:pt x="968" y="7843"/>
                  </a:cubicBezTo>
                  <a:cubicBezTo>
                    <a:pt x="902" y="7943"/>
                    <a:pt x="968" y="8076"/>
                    <a:pt x="1068" y="8076"/>
                  </a:cubicBezTo>
                  <a:cubicBezTo>
                    <a:pt x="1836" y="8110"/>
                    <a:pt x="2669" y="8343"/>
                    <a:pt x="3303" y="8843"/>
                  </a:cubicBezTo>
                  <a:lnTo>
                    <a:pt x="3237" y="8810"/>
                  </a:lnTo>
                  <a:lnTo>
                    <a:pt x="3237" y="8810"/>
                  </a:lnTo>
                  <a:cubicBezTo>
                    <a:pt x="3570" y="9110"/>
                    <a:pt x="3804" y="9311"/>
                    <a:pt x="3904" y="9544"/>
                  </a:cubicBezTo>
                  <a:cubicBezTo>
                    <a:pt x="3939" y="9603"/>
                    <a:pt x="3999" y="9628"/>
                    <a:pt x="4056" y="9628"/>
                  </a:cubicBezTo>
                  <a:cubicBezTo>
                    <a:pt x="4161" y="9628"/>
                    <a:pt x="4257" y="9540"/>
                    <a:pt x="4171" y="9411"/>
                  </a:cubicBezTo>
                  <a:cubicBezTo>
                    <a:pt x="4137" y="9344"/>
                    <a:pt x="4137" y="9311"/>
                    <a:pt x="4070" y="9277"/>
                  </a:cubicBezTo>
                  <a:lnTo>
                    <a:pt x="4070" y="9277"/>
                  </a:lnTo>
                  <a:cubicBezTo>
                    <a:pt x="4127" y="9288"/>
                    <a:pt x="4183" y="9293"/>
                    <a:pt x="4239" y="9293"/>
                  </a:cubicBezTo>
                  <a:cubicBezTo>
                    <a:pt x="5402" y="9293"/>
                    <a:pt x="6378" y="7058"/>
                    <a:pt x="5805" y="6008"/>
                  </a:cubicBezTo>
                  <a:cubicBezTo>
                    <a:pt x="5849" y="6008"/>
                    <a:pt x="5909" y="6038"/>
                    <a:pt x="5953" y="6038"/>
                  </a:cubicBezTo>
                  <a:cubicBezTo>
                    <a:pt x="5976" y="6038"/>
                    <a:pt x="5994" y="6030"/>
                    <a:pt x="6005" y="6008"/>
                  </a:cubicBezTo>
                  <a:cubicBezTo>
                    <a:pt x="6039" y="5975"/>
                    <a:pt x="6039" y="5875"/>
                    <a:pt x="6005" y="5841"/>
                  </a:cubicBezTo>
                  <a:lnTo>
                    <a:pt x="5972" y="5841"/>
                  </a:lnTo>
                  <a:cubicBezTo>
                    <a:pt x="5238" y="5741"/>
                    <a:pt x="4871" y="5174"/>
                    <a:pt x="4671" y="4974"/>
                  </a:cubicBezTo>
                  <a:cubicBezTo>
                    <a:pt x="3570" y="3506"/>
                    <a:pt x="3203" y="804"/>
                    <a:pt x="3203" y="604"/>
                  </a:cubicBezTo>
                  <a:cubicBezTo>
                    <a:pt x="3237" y="571"/>
                    <a:pt x="3203" y="471"/>
                    <a:pt x="3170" y="437"/>
                  </a:cubicBezTo>
                  <a:cubicBezTo>
                    <a:pt x="2970" y="304"/>
                    <a:pt x="2703" y="237"/>
                    <a:pt x="2469" y="137"/>
                  </a:cubicBezTo>
                  <a:cubicBezTo>
                    <a:pt x="2113" y="37"/>
                    <a:pt x="1739" y="0"/>
                    <a:pt x="139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14" name="Google Shape;2414;p67"/>
            <p:cNvSpPr/>
            <p:nvPr/>
          </p:nvSpPr>
          <p:spPr>
            <a:xfrm>
              <a:off x="1663530" y="2948570"/>
              <a:ext cx="854952" cy="588206"/>
            </a:xfrm>
            <a:custGeom>
              <a:avLst/>
              <a:gdLst/>
              <a:ahLst/>
              <a:cxnLst/>
              <a:rect l="l" t="t" r="r" b="b"/>
              <a:pathLst>
                <a:path w="11032" h="7590" extrusionOk="0">
                  <a:moveTo>
                    <a:pt x="968" y="0"/>
                  </a:moveTo>
                  <a:cubicBezTo>
                    <a:pt x="368" y="0"/>
                    <a:pt x="201" y="1068"/>
                    <a:pt x="134" y="1668"/>
                  </a:cubicBezTo>
                  <a:cubicBezTo>
                    <a:pt x="1" y="2802"/>
                    <a:pt x="368" y="3403"/>
                    <a:pt x="1468" y="3803"/>
                  </a:cubicBezTo>
                  <a:cubicBezTo>
                    <a:pt x="1303" y="6371"/>
                    <a:pt x="3243" y="7589"/>
                    <a:pt x="5202" y="7589"/>
                  </a:cubicBezTo>
                  <a:cubicBezTo>
                    <a:pt x="7187" y="7589"/>
                    <a:pt x="9192" y="6337"/>
                    <a:pt x="9041" y="3970"/>
                  </a:cubicBezTo>
                  <a:lnTo>
                    <a:pt x="9041" y="3970"/>
                  </a:lnTo>
                  <a:cubicBezTo>
                    <a:pt x="9086" y="3981"/>
                    <a:pt x="9134" y="3986"/>
                    <a:pt x="9184" y="3986"/>
                  </a:cubicBezTo>
                  <a:cubicBezTo>
                    <a:pt x="9906" y="3986"/>
                    <a:pt x="11032" y="2877"/>
                    <a:pt x="10408" y="1068"/>
                  </a:cubicBezTo>
                  <a:cubicBezTo>
                    <a:pt x="10341" y="868"/>
                    <a:pt x="10208" y="634"/>
                    <a:pt x="10041" y="501"/>
                  </a:cubicBezTo>
                  <a:cubicBezTo>
                    <a:pt x="9953" y="438"/>
                    <a:pt x="9867" y="410"/>
                    <a:pt x="9784" y="410"/>
                  </a:cubicBezTo>
                  <a:cubicBezTo>
                    <a:pt x="9206" y="410"/>
                    <a:pt x="8736" y="1760"/>
                    <a:pt x="8240" y="2169"/>
                  </a:cubicBezTo>
                  <a:cubicBezTo>
                    <a:pt x="7483" y="1275"/>
                    <a:pt x="6430" y="945"/>
                    <a:pt x="5400" y="945"/>
                  </a:cubicBezTo>
                  <a:cubicBezTo>
                    <a:pt x="4161" y="945"/>
                    <a:pt x="2955" y="1422"/>
                    <a:pt x="2336" y="1968"/>
                  </a:cubicBezTo>
                  <a:cubicBezTo>
                    <a:pt x="2336" y="1968"/>
                    <a:pt x="2236" y="1868"/>
                    <a:pt x="1802" y="1001"/>
                  </a:cubicBezTo>
                  <a:cubicBezTo>
                    <a:pt x="1402" y="234"/>
                    <a:pt x="1235" y="0"/>
                    <a:pt x="968" y="0"/>
                  </a:cubicBezTo>
                  <a:close/>
                </a:path>
              </a:pathLst>
            </a:custGeom>
            <a:solidFill>
              <a:schemeClr val="accent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15" name="Google Shape;2415;p67"/>
            <p:cNvSpPr/>
            <p:nvPr/>
          </p:nvSpPr>
          <p:spPr>
            <a:xfrm>
              <a:off x="1821236" y="3090078"/>
              <a:ext cx="499626" cy="425849"/>
            </a:xfrm>
            <a:custGeom>
              <a:avLst/>
              <a:gdLst/>
              <a:ahLst/>
              <a:cxnLst/>
              <a:rect l="l" t="t" r="r" b="b"/>
              <a:pathLst>
                <a:path w="6447" h="5495" extrusionOk="0">
                  <a:moveTo>
                    <a:pt x="2989" y="0"/>
                  </a:moveTo>
                  <a:cubicBezTo>
                    <a:pt x="1546" y="0"/>
                    <a:pt x="157" y="765"/>
                    <a:pt x="34" y="2377"/>
                  </a:cubicBezTo>
                  <a:cubicBezTo>
                    <a:pt x="1" y="2811"/>
                    <a:pt x="101" y="3211"/>
                    <a:pt x="301" y="3645"/>
                  </a:cubicBezTo>
                  <a:cubicBezTo>
                    <a:pt x="334" y="3712"/>
                    <a:pt x="367" y="3745"/>
                    <a:pt x="434" y="3845"/>
                  </a:cubicBezTo>
                  <a:cubicBezTo>
                    <a:pt x="434" y="3979"/>
                    <a:pt x="768" y="4412"/>
                    <a:pt x="868" y="4546"/>
                  </a:cubicBezTo>
                  <a:cubicBezTo>
                    <a:pt x="1467" y="5158"/>
                    <a:pt x="2429" y="5495"/>
                    <a:pt x="3380" y="5495"/>
                  </a:cubicBezTo>
                  <a:cubicBezTo>
                    <a:pt x="4810" y="5495"/>
                    <a:pt x="6218" y="4734"/>
                    <a:pt x="6338" y="3011"/>
                  </a:cubicBezTo>
                  <a:cubicBezTo>
                    <a:pt x="6446" y="1049"/>
                    <a:pt x="4680" y="0"/>
                    <a:pt x="2989" y="0"/>
                  </a:cubicBezTo>
                  <a:close/>
                </a:path>
              </a:pathLst>
            </a:custGeom>
            <a:solidFill>
              <a:schemeClr val="dk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16" name="Google Shape;2416;p67"/>
            <p:cNvSpPr/>
            <p:nvPr/>
          </p:nvSpPr>
          <p:spPr>
            <a:xfrm>
              <a:off x="1893618" y="3265220"/>
              <a:ext cx="38826" cy="38826"/>
            </a:xfrm>
            <a:custGeom>
              <a:avLst/>
              <a:gdLst/>
              <a:ahLst/>
              <a:cxnLst/>
              <a:rect l="l" t="t" r="r" b="b"/>
              <a:pathLst>
                <a:path w="501" h="501" extrusionOk="0">
                  <a:moveTo>
                    <a:pt x="251" y="1"/>
                  </a:moveTo>
                  <a:cubicBezTo>
                    <a:pt x="126" y="1"/>
                    <a:pt x="1" y="84"/>
                    <a:pt x="1" y="251"/>
                  </a:cubicBezTo>
                  <a:cubicBezTo>
                    <a:pt x="1" y="418"/>
                    <a:pt x="126" y="501"/>
                    <a:pt x="251" y="501"/>
                  </a:cubicBezTo>
                  <a:cubicBezTo>
                    <a:pt x="376" y="501"/>
                    <a:pt x="501" y="418"/>
                    <a:pt x="501" y="251"/>
                  </a:cubicBezTo>
                  <a:cubicBezTo>
                    <a:pt x="501" y="84"/>
                    <a:pt x="376" y="1"/>
                    <a:pt x="25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17" name="Google Shape;2417;p67"/>
            <p:cNvSpPr/>
            <p:nvPr/>
          </p:nvSpPr>
          <p:spPr>
            <a:xfrm>
              <a:off x="2185702" y="3257470"/>
              <a:ext cx="38904" cy="38826"/>
            </a:xfrm>
            <a:custGeom>
              <a:avLst/>
              <a:gdLst/>
              <a:ahLst/>
              <a:cxnLst/>
              <a:rect l="l" t="t" r="r" b="b"/>
              <a:pathLst>
                <a:path w="502" h="501" extrusionOk="0">
                  <a:moveTo>
                    <a:pt x="251" y="1"/>
                  </a:moveTo>
                  <a:cubicBezTo>
                    <a:pt x="126" y="1"/>
                    <a:pt x="1" y="84"/>
                    <a:pt x="1" y="251"/>
                  </a:cubicBezTo>
                  <a:cubicBezTo>
                    <a:pt x="1" y="417"/>
                    <a:pt x="126" y="501"/>
                    <a:pt x="251" y="501"/>
                  </a:cubicBezTo>
                  <a:cubicBezTo>
                    <a:pt x="376" y="501"/>
                    <a:pt x="501" y="417"/>
                    <a:pt x="501" y="251"/>
                  </a:cubicBezTo>
                  <a:cubicBezTo>
                    <a:pt x="501" y="84"/>
                    <a:pt x="376" y="1"/>
                    <a:pt x="25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18" name="Google Shape;2418;p67"/>
            <p:cNvSpPr/>
            <p:nvPr/>
          </p:nvSpPr>
          <p:spPr>
            <a:xfrm>
              <a:off x="1980956" y="3297381"/>
              <a:ext cx="145928" cy="82612"/>
            </a:xfrm>
            <a:custGeom>
              <a:avLst/>
              <a:gdLst/>
              <a:ahLst/>
              <a:cxnLst/>
              <a:rect l="l" t="t" r="r" b="b"/>
              <a:pathLst>
                <a:path w="1883" h="1066" extrusionOk="0">
                  <a:moveTo>
                    <a:pt x="611" y="1"/>
                  </a:moveTo>
                  <a:cubicBezTo>
                    <a:pt x="506" y="1"/>
                    <a:pt x="415" y="41"/>
                    <a:pt x="375" y="136"/>
                  </a:cubicBezTo>
                  <a:cubicBezTo>
                    <a:pt x="0" y="716"/>
                    <a:pt x="551" y="1066"/>
                    <a:pt x="1076" y="1066"/>
                  </a:cubicBezTo>
                  <a:cubicBezTo>
                    <a:pt x="1487" y="1066"/>
                    <a:pt x="1882" y="852"/>
                    <a:pt x="1809" y="370"/>
                  </a:cubicBezTo>
                  <a:cubicBezTo>
                    <a:pt x="1877" y="234"/>
                    <a:pt x="1670" y="38"/>
                    <a:pt x="1416" y="38"/>
                  </a:cubicBezTo>
                  <a:cubicBezTo>
                    <a:pt x="1294" y="38"/>
                    <a:pt x="1161" y="84"/>
                    <a:pt x="1042" y="203"/>
                  </a:cubicBezTo>
                  <a:cubicBezTo>
                    <a:pt x="943" y="84"/>
                    <a:pt x="763" y="1"/>
                    <a:pt x="61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19" name="Google Shape;2419;p67"/>
            <p:cNvSpPr/>
            <p:nvPr/>
          </p:nvSpPr>
          <p:spPr>
            <a:xfrm>
              <a:off x="1945308" y="3367825"/>
              <a:ext cx="213351" cy="58588"/>
            </a:xfrm>
            <a:custGeom>
              <a:avLst/>
              <a:gdLst/>
              <a:ahLst/>
              <a:cxnLst/>
              <a:rect l="l" t="t" r="r" b="b"/>
              <a:pathLst>
                <a:path w="2753" h="756" extrusionOk="0">
                  <a:moveTo>
                    <a:pt x="2603" y="1"/>
                  </a:moveTo>
                  <a:cubicBezTo>
                    <a:pt x="2575" y="1"/>
                    <a:pt x="2550" y="19"/>
                    <a:pt x="2536" y="61"/>
                  </a:cubicBezTo>
                  <a:cubicBezTo>
                    <a:pt x="2302" y="395"/>
                    <a:pt x="1835" y="561"/>
                    <a:pt x="1372" y="561"/>
                  </a:cubicBezTo>
                  <a:cubicBezTo>
                    <a:pt x="910" y="561"/>
                    <a:pt x="451" y="395"/>
                    <a:pt x="234" y="61"/>
                  </a:cubicBezTo>
                  <a:cubicBezTo>
                    <a:pt x="234" y="28"/>
                    <a:pt x="217" y="11"/>
                    <a:pt x="201" y="11"/>
                  </a:cubicBezTo>
                  <a:cubicBezTo>
                    <a:pt x="184" y="11"/>
                    <a:pt x="167" y="28"/>
                    <a:pt x="167" y="61"/>
                  </a:cubicBezTo>
                  <a:cubicBezTo>
                    <a:pt x="1" y="161"/>
                    <a:pt x="468" y="495"/>
                    <a:pt x="668" y="595"/>
                  </a:cubicBezTo>
                  <a:cubicBezTo>
                    <a:pt x="922" y="709"/>
                    <a:pt x="1178" y="756"/>
                    <a:pt x="1419" y="756"/>
                  </a:cubicBezTo>
                  <a:cubicBezTo>
                    <a:pt x="2158" y="756"/>
                    <a:pt x="2753" y="321"/>
                    <a:pt x="2703" y="94"/>
                  </a:cubicBezTo>
                  <a:cubicBezTo>
                    <a:pt x="2683" y="36"/>
                    <a:pt x="2641" y="1"/>
                    <a:pt x="260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20" name="Google Shape;2420;p67"/>
            <p:cNvSpPr/>
            <p:nvPr/>
          </p:nvSpPr>
          <p:spPr>
            <a:xfrm>
              <a:off x="1847120" y="3314973"/>
              <a:ext cx="75018" cy="73778"/>
            </a:xfrm>
            <a:custGeom>
              <a:avLst/>
              <a:gdLst/>
              <a:ahLst/>
              <a:cxnLst/>
              <a:rect l="l" t="t" r="r" b="b"/>
              <a:pathLst>
                <a:path w="968" h="952" extrusionOk="0">
                  <a:moveTo>
                    <a:pt x="484" y="1"/>
                  </a:moveTo>
                  <a:cubicBezTo>
                    <a:pt x="242" y="1"/>
                    <a:pt x="0" y="159"/>
                    <a:pt x="0" y="476"/>
                  </a:cubicBezTo>
                  <a:cubicBezTo>
                    <a:pt x="0" y="793"/>
                    <a:pt x="242" y="951"/>
                    <a:pt x="484" y="951"/>
                  </a:cubicBezTo>
                  <a:cubicBezTo>
                    <a:pt x="726" y="951"/>
                    <a:pt x="967" y="793"/>
                    <a:pt x="967" y="476"/>
                  </a:cubicBezTo>
                  <a:cubicBezTo>
                    <a:pt x="967" y="159"/>
                    <a:pt x="726" y="1"/>
                    <a:pt x="48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21" name="Google Shape;2421;p67"/>
            <p:cNvSpPr/>
            <p:nvPr/>
          </p:nvSpPr>
          <p:spPr>
            <a:xfrm>
              <a:off x="2196087" y="3320785"/>
              <a:ext cx="77652" cy="77652"/>
            </a:xfrm>
            <a:custGeom>
              <a:avLst/>
              <a:gdLst/>
              <a:ahLst/>
              <a:cxnLst/>
              <a:rect l="l" t="t" r="r" b="b"/>
              <a:pathLst>
                <a:path w="1002" h="1002" extrusionOk="0">
                  <a:moveTo>
                    <a:pt x="501" y="1"/>
                  </a:moveTo>
                  <a:cubicBezTo>
                    <a:pt x="250" y="1"/>
                    <a:pt x="0" y="168"/>
                    <a:pt x="0" y="501"/>
                  </a:cubicBezTo>
                  <a:cubicBezTo>
                    <a:pt x="0" y="835"/>
                    <a:pt x="250" y="1002"/>
                    <a:pt x="501" y="1002"/>
                  </a:cubicBezTo>
                  <a:cubicBezTo>
                    <a:pt x="751" y="1002"/>
                    <a:pt x="1001" y="835"/>
                    <a:pt x="1001" y="501"/>
                  </a:cubicBezTo>
                  <a:cubicBezTo>
                    <a:pt x="1001" y="168"/>
                    <a:pt x="751" y="1"/>
                    <a:pt x="50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grpSp>
      <p:grpSp>
        <p:nvGrpSpPr>
          <p:cNvPr id="2422" name="Google Shape;2422;p67"/>
          <p:cNvGrpSpPr/>
          <p:nvPr/>
        </p:nvGrpSpPr>
        <p:grpSpPr>
          <a:xfrm>
            <a:off x="2019818" y="3099530"/>
            <a:ext cx="1601823" cy="1570725"/>
            <a:chOff x="2910475" y="2229925"/>
            <a:chExt cx="1380287" cy="1353490"/>
          </a:xfrm>
        </p:grpSpPr>
        <p:sp>
          <p:nvSpPr>
            <p:cNvPr id="2423" name="Google Shape;2423;p67"/>
            <p:cNvSpPr/>
            <p:nvPr/>
          </p:nvSpPr>
          <p:spPr>
            <a:xfrm>
              <a:off x="2910475" y="2229925"/>
              <a:ext cx="1380287" cy="1353490"/>
            </a:xfrm>
            <a:custGeom>
              <a:avLst/>
              <a:gdLst/>
              <a:ahLst/>
              <a:cxnLst/>
              <a:rect l="l" t="t" r="r" b="b"/>
              <a:pathLst>
                <a:path w="18114" h="18714" extrusionOk="0">
                  <a:moveTo>
                    <a:pt x="7406" y="1"/>
                  </a:moveTo>
                  <a:cubicBezTo>
                    <a:pt x="6638" y="67"/>
                    <a:pt x="5805" y="368"/>
                    <a:pt x="5071" y="868"/>
                  </a:cubicBezTo>
                  <a:cubicBezTo>
                    <a:pt x="3169" y="1101"/>
                    <a:pt x="634" y="2469"/>
                    <a:pt x="201" y="5671"/>
                  </a:cubicBezTo>
                  <a:cubicBezTo>
                    <a:pt x="0" y="7439"/>
                    <a:pt x="567" y="9007"/>
                    <a:pt x="1735" y="10008"/>
                  </a:cubicBezTo>
                  <a:cubicBezTo>
                    <a:pt x="1735" y="10074"/>
                    <a:pt x="1802" y="10141"/>
                    <a:pt x="1802" y="10208"/>
                  </a:cubicBezTo>
                  <a:cubicBezTo>
                    <a:pt x="1835" y="10575"/>
                    <a:pt x="1868" y="10975"/>
                    <a:pt x="1868" y="11409"/>
                  </a:cubicBezTo>
                  <a:cubicBezTo>
                    <a:pt x="1902" y="11876"/>
                    <a:pt x="1902" y="12343"/>
                    <a:pt x="1968" y="12710"/>
                  </a:cubicBezTo>
                  <a:cubicBezTo>
                    <a:pt x="2002" y="13210"/>
                    <a:pt x="2035" y="13844"/>
                    <a:pt x="2002" y="14144"/>
                  </a:cubicBezTo>
                  <a:cubicBezTo>
                    <a:pt x="1835" y="14411"/>
                    <a:pt x="1702" y="14811"/>
                    <a:pt x="1668" y="15178"/>
                  </a:cubicBezTo>
                  <a:cubicBezTo>
                    <a:pt x="1635" y="15845"/>
                    <a:pt x="1902" y="16512"/>
                    <a:pt x="2402" y="16913"/>
                  </a:cubicBezTo>
                  <a:cubicBezTo>
                    <a:pt x="2736" y="17213"/>
                    <a:pt x="3136" y="17413"/>
                    <a:pt x="3570" y="17480"/>
                  </a:cubicBezTo>
                  <a:cubicBezTo>
                    <a:pt x="3736" y="17513"/>
                    <a:pt x="3970" y="17546"/>
                    <a:pt x="4170" y="17546"/>
                  </a:cubicBezTo>
                  <a:lnTo>
                    <a:pt x="4237" y="17546"/>
                  </a:lnTo>
                  <a:cubicBezTo>
                    <a:pt x="4370" y="17546"/>
                    <a:pt x="4504" y="17580"/>
                    <a:pt x="4637" y="17580"/>
                  </a:cubicBezTo>
                  <a:cubicBezTo>
                    <a:pt x="4837" y="17580"/>
                    <a:pt x="5071" y="17546"/>
                    <a:pt x="5304" y="17513"/>
                  </a:cubicBezTo>
                  <a:cubicBezTo>
                    <a:pt x="5371" y="17513"/>
                    <a:pt x="5471" y="17546"/>
                    <a:pt x="5538" y="17546"/>
                  </a:cubicBezTo>
                  <a:cubicBezTo>
                    <a:pt x="5571" y="17546"/>
                    <a:pt x="5638" y="17546"/>
                    <a:pt x="5704" y="17613"/>
                  </a:cubicBezTo>
                  <a:cubicBezTo>
                    <a:pt x="5871" y="17647"/>
                    <a:pt x="6071" y="17680"/>
                    <a:pt x="6238" y="17680"/>
                  </a:cubicBezTo>
                  <a:lnTo>
                    <a:pt x="6405" y="17680"/>
                  </a:lnTo>
                  <a:cubicBezTo>
                    <a:pt x="7005" y="17680"/>
                    <a:pt x="7572" y="17446"/>
                    <a:pt x="8006" y="17013"/>
                  </a:cubicBezTo>
                  <a:lnTo>
                    <a:pt x="8039" y="16979"/>
                  </a:lnTo>
                  <a:cubicBezTo>
                    <a:pt x="8406" y="16546"/>
                    <a:pt x="8673" y="16079"/>
                    <a:pt x="8840" y="15645"/>
                  </a:cubicBezTo>
                  <a:lnTo>
                    <a:pt x="8840" y="15779"/>
                  </a:lnTo>
                  <a:cubicBezTo>
                    <a:pt x="8873" y="16045"/>
                    <a:pt x="8873" y="16312"/>
                    <a:pt x="8873" y="16546"/>
                  </a:cubicBezTo>
                  <a:cubicBezTo>
                    <a:pt x="8873" y="17313"/>
                    <a:pt x="9274" y="18047"/>
                    <a:pt x="9941" y="18414"/>
                  </a:cubicBezTo>
                  <a:cubicBezTo>
                    <a:pt x="10274" y="18647"/>
                    <a:pt x="10675" y="18714"/>
                    <a:pt x="11075" y="18714"/>
                  </a:cubicBezTo>
                  <a:lnTo>
                    <a:pt x="11509" y="18714"/>
                  </a:lnTo>
                  <a:cubicBezTo>
                    <a:pt x="11609" y="18714"/>
                    <a:pt x="11742" y="18714"/>
                    <a:pt x="11876" y="18681"/>
                  </a:cubicBezTo>
                  <a:cubicBezTo>
                    <a:pt x="12109" y="18647"/>
                    <a:pt x="12376" y="18547"/>
                    <a:pt x="12609" y="18480"/>
                  </a:cubicBezTo>
                  <a:cubicBezTo>
                    <a:pt x="12776" y="18514"/>
                    <a:pt x="12943" y="18547"/>
                    <a:pt x="13110" y="18547"/>
                  </a:cubicBezTo>
                  <a:cubicBezTo>
                    <a:pt x="13410" y="18547"/>
                    <a:pt x="13744" y="18480"/>
                    <a:pt x="14010" y="18380"/>
                  </a:cubicBezTo>
                  <a:lnTo>
                    <a:pt x="14044" y="18380"/>
                  </a:lnTo>
                  <a:cubicBezTo>
                    <a:pt x="14711" y="18214"/>
                    <a:pt x="15278" y="17813"/>
                    <a:pt x="15545" y="17180"/>
                  </a:cubicBezTo>
                  <a:cubicBezTo>
                    <a:pt x="16079" y="15979"/>
                    <a:pt x="16012" y="14578"/>
                    <a:pt x="15878" y="13510"/>
                  </a:cubicBezTo>
                  <a:cubicBezTo>
                    <a:pt x="16612" y="13077"/>
                    <a:pt x="17213" y="12409"/>
                    <a:pt x="17546" y="11576"/>
                  </a:cubicBezTo>
                  <a:cubicBezTo>
                    <a:pt x="18113" y="10141"/>
                    <a:pt x="17580" y="8874"/>
                    <a:pt x="17246" y="8073"/>
                  </a:cubicBezTo>
                  <a:cubicBezTo>
                    <a:pt x="17213" y="7973"/>
                    <a:pt x="17179" y="7873"/>
                    <a:pt x="17146" y="7806"/>
                  </a:cubicBezTo>
                  <a:cubicBezTo>
                    <a:pt x="16812" y="6939"/>
                    <a:pt x="16012" y="6372"/>
                    <a:pt x="15078" y="6372"/>
                  </a:cubicBezTo>
                  <a:cubicBezTo>
                    <a:pt x="14878" y="6372"/>
                    <a:pt x="14678" y="6439"/>
                    <a:pt x="14477" y="6472"/>
                  </a:cubicBezTo>
                  <a:cubicBezTo>
                    <a:pt x="14344" y="6505"/>
                    <a:pt x="14177" y="6539"/>
                    <a:pt x="14044" y="6639"/>
                  </a:cubicBezTo>
                  <a:cubicBezTo>
                    <a:pt x="13643" y="6839"/>
                    <a:pt x="13343" y="7139"/>
                    <a:pt x="13143" y="7506"/>
                  </a:cubicBezTo>
                  <a:cubicBezTo>
                    <a:pt x="12910" y="7373"/>
                    <a:pt x="12743" y="7306"/>
                    <a:pt x="12543" y="7172"/>
                  </a:cubicBezTo>
                  <a:cubicBezTo>
                    <a:pt x="12776" y="6705"/>
                    <a:pt x="12876" y="6205"/>
                    <a:pt x="12843" y="5671"/>
                  </a:cubicBezTo>
                  <a:cubicBezTo>
                    <a:pt x="12709" y="4571"/>
                    <a:pt x="11775" y="3803"/>
                    <a:pt x="10708" y="3737"/>
                  </a:cubicBezTo>
                  <a:lnTo>
                    <a:pt x="10475" y="3737"/>
                  </a:lnTo>
                  <a:cubicBezTo>
                    <a:pt x="10241" y="3370"/>
                    <a:pt x="10041" y="3036"/>
                    <a:pt x="9741" y="2703"/>
                  </a:cubicBezTo>
                  <a:cubicBezTo>
                    <a:pt x="9874" y="2169"/>
                    <a:pt x="9807" y="1602"/>
                    <a:pt x="9507" y="1101"/>
                  </a:cubicBezTo>
                  <a:cubicBezTo>
                    <a:pt x="9140" y="401"/>
                    <a:pt x="8373" y="1"/>
                    <a:pt x="7639" y="1"/>
                  </a:cubicBezTo>
                  <a:close/>
                </a:path>
              </a:pathLst>
            </a:custGeom>
            <a:solidFill>
              <a:schemeClr val="lt1"/>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24" name="Google Shape;2424;p67"/>
            <p:cNvSpPr/>
            <p:nvPr/>
          </p:nvSpPr>
          <p:spPr>
            <a:xfrm>
              <a:off x="3719670" y="3240266"/>
              <a:ext cx="169177" cy="301388"/>
            </a:xfrm>
            <a:custGeom>
              <a:avLst/>
              <a:gdLst/>
              <a:ahLst/>
              <a:cxnLst/>
              <a:rect l="l" t="t" r="r" b="b"/>
              <a:pathLst>
                <a:path w="2183" h="3889" extrusionOk="0">
                  <a:moveTo>
                    <a:pt x="674" y="0"/>
                  </a:moveTo>
                  <a:cubicBezTo>
                    <a:pt x="518" y="0"/>
                    <a:pt x="363" y="64"/>
                    <a:pt x="221" y="206"/>
                  </a:cubicBezTo>
                  <a:cubicBezTo>
                    <a:pt x="208" y="155"/>
                    <a:pt x="171" y="133"/>
                    <a:pt x="132" y="133"/>
                  </a:cubicBezTo>
                  <a:cubicBezTo>
                    <a:pt x="69" y="133"/>
                    <a:pt x="0" y="190"/>
                    <a:pt x="21" y="273"/>
                  </a:cubicBezTo>
                  <a:cubicBezTo>
                    <a:pt x="521" y="1574"/>
                    <a:pt x="655" y="2608"/>
                    <a:pt x="655" y="2608"/>
                  </a:cubicBezTo>
                  <a:cubicBezTo>
                    <a:pt x="688" y="2975"/>
                    <a:pt x="722" y="3408"/>
                    <a:pt x="722" y="3775"/>
                  </a:cubicBezTo>
                  <a:cubicBezTo>
                    <a:pt x="722" y="3808"/>
                    <a:pt x="788" y="3875"/>
                    <a:pt x="788" y="3875"/>
                  </a:cubicBezTo>
                  <a:cubicBezTo>
                    <a:pt x="806" y="3884"/>
                    <a:pt x="822" y="3888"/>
                    <a:pt x="837" y="3888"/>
                  </a:cubicBezTo>
                  <a:cubicBezTo>
                    <a:pt x="878" y="3888"/>
                    <a:pt x="915" y="3857"/>
                    <a:pt x="988" y="3808"/>
                  </a:cubicBezTo>
                  <a:cubicBezTo>
                    <a:pt x="1005" y="3858"/>
                    <a:pt x="1047" y="3883"/>
                    <a:pt x="1093" y="3883"/>
                  </a:cubicBezTo>
                  <a:cubicBezTo>
                    <a:pt x="1138" y="3883"/>
                    <a:pt x="1189" y="3858"/>
                    <a:pt x="1222" y="3808"/>
                  </a:cubicBezTo>
                  <a:cubicBezTo>
                    <a:pt x="1240" y="3845"/>
                    <a:pt x="1279" y="3872"/>
                    <a:pt x="1315" y="3872"/>
                  </a:cubicBezTo>
                  <a:cubicBezTo>
                    <a:pt x="1345" y="3872"/>
                    <a:pt x="1374" y="3854"/>
                    <a:pt x="1389" y="3808"/>
                  </a:cubicBezTo>
                  <a:cubicBezTo>
                    <a:pt x="1413" y="3822"/>
                    <a:pt x="1439" y="3829"/>
                    <a:pt x="1465" y="3829"/>
                  </a:cubicBezTo>
                  <a:cubicBezTo>
                    <a:pt x="1768" y="3829"/>
                    <a:pt x="2182" y="2955"/>
                    <a:pt x="1722" y="1207"/>
                  </a:cubicBezTo>
                  <a:cubicBezTo>
                    <a:pt x="1789" y="1140"/>
                    <a:pt x="1789" y="1107"/>
                    <a:pt x="1789" y="1073"/>
                  </a:cubicBezTo>
                  <a:cubicBezTo>
                    <a:pt x="1722" y="940"/>
                    <a:pt x="1656" y="806"/>
                    <a:pt x="1555" y="706"/>
                  </a:cubicBezTo>
                  <a:cubicBezTo>
                    <a:pt x="1522" y="606"/>
                    <a:pt x="1522" y="539"/>
                    <a:pt x="1489" y="406"/>
                  </a:cubicBezTo>
                  <a:cubicBezTo>
                    <a:pt x="1464" y="331"/>
                    <a:pt x="1401" y="293"/>
                    <a:pt x="1343" y="293"/>
                  </a:cubicBezTo>
                  <a:cubicBezTo>
                    <a:pt x="1324" y="293"/>
                    <a:pt x="1305" y="298"/>
                    <a:pt x="1289" y="306"/>
                  </a:cubicBezTo>
                  <a:cubicBezTo>
                    <a:pt x="1097" y="115"/>
                    <a:pt x="884" y="0"/>
                    <a:pt x="67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25" name="Google Shape;2425;p67"/>
            <p:cNvSpPr/>
            <p:nvPr/>
          </p:nvSpPr>
          <p:spPr>
            <a:xfrm>
              <a:off x="3010344" y="2279000"/>
              <a:ext cx="1202141" cy="1250035"/>
            </a:xfrm>
            <a:custGeom>
              <a:avLst/>
              <a:gdLst/>
              <a:ahLst/>
              <a:cxnLst/>
              <a:rect l="l" t="t" r="r" b="b"/>
              <a:pathLst>
                <a:path w="15512" h="16130" extrusionOk="0">
                  <a:moveTo>
                    <a:pt x="6172" y="1"/>
                  </a:moveTo>
                  <a:cubicBezTo>
                    <a:pt x="5438" y="101"/>
                    <a:pt x="4671" y="468"/>
                    <a:pt x="4137" y="968"/>
                  </a:cubicBezTo>
                  <a:cubicBezTo>
                    <a:pt x="4060" y="956"/>
                    <a:pt x="3967" y="950"/>
                    <a:pt x="3863" y="950"/>
                  </a:cubicBezTo>
                  <a:cubicBezTo>
                    <a:pt x="2800" y="950"/>
                    <a:pt x="502" y="1634"/>
                    <a:pt x="168" y="4337"/>
                  </a:cubicBezTo>
                  <a:cubicBezTo>
                    <a:pt x="1" y="5638"/>
                    <a:pt x="468" y="6939"/>
                    <a:pt x="1635" y="7506"/>
                  </a:cubicBezTo>
                  <a:lnTo>
                    <a:pt x="1635" y="7540"/>
                  </a:lnTo>
                  <a:cubicBezTo>
                    <a:pt x="1802" y="7940"/>
                    <a:pt x="1869" y="8340"/>
                    <a:pt x="1969" y="8874"/>
                  </a:cubicBezTo>
                  <a:cubicBezTo>
                    <a:pt x="2036" y="9374"/>
                    <a:pt x="2036" y="9941"/>
                    <a:pt x="2069" y="10442"/>
                  </a:cubicBezTo>
                  <a:cubicBezTo>
                    <a:pt x="2169" y="12343"/>
                    <a:pt x="2503" y="13711"/>
                    <a:pt x="1969" y="14778"/>
                  </a:cubicBezTo>
                  <a:cubicBezTo>
                    <a:pt x="1869" y="14811"/>
                    <a:pt x="1869" y="14945"/>
                    <a:pt x="1969" y="14978"/>
                  </a:cubicBezTo>
                  <a:cubicBezTo>
                    <a:pt x="1992" y="15002"/>
                    <a:pt x="2033" y="15025"/>
                    <a:pt x="2078" y="15025"/>
                  </a:cubicBezTo>
                  <a:cubicBezTo>
                    <a:pt x="2097" y="15025"/>
                    <a:pt x="2116" y="15021"/>
                    <a:pt x="2136" y="15012"/>
                  </a:cubicBezTo>
                  <a:lnTo>
                    <a:pt x="2202" y="15012"/>
                  </a:lnTo>
                  <a:cubicBezTo>
                    <a:pt x="2202" y="15087"/>
                    <a:pt x="2259" y="15124"/>
                    <a:pt x="2301" y="15124"/>
                  </a:cubicBezTo>
                  <a:cubicBezTo>
                    <a:pt x="2315" y="15124"/>
                    <a:pt x="2327" y="15120"/>
                    <a:pt x="2336" y="15112"/>
                  </a:cubicBezTo>
                  <a:cubicBezTo>
                    <a:pt x="2369" y="15112"/>
                    <a:pt x="2436" y="15045"/>
                    <a:pt x="2469" y="15045"/>
                  </a:cubicBezTo>
                  <a:cubicBezTo>
                    <a:pt x="2524" y="15082"/>
                    <a:pt x="2569" y="15108"/>
                    <a:pt x="2620" y="15108"/>
                  </a:cubicBezTo>
                  <a:cubicBezTo>
                    <a:pt x="2663" y="15108"/>
                    <a:pt x="2709" y="15090"/>
                    <a:pt x="2769" y="15045"/>
                  </a:cubicBezTo>
                  <a:cubicBezTo>
                    <a:pt x="2779" y="15090"/>
                    <a:pt x="2807" y="15115"/>
                    <a:pt x="2847" y="15115"/>
                  </a:cubicBezTo>
                  <a:cubicBezTo>
                    <a:pt x="3075" y="15115"/>
                    <a:pt x="3693" y="14290"/>
                    <a:pt x="3637" y="11509"/>
                  </a:cubicBezTo>
                  <a:lnTo>
                    <a:pt x="3637" y="11509"/>
                  </a:lnTo>
                  <a:cubicBezTo>
                    <a:pt x="3737" y="11542"/>
                    <a:pt x="3870" y="11542"/>
                    <a:pt x="4037" y="11609"/>
                  </a:cubicBezTo>
                  <a:cubicBezTo>
                    <a:pt x="4070" y="11776"/>
                    <a:pt x="4070" y="11943"/>
                    <a:pt x="4137" y="12043"/>
                  </a:cubicBezTo>
                  <a:cubicBezTo>
                    <a:pt x="4204" y="12710"/>
                    <a:pt x="4204" y="13310"/>
                    <a:pt x="4137" y="13877"/>
                  </a:cubicBezTo>
                  <a:lnTo>
                    <a:pt x="4137" y="13844"/>
                  </a:lnTo>
                  <a:cubicBezTo>
                    <a:pt x="4037" y="14278"/>
                    <a:pt x="4004" y="14478"/>
                    <a:pt x="3870" y="14845"/>
                  </a:cubicBezTo>
                  <a:cubicBezTo>
                    <a:pt x="3870" y="14878"/>
                    <a:pt x="3870" y="14945"/>
                    <a:pt x="3904" y="14978"/>
                  </a:cubicBezTo>
                  <a:cubicBezTo>
                    <a:pt x="3934" y="15039"/>
                    <a:pt x="3998" y="15058"/>
                    <a:pt x="4069" y="15058"/>
                  </a:cubicBezTo>
                  <a:cubicBezTo>
                    <a:pt x="4155" y="15058"/>
                    <a:pt x="4249" y="15030"/>
                    <a:pt x="4304" y="15012"/>
                  </a:cubicBezTo>
                  <a:cubicBezTo>
                    <a:pt x="4322" y="15083"/>
                    <a:pt x="4359" y="15116"/>
                    <a:pt x="4400" y="15116"/>
                  </a:cubicBezTo>
                  <a:cubicBezTo>
                    <a:pt x="4435" y="15116"/>
                    <a:pt x="4473" y="15091"/>
                    <a:pt x="4504" y="15045"/>
                  </a:cubicBezTo>
                  <a:cubicBezTo>
                    <a:pt x="4526" y="15110"/>
                    <a:pt x="4589" y="15146"/>
                    <a:pt x="4649" y="15146"/>
                  </a:cubicBezTo>
                  <a:cubicBezTo>
                    <a:pt x="4682" y="15146"/>
                    <a:pt x="4714" y="15135"/>
                    <a:pt x="4738" y="15112"/>
                  </a:cubicBezTo>
                  <a:cubicBezTo>
                    <a:pt x="4771" y="15128"/>
                    <a:pt x="4804" y="15137"/>
                    <a:pt x="4838" y="15137"/>
                  </a:cubicBezTo>
                  <a:cubicBezTo>
                    <a:pt x="4871" y="15137"/>
                    <a:pt x="4904" y="15128"/>
                    <a:pt x="4938" y="15112"/>
                  </a:cubicBezTo>
                  <a:cubicBezTo>
                    <a:pt x="5638" y="14311"/>
                    <a:pt x="5571" y="12977"/>
                    <a:pt x="5538" y="11976"/>
                  </a:cubicBezTo>
                  <a:lnTo>
                    <a:pt x="5538" y="11976"/>
                  </a:lnTo>
                  <a:cubicBezTo>
                    <a:pt x="6244" y="12456"/>
                    <a:pt x="7667" y="12888"/>
                    <a:pt x="8957" y="12888"/>
                  </a:cubicBezTo>
                  <a:cubicBezTo>
                    <a:pt x="9191" y="12888"/>
                    <a:pt x="9421" y="12874"/>
                    <a:pt x="9641" y="12843"/>
                  </a:cubicBezTo>
                  <a:lnTo>
                    <a:pt x="9674" y="12877"/>
                  </a:lnTo>
                  <a:cubicBezTo>
                    <a:pt x="12076" y="14611"/>
                    <a:pt x="11743" y="14978"/>
                    <a:pt x="12310" y="16046"/>
                  </a:cubicBezTo>
                  <a:cubicBezTo>
                    <a:pt x="12326" y="16096"/>
                    <a:pt x="12368" y="16129"/>
                    <a:pt x="12414" y="16129"/>
                  </a:cubicBezTo>
                  <a:cubicBezTo>
                    <a:pt x="12460" y="16129"/>
                    <a:pt x="12510" y="16096"/>
                    <a:pt x="12543" y="16012"/>
                  </a:cubicBezTo>
                  <a:cubicBezTo>
                    <a:pt x="12555" y="16025"/>
                    <a:pt x="12581" y="16032"/>
                    <a:pt x="12613" y="16032"/>
                  </a:cubicBezTo>
                  <a:cubicBezTo>
                    <a:pt x="12670" y="16032"/>
                    <a:pt x="12747" y="16009"/>
                    <a:pt x="12810" y="15946"/>
                  </a:cubicBezTo>
                  <a:cubicBezTo>
                    <a:pt x="12822" y="15958"/>
                    <a:pt x="12848" y="15966"/>
                    <a:pt x="12877" y="15966"/>
                  </a:cubicBezTo>
                  <a:cubicBezTo>
                    <a:pt x="12928" y="15966"/>
                    <a:pt x="12989" y="15942"/>
                    <a:pt x="13010" y="15879"/>
                  </a:cubicBezTo>
                  <a:cubicBezTo>
                    <a:pt x="13410" y="14978"/>
                    <a:pt x="13244" y="13711"/>
                    <a:pt x="13177" y="12710"/>
                  </a:cubicBezTo>
                  <a:cubicBezTo>
                    <a:pt x="13043" y="11642"/>
                    <a:pt x="13077" y="11442"/>
                    <a:pt x="12977" y="10775"/>
                  </a:cubicBezTo>
                  <a:lnTo>
                    <a:pt x="12977" y="10775"/>
                  </a:lnTo>
                  <a:cubicBezTo>
                    <a:pt x="13128" y="10873"/>
                    <a:pt x="13323" y="10923"/>
                    <a:pt x="13538" y="10923"/>
                  </a:cubicBezTo>
                  <a:cubicBezTo>
                    <a:pt x="14131" y="10923"/>
                    <a:pt x="14869" y="10540"/>
                    <a:pt x="15212" y="9708"/>
                  </a:cubicBezTo>
                  <a:cubicBezTo>
                    <a:pt x="15512" y="8807"/>
                    <a:pt x="15012" y="7940"/>
                    <a:pt x="14678" y="7139"/>
                  </a:cubicBezTo>
                  <a:cubicBezTo>
                    <a:pt x="14653" y="7064"/>
                    <a:pt x="14628" y="7027"/>
                    <a:pt x="14589" y="7027"/>
                  </a:cubicBezTo>
                  <a:cubicBezTo>
                    <a:pt x="14576" y="7027"/>
                    <a:pt x="14561" y="7031"/>
                    <a:pt x="14545" y="7039"/>
                  </a:cubicBezTo>
                  <a:cubicBezTo>
                    <a:pt x="14545" y="7039"/>
                    <a:pt x="14511" y="7039"/>
                    <a:pt x="14511" y="7106"/>
                  </a:cubicBezTo>
                  <a:cubicBezTo>
                    <a:pt x="14478" y="7106"/>
                    <a:pt x="14444" y="7139"/>
                    <a:pt x="14444" y="7206"/>
                  </a:cubicBezTo>
                  <a:cubicBezTo>
                    <a:pt x="14473" y="7884"/>
                    <a:pt x="14214" y="9854"/>
                    <a:pt x="13222" y="9854"/>
                  </a:cubicBezTo>
                  <a:cubicBezTo>
                    <a:pt x="13043" y="9854"/>
                    <a:pt x="12840" y="9789"/>
                    <a:pt x="12610" y="9641"/>
                  </a:cubicBezTo>
                  <a:cubicBezTo>
                    <a:pt x="12109" y="8507"/>
                    <a:pt x="11309" y="8007"/>
                    <a:pt x="10141" y="7506"/>
                  </a:cubicBezTo>
                  <a:cubicBezTo>
                    <a:pt x="9341" y="7139"/>
                    <a:pt x="8340" y="6806"/>
                    <a:pt x="7473" y="6706"/>
                  </a:cubicBezTo>
                  <a:cubicBezTo>
                    <a:pt x="7706" y="6472"/>
                    <a:pt x="7840" y="6105"/>
                    <a:pt x="7873" y="5705"/>
                  </a:cubicBezTo>
                  <a:cubicBezTo>
                    <a:pt x="9574" y="5205"/>
                    <a:pt x="9975" y="4170"/>
                    <a:pt x="9574" y="4170"/>
                  </a:cubicBezTo>
                  <a:cubicBezTo>
                    <a:pt x="8907" y="4170"/>
                    <a:pt x="8307" y="4170"/>
                    <a:pt x="7673" y="4137"/>
                  </a:cubicBezTo>
                  <a:cubicBezTo>
                    <a:pt x="7540" y="3270"/>
                    <a:pt x="6872" y="1936"/>
                    <a:pt x="5772" y="1368"/>
                  </a:cubicBezTo>
                  <a:cubicBezTo>
                    <a:pt x="5805" y="1168"/>
                    <a:pt x="5872" y="1002"/>
                    <a:pt x="5972" y="835"/>
                  </a:cubicBezTo>
                  <a:lnTo>
                    <a:pt x="5972" y="835"/>
                  </a:lnTo>
                  <a:lnTo>
                    <a:pt x="5938" y="868"/>
                  </a:lnTo>
                  <a:lnTo>
                    <a:pt x="6272" y="201"/>
                  </a:lnTo>
                  <a:cubicBezTo>
                    <a:pt x="6305" y="134"/>
                    <a:pt x="6205" y="1"/>
                    <a:pt x="617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26" name="Google Shape;2426;p67"/>
            <p:cNvSpPr/>
            <p:nvPr/>
          </p:nvSpPr>
          <p:spPr>
            <a:xfrm>
              <a:off x="2994069" y="2414696"/>
              <a:ext cx="515281" cy="456305"/>
            </a:xfrm>
            <a:custGeom>
              <a:avLst/>
              <a:gdLst/>
              <a:ahLst/>
              <a:cxnLst/>
              <a:rect l="l" t="t" r="r" b="b"/>
              <a:pathLst>
                <a:path w="6649" h="5888" extrusionOk="0">
                  <a:moveTo>
                    <a:pt x="3216" y="1"/>
                  </a:moveTo>
                  <a:cubicBezTo>
                    <a:pt x="1428" y="1"/>
                    <a:pt x="0" y="1658"/>
                    <a:pt x="811" y="4121"/>
                  </a:cubicBezTo>
                  <a:cubicBezTo>
                    <a:pt x="1183" y="5299"/>
                    <a:pt x="2400" y="5888"/>
                    <a:pt x="3542" y="5888"/>
                  </a:cubicBezTo>
                  <a:cubicBezTo>
                    <a:pt x="4243" y="5888"/>
                    <a:pt x="4916" y="5666"/>
                    <a:pt x="5348" y="5221"/>
                  </a:cubicBezTo>
                  <a:cubicBezTo>
                    <a:pt x="6649" y="3954"/>
                    <a:pt x="6382" y="785"/>
                    <a:pt x="4047" y="118"/>
                  </a:cubicBezTo>
                  <a:cubicBezTo>
                    <a:pt x="3766" y="39"/>
                    <a:pt x="3487" y="1"/>
                    <a:pt x="3216" y="1"/>
                  </a:cubicBezTo>
                  <a:close/>
                </a:path>
              </a:pathLst>
            </a:custGeom>
            <a:solidFill>
              <a:schemeClr val="dk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27" name="Google Shape;2427;p67"/>
            <p:cNvSpPr/>
            <p:nvPr/>
          </p:nvSpPr>
          <p:spPr>
            <a:xfrm>
              <a:off x="3369695" y="2310231"/>
              <a:ext cx="71685" cy="51148"/>
            </a:xfrm>
            <a:custGeom>
              <a:avLst/>
              <a:gdLst/>
              <a:ahLst/>
              <a:cxnLst/>
              <a:rect l="l" t="t" r="r" b="b"/>
              <a:pathLst>
                <a:path w="925" h="660" extrusionOk="0">
                  <a:moveTo>
                    <a:pt x="633" y="0"/>
                  </a:moveTo>
                  <a:cubicBezTo>
                    <a:pt x="601" y="0"/>
                    <a:pt x="567" y="10"/>
                    <a:pt x="534" y="31"/>
                  </a:cubicBezTo>
                  <a:cubicBezTo>
                    <a:pt x="367" y="98"/>
                    <a:pt x="234" y="232"/>
                    <a:pt x="67" y="365"/>
                  </a:cubicBezTo>
                  <a:cubicBezTo>
                    <a:pt x="0" y="432"/>
                    <a:pt x="0" y="565"/>
                    <a:pt x="67" y="599"/>
                  </a:cubicBezTo>
                  <a:cubicBezTo>
                    <a:pt x="109" y="641"/>
                    <a:pt x="147" y="660"/>
                    <a:pt x="187" y="660"/>
                  </a:cubicBezTo>
                  <a:cubicBezTo>
                    <a:pt x="302" y="660"/>
                    <a:pt x="427" y="498"/>
                    <a:pt x="701" y="298"/>
                  </a:cubicBezTo>
                  <a:cubicBezTo>
                    <a:pt x="924" y="243"/>
                    <a:pt x="797" y="0"/>
                    <a:pt x="633" y="0"/>
                  </a:cubicBezTo>
                  <a:close/>
                </a:path>
              </a:pathLst>
            </a:custGeom>
            <a:solidFill>
              <a:schemeClr val="dk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28" name="Google Shape;2428;p67"/>
            <p:cNvSpPr/>
            <p:nvPr/>
          </p:nvSpPr>
          <p:spPr>
            <a:xfrm>
              <a:off x="3592033" y="2617350"/>
              <a:ext cx="118184" cy="52078"/>
            </a:xfrm>
            <a:custGeom>
              <a:avLst/>
              <a:gdLst/>
              <a:ahLst/>
              <a:cxnLst/>
              <a:rect l="l" t="t" r="r" b="b"/>
              <a:pathLst>
                <a:path w="1525" h="672" extrusionOk="0">
                  <a:moveTo>
                    <a:pt x="1205" y="1"/>
                  </a:moveTo>
                  <a:cubicBezTo>
                    <a:pt x="1193" y="1"/>
                    <a:pt x="1180" y="2"/>
                    <a:pt x="1168" y="5"/>
                  </a:cubicBezTo>
                  <a:cubicBezTo>
                    <a:pt x="692" y="190"/>
                    <a:pt x="341" y="249"/>
                    <a:pt x="316" y="249"/>
                  </a:cubicBezTo>
                  <a:cubicBezTo>
                    <a:pt x="310" y="249"/>
                    <a:pt x="326" y="245"/>
                    <a:pt x="367" y="238"/>
                  </a:cubicBezTo>
                  <a:cubicBezTo>
                    <a:pt x="300" y="238"/>
                    <a:pt x="267" y="238"/>
                    <a:pt x="167" y="305"/>
                  </a:cubicBezTo>
                  <a:cubicBezTo>
                    <a:pt x="0" y="472"/>
                    <a:pt x="167" y="672"/>
                    <a:pt x="334" y="672"/>
                  </a:cubicBezTo>
                  <a:cubicBezTo>
                    <a:pt x="534" y="638"/>
                    <a:pt x="1334" y="538"/>
                    <a:pt x="1401" y="338"/>
                  </a:cubicBezTo>
                  <a:cubicBezTo>
                    <a:pt x="1525" y="184"/>
                    <a:pt x="1362" y="1"/>
                    <a:pt x="1205" y="1"/>
                  </a:cubicBezTo>
                  <a:close/>
                </a:path>
              </a:pathLst>
            </a:custGeom>
            <a:solidFill>
              <a:schemeClr val="dk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29" name="Google Shape;2429;p67"/>
            <p:cNvSpPr/>
            <p:nvPr/>
          </p:nvSpPr>
          <p:spPr>
            <a:xfrm>
              <a:off x="3108609" y="2496688"/>
              <a:ext cx="70833" cy="53783"/>
            </a:xfrm>
            <a:custGeom>
              <a:avLst/>
              <a:gdLst/>
              <a:ahLst/>
              <a:cxnLst/>
              <a:rect l="l" t="t" r="r" b="b"/>
              <a:pathLst>
                <a:path w="914" h="694" extrusionOk="0">
                  <a:moveTo>
                    <a:pt x="266" y="0"/>
                  </a:moveTo>
                  <a:cubicBezTo>
                    <a:pt x="243" y="0"/>
                    <a:pt x="219" y="9"/>
                    <a:pt x="201" y="27"/>
                  </a:cubicBezTo>
                  <a:cubicBezTo>
                    <a:pt x="0" y="294"/>
                    <a:pt x="0" y="528"/>
                    <a:pt x="267" y="661"/>
                  </a:cubicBezTo>
                  <a:cubicBezTo>
                    <a:pt x="341" y="682"/>
                    <a:pt x="435" y="693"/>
                    <a:pt x="527" y="693"/>
                  </a:cubicBezTo>
                  <a:cubicBezTo>
                    <a:pt x="725" y="693"/>
                    <a:pt x="913" y="642"/>
                    <a:pt x="868" y="528"/>
                  </a:cubicBezTo>
                  <a:cubicBezTo>
                    <a:pt x="854" y="499"/>
                    <a:pt x="828" y="489"/>
                    <a:pt x="792" y="489"/>
                  </a:cubicBezTo>
                  <a:cubicBezTo>
                    <a:pt x="744" y="489"/>
                    <a:pt x="678" y="508"/>
                    <a:pt x="601" y="528"/>
                  </a:cubicBezTo>
                  <a:cubicBezTo>
                    <a:pt x="578" y="530"/>
                    <a:pt x="555" y="532"/>
                    <a:pt x="533" y="532"/>
                  </a:cubicBezTo>
                  <a:cubicBezTo>
                    <a:pt x="292" y="532"/>
                    <a:pt x="90" y="371"/>
                    <a:pt x="334" y="127"/>
                  </a:cubicBezTo>
                  <a:cubicBezTo>
                    <a:pt x="382" y="55"/>
                    <a:pt x="326" y="0"/>
                    <a:pt x="26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30" name="Google Shape;2430;p67"/>
            <p:cNvSpPr/>
            <p:nvPr/>
          </p:nvSpPr>
          <p:spPr>
            <a:xfrm>
              <a:off x="3292121" y="2635794"/>
              <a:ext cx="81837" cy="59518"/>
            </a:xfrm>
            <a:custGeom>
              <a:avLst/>
              <a:gdLst/>
              <a:ahLst/>
              <a:cxnLst/>
              <a:rect l="l" t="t" r="r" b="b"/>
              <a:pathLst>
                <a:path w="1056" h="768" extrusionOk="0">
                  <a:moveTo>
                    <a:pt x="168" y="0"/>
                  </a:moveTo>
                  <a:cubicBezTo>
                    <a:pt x="34" y="0"/>
                    <a:pt x="1" y="334"/>
                    <a:pt x="1" y="434"/>
                  </a:cubicBezTo>
                  <a:cubicBezTo>
                    <a:pt x="34" y="667"/>
                    <a:pt x="234" y="767"/>
                    <a:pt x="534" y="767"/>
                  </a:cubicBezTo>
                  <a:cubicBezTo>
                    <a:pt x="635" y="767"/>
                    <a:pt x="968" y="701"/>
                    <a:pt x="1001" y="601"/>
                  </a:cubicBezTo>
                  <a:cubicBezTo>
                    <a:pt x="1055" y="574"/>
                    <a:pt x="1022" y="525"/>
                    <a:pt x="954" y="525"/>
                  </a:cubicBezTo>
                  <a:cubicBezTo>
                    <a:pt x="938" y="525"/>
                    <a:pt x="920" y="527"/>
                    <a:pt x="901" y="534"/>
                  </a:cubicBezTo>
                  <a:cubicBezTo>
                    <a:pt x="770" y="599"/>
                    <a:pt x="624" y="636"/>
                    <a:pt x="497" y="636"/>
                  </a:cubicBezTo>
                  <a:cubicBezTo>
                    <a:pt x="237" y="636"/>
                    <a:pt x="55" y="481"/>
                    <a:pt x="234" y="100"/>
                  </a:cubicBezTo>
                  <a:cubicBezTo>
                    <a:pt x="301" y="67"/>
                    <a:pt x="234" y="0"/>
                    <a:pt x="16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31" name="Google Shape;2431;p67"/>
            <p:cNvSpPr/>
            <p:nvPr/>
          </p:nvSpPr>
          <p:spPr>
            <a:xfrm>
              <a:off x="3126666" y="2576896"/>
              <a:ext cx="80907" cy="143835"/>
            </a:xfrm>
            <a:custGeom>
              <a:avLst/>
              <a:gdLst/>
              <a:ahLst/>
              <a:cxnLst/>
              <a:rect l="l" t="t" r="r" b="b"/>
              <a:pathLst>
                <a:path w="1044" h="1856" extrusionOk="0">
                  <a:moveTo>
                    <a:pt x="356" y="1"/>
                  </a:moveTo>
                  <a:cubicBezTo>
                    <a:pt x="236" y="1"/>
                    <a:pt x="137" y="53"/>
                    <a:pt x="101" y="160"/>
                  </a:cubicBezTo>
                  <a:cubicBezTo>
                    <a:pt x="1" y="326"/>
                    <a:pt x="134" y="593"/>
                    <a:pt x="301" y="760"/>
                  </a:cubicBezTo>
                  <a:cubicBezTo>
                    <a:pt x="268" y="860"/>
                    <a:pt x="201" y="1094"/>
                    <a:pt x="201" y="1361"/>
                  </a:cubicBezTo>
                  <a:lnTo>
                    <a:pt x="201" y="1461"/>
                  </a:lnTo>
                  <a:lnTo>
                    <a:pt x="201" y="1527"/>
                  </a:lnTo>
                  <a:cubicBezTo>
                    <a:pt x="201" y="1701"/>
                    <a:pt x="367" y="1856"/>
                    <a:pt x="520" y="1856"/>
                  </a:cubicBezTo>
                  <a:cubicBezTo>
                    <a:pt x="573" y="1856"/>
                    <a:pt x="625" y="1837"/>
                    <a:pt x="668" y="1794"/>
                  </a:cubicBezTo>
                  <a:cubicBezTo>
                    <a:pt x="801" y="1627"/>
                    <a:pt x="568" y="1327"/>
                    <a:pt x="368" y="1294"/>
                  </a:cubicBezTo>
                  <a:cubicBezTo>
                    <a:pt x="368" y="1127"/>
                    <a:pt x="368" y="960"/>
                    <a:pt x="401" y="793"/>
                  </a:cubicBezTo>
                  <a:cubicBezTo>
                    <a:pt x="468" y="827"/>
                    <a:pt x="535" y="827"/>
                    <a:pt x="568" y="860"/>
                  </a:cubicBezTo>
                  <a:cubicBezTo>
                    <a:pt x="668" y="919"/>
                    <a:pt x="749" y="944"/>
                    <a:pt x="813" y="944"/>
                  </a:cubicBezTo>
                  <a:cubicBezTo>
                    <a:pt x="1006" y="944"/>
                    <a:pt x="1043" y="718"/>
                    <a:pt x="968" y="493"/>
                  </a:cubicBezTo>
                  <a:cubicBezTo>
                    <a:pt x="861" y="171"/>
                    <a:pt x="573" y="1"/>
                    <a:pt x="35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32" name="Google Shape;2432;p67"/>
            <p:cNvSpPr/>
            <p:nvPr/>
          </p:nvSpPr>
          <p:spPr>
            <a:xfrm>
              <a:off x="3230124" y="2707478"/>
              <a:ext cx="75018" cy="73778"/>
            </a:xfrm>
            <a:custGeom>
              <a:avLst/>
              <a:gdLst/>
              <a:ahLst/>
              <a:cxnLst/>
              <a:rect l="l" t="t" r="r" b="b"/>
              <a:pathLst>
                <a:path w="968" h="952" extrusionOk="0">
                  <a:moveTo>
                    <a:pt x="484" y="1"/>
                  </a:moveTo>
                  <a:cubicBezTo>
                    <a:pt x="242" y="1"/>
                    <a:pt x="0" y="159"/>
                    <a:pt x="0" y="476"/>
                  </a:cubicBezTo>
                  <a:cubicBezTo>
                    <a:pt x="0" y="793"/>
                    <a:pt x="242" y="951"/>
                    <a:pt x="484" y="951"/>
                  </a:cubicBezTo>
                  <a:cubicBezTo>
                    <a:pt x="726" y="951"/>
                    <a:pt x="968" y="793"/>
                    <a:pt x="968" y="476"/>
                  </a:cubicBezTo>
                  <a:cubicBezTo>
                    <a:pt x="968" y="159"/>
                    <a:pt x="726" y="1"/>
                    <a:pt x="48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33" name="Google Shape;2433;p67"/>
            <p:cNvSpPr/>
            <p:nvPr/>
          </p:nvSpPr>
          <p:spPr>
            <a:xfrm>
              <a:off x="3033670" y="2562095"/>
              <a:ext cx="67268" cy="67965"/>
            </a:xfrm>
            <a:custGeom>
              <a:avLst/>
              <a:gdLst/>
              <a:ahLst/>
              <a:cxnLst/>
              <a:rect l="l" t="t" r="r" b="b"/>
              <a:pathLst>
                <a:path w="868" h="877" extrusionOk="0">
                  <a:moveTo>
                    <a:pt x="434" y="0"/>
                  </a:moveTo>
                  <a:cubicBezTo>
                    <a:pt x="217" y="0"/>
                    <a:pt x="0" y="151"/>
                    <a:pt x="0" y="451"/>
                  </a:cubicBezTo>
                  <a:cubicBezTo>
                    <a:pt x="0" y="734"/>
                    <a:pt x="217" y="876"/>
                    <a:pt x="434" y="876"/>
                  </a:cubicBezTo>
                  <a:cubicBezTo>
                    <a:pt x="650" y="876"/>
                    <a:pt x="867" y="734"/>
                    <a:pt x="867" y="451"/>
                  </a:cubicBezTo>
                  <a:cubicBezTo>
                    <a:pt x="867" y="151"/>
                    <a:pt x="650" y="0"/>
                    <a:pt x="43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grpSp>
      <p:grpSp>
        <p:nvGrpSpPr>
          <p:cNvPr id="2434" name="Google Shape;2434;p67"/>
          <p:cNvGrpSpPr/>
          <p:nvPr/>
        </p:nvGrpSpPr>
        <p:grpSpPr>
          <a:xfrm>
            <a:off x="3621650" y="2601388"/>
            <a:ext cx="1380287" cy="873213"/>
            <a:chOff x="4359713" y="2718613"/>
            <a:chExt cx="1380287" cy="873213"/>
          </a:xfrm>
        </p:grpSpPr>
        <p:sp>
          <p:nvSpPr>
            <p:cNvPr id="2435" name="Google Shape;2435;p67"/>
            <p:cNvSpPr/>
            <p:nvPr/>
          </p:nvSpPr>
          <p:spPr>
            <a:xfrm>
              <a:off x="4359713" y="2718613"/>
              <a:ext cx="1380287" cy="873213"/>
            </a:xfrm>
            <a:custGeom>
              <a:avLst/>
              <a:gdLst/>
              <a:ahLst/>
              <a:cxnLst/>
              <a:rect l="l" t="t" r="r" b="b"/>
              <a:pathLst>
                <a:path w="17847" h="12177" extrusionOk="0">
                  <a:moveTo>
                    <a:pt x="8540" y="1"/>
                  </a:moveTo>
                  <a:cubicBezTo>
                    <a:pt x="7940" y="1"/>
                    <a:pt x="7273" y="201"/>
                    <a:pt x="6539" y="568"/>
                  </a:cubicBezTo>
                  <a:cubicBezTo>
                    <a:pt x="6405" y="668"/>
                    <a:pt x="6272" y="701"/>
                    <a:pt x="6205" y="801"/>
                  </a:cubicBezTo>
                  <a:cubicBezTo>
                    <a:pt x="5838" y="835"/>
                    <a:pt x="5438" y="868"/>
                    <a:pt x="5071" y="935"/>
                  </a:cubicBezTo>
                  <a:cubicBezTo>
                    <a:pt x="4070" y="1168"/>
                    <a:pt x="3170" y="1635"/>
                    <a:pt x="2369" y="2236"/>
                  </a:cubicBezTo>
                  <a:cubicBezTo>
                    <a:pt x="668" y="3670"/>
                    <a:pt x="1" y="6005"/>
                    <a:pt x="735" y="8140"/>
                  </a:cubicBezTo>
                  <a:cubicBezTo>
                    <a:pt x="1502" y="10242"/>
                    <a:pt x="3503" y="11576"/>
                    <a:pt x="5938" y="11576"/>
                  </a:cubicBezTo>
                  <a:lnTo>
                    <a:pt x="6005" y="11576"/>
                  </a:lnTo>
                  <a:cubicBezTo>
                    <a:pt x="6239" y="11809"/>
                    <a:pt x="6539" y="11976"/>
                    <a:pt x="6839" y="12043"/>
                  </a:cubicBezTo>
                  <a:cubicBezTo>
                    <a:pt x="7073" y="12143"/>
                    <a:pt x="7373" y="12176"/>
                    <a:pt x="7606" y="12176"/>
                  </a:cubicBezTo>
                  <a:cubicBezTo>
                    <a:pt x="7873" y="12176"/>
                    <a:pt x="8107" y="12143"/>
                    <a:pt x="8340" y="12043"/>
                  </a:cubicBezTo>
                  <a:cubicBezTo>
                    <a:pt x="8774" y="11976"/>
                    <a:pt x="9241" y="11709"/>
                    <a:pt x="9574" y="11376"/>
                  </a:cubicBezTo>
                  <a:cubicBezTo>
                    <a:pt x="10008" y="11376"/>
                    <a:pt x="10408" y="11242"/>
                    <a:pt x="10742" y="11075"/>
                  </a:cubicBezTo>
                  <a:cubicBezTo>
                    <a:pt x="11576" y="10875"/>
                    <a:pt x="12210" y="10308"/>
                    <a:pt x="12510" y="9508"/>
                  </a:cubicBezTo>
                  <a:cubicBezTo>
                    <a:pt x="12543" y="9408"/>
                    <a:pt x="12543" y="9341"/>
                    <a:pt x="12577" y="9241"/>
                  </a:cubicBezTo>
                  <a:cubicBezTo>
                    <a:pt x="12743" y="9141"/>
                    <a:pt x="12943" y="8974"/>
                    <a:pt x="13110" y="8841"/>
                  </a:cubicBezTo>
                  <a:cubicBezTo>
                    <a:pt x="13677" y="9074"/>
                    <a:pt x="14378" y="9408"/>
                    <a:pt x="15178" y="9408"/>
                  </a:cubicBezTo>
                  <a:cubicBezTo>
                    <a:pt x="16579" y="9408"/>
                    <a:pt x="17613" y="8407"/>
                    <a:pt x="17747" y="7006"/>
                  </a:cubicBezTo>
                  <a:cubicBezTo>
                    <a:pt x="17847" y="6105"/>
                    <a:pt x="17513" y="5271"/>
                    <a:pt x="16913" y="4671"/>
                  </a:cubicBezTo>
                  <a:cubicBezTo>
                    <a:pt x="17347" y="3737"/>
                    <a:pt x="17480" y="2736"/>
                    <a:pt x="16813" y="1802"/>
                  </a:cubicBezTo>
                  <a:cubicBezTo>
                    <a:pt x="16346" y="1135"/>
                    <a:pt x="15579" y="735"/>
                    <a:pt x="14811" y="735"/>
                  </a:cubicBezTo>
                  <a:cubicBezTo>
                    <a:pt x="14378" y="735"/>
                    <a:pt x="14011" y="835"/>
                    <a:pt x="13577" y="1035"/>
                  </a:cubicBezTo>
                  <a:cubicBezTo>
                    <a:pt x="12877" y="1369"/>
                    <a:pt x="12310" y="1836"/>
                    <a:pt x="11843" y="2369"/>
                  </a:cubicBezTo>
                  <a:cubicBezTo>
                    <a:pt x="11809" y="2369"/>
                    <a:pt x="11743" y="2336"/>
                    <a:pt x="11709" y="2336"/>
                  </a:cubicBezTo>
                  <a:cubicBezTo>
                    <a:pt x="11542" y="2236"/>
                    <a:pt x="11376" y="2202"/>
                    <a:pt x="11309" y="2169"/>
                  </a:cubicBezTo>
                  <a:lnTo>
                    <a:pt x="11242" y="2169"/>
                  </a:lnTo>
                  <a:cubicBezTo>
                    <a:pt x="11209" y="2002"/>
                    <a:pt x="11176" y="1869"/>
                    <a:pt x="11075" y="1702"/>
                  </a:cubicBezTo>
                  <a:cubicBezTo>
                    <a:pt x="10942" y="1435"/>
                    <a:pt x="10742" y="1202"/>
                    <a:pt x="10542" y="1002"/>
                  </a:cubicBezTo>
                  <a:cubicBezTo>
                    <a:pt x="10108" y="368"/>
                    <a:pt x="9374" y="1"/>
                    <a:pt x="8540" y="1"/>
                  </a:cubicBezTo>
                  <a:close/>
                </a:path>
              </a:pathLst>
            </a:custGeom>
            <a:solidFill>
              <a:schemeClr val="lt1"/>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36" name="Google Shape;2436;p67"/>
            <p:cNvSpPr/>
            <p:nvPr/>
          </p:nvSpPr>
          <p:spPr>
            <a:xfrm>
              <a:off x="4858715" y="2800939"/>
              <a:ext cx="240475" cy="143758"/>
            </a:xfrm>
            <a:custGeom>
              <a:avLst/>
              <a:gdLst/>
              <a:ahLst/>
              <a:cxnLst/>
              <a:rect l="l" t="t" r="r" b="b"/>
              <a:pathLst>
                <a:path w="3103" h="1855" extrusionOk="0">
                  <a:moveTo>
                    <a:pt x="2100" y="0"/>
                  </a:moveTo>
                  <a:cubicBezTo>
                    <a:pt x="1863" y="0"/>
                    <a:pt x="1500" y="101"/>
                    <a:pt x="1001" y="371"/>
                  </a:cubicBezTo>
                  <a:cubicBezTo>
                    <a:pt x="634" y="571"/>
                    <a:pt x="0" y="1038"/>
                    <a:pt x="234" y="1138"/>
                  </a:cubicBezTo>
                  <a:lnTo>
                    <a:pt x="334" y="1138"/>
                  </a:lnTo>
                  <a:cubicBezTo>
                    <a:pt x="750" y="1527"/>
                    <a:pt x="1375" y="1846"/>
                    <a:pt x="1957" y="1846"/>
                  </a:cubicBezTo>
                  <a:cubicBezTo>
                    <a:pt x="2074" y="1846"/>
                    <a:pt x="2190" y="1833"/>
                    <a:pt x="2302" y="1805"/>
                  </a:cubicBezTo>
                  <a:cubicBezTo>
                    <a:pt x="2336" y="1840"/>
                    <a:pt x="2371" y="1854"/>
                    <a:pt x="2406" y="1854"/>
                  </a:cubicBezTo>
                  <a:cubicBezTo>
                    <a:pt x="2505" y="1854"/>
                    <a:pt x="2603" y="1737"/>
                    <a:pt x="2702" y="1638"/>
                  </a:cubicBezTo>
                  <a:cubicBezTo>
                    <a:pt x="2769" y="1638"/>
                    <a:pt x="2769" y="1605"/>
                    <a:pt x="2769" y="1605"/>
                  </a:cubicBezTo>
                  <a:cubicBezTo>
                    <a:pt x="3102" y="1272"/>
                    <a:pt x="3002" y="1071"/>
                    <a:pt x="2836" y="971"/>
                  </a:cubicBezTo>
                  <a:cubicBezTo>
                    <a:pt x="3002" y="738"/>
                    <a:pt x="2869" y="438"/>
                    <a:pt x="2369" y="438"/>
                  </a:cubicBezTo>
                  <a:cubicBezTo>
                    <a:pt x="2527" y="219"/>
                    <a:pt x="2450" y="0"/>
                    <a:pt x="2100" y="0"/>
                  </a:cubicBez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37" name="Google Shape;2437;p67"/>
            <p:cNvSpPr/>
            <p:nvPr/>
          </p:nvSpPr>
          <p:spPr>
            <a:xfrm>
              <a:off x="4419232" y="2865493"/>
              <a:ext cx="984993" cy="579449"/>
            </a:xfrm>
            <a:custGeom>
              <a:avLst/>
              <a:gdLst/>
              <a:ahLst/>
              <a:cxnLst/>
              <a:rect l="l" t="t" r="r" b="b"/>
              <a:pathLst>
                <a:path w="12710" h="7477" extrusionOk="0">
                  <a:moveTo>
                    <a:pt x="5642" y="1"/>
                  </a:moveTo>
                  <a:cubicBezTo>
                    <a:pt x="5257" y="1"/>
                    <a:pt x="4857" y="43"/>
                    <a:pt x="4437" y="138"/>
                  </a:cubicBezTo>
                  <a:cubicBezTo>
                    <a:pt x="3670" y="305"/>
                    <a:pt x="2969" y="639"/>
                    <a:pt x="2369" y="1139"/>
                  </a:cubicBezTo>
                  <a:cubicBezTo>
                    <a:pt x="0" y="3107"/>
                    <a:pt x="868" y="7477"/>
                    <a:pt x="4971" y="7477"/>
                  </a:cubicBezTo>
                  <a:cubicBezTo>
                    <a:pt x="9007" y="7477"/>
                    <a:pt x="12710" y="4241"/>
                    <a:pt x="12509" y="3774"/>
                  </a:cubicBezTo>
                  <a:cubicBezTo>
                    <a:pt x="12643" y="3441"/>
                    <a:pt x="12543" y="2940"/>
                    <a:pt x="12376" y="2573"/>
                  </a:cubicBezTo>
                  <a:cubicBezTo>
                    <a:pt x="12543" y="2273"/>
                    <a:pt x="10575" y="1639"/>
                    <a:pt x="10008" y="1406"/>
                  </a:cubicBezTo>
                  <a:lnTo>
                    <a:pt x="10041" y="1406"/>
                  </a:lnTo>
                  <a:cubicBezTo>
                    <a:pt x="8637" y="758"/>
                    <a:pt x="7277" y="1"/>
                    <a:pt x="5642" y="1"/>
                  </a:cubicBezTo>
                  <a:close/>
                </a:path>
              </a:pathLst>
            </a:custGeom>
            <a:solidFill>
              <a:schemeClr val="l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38" name="Google Shape;2438;p67"/>
            <p:cNvSpPr/>
            <p:nvPr/>
          </p:nvSpPr>
          <p:spPr>
            <a:xfrm>
              <a:off x="5365388" y="2865726"/>
              <a:ext cx="292166" cy="388805"/>
            </a:xfrm>
            <a:custGeom>
              <a:avLst/>
              <a:gdLst/>
              <a:ahLst/>
              <a:cxnLst/>
              <a:rect l="l" t="t" r="r" b="b"/>
              <a:pathLst>
                <a:path w="3770" h="5017" extrusionOk="0">
                  <a:moveTo>
                    <a:pt x="2653" y="1"/>
                  </a:moveTo>
                  <a:cubicBezTo>
                    <a:pt x="2536" y="1"/>
                    <a:pt x="2406" y="41"/>
                    <a:pt x="2268" y="102"/>
                  </a:cubicBezTo>
                  <a:cubicBezTo>
                    <a:pt x="1301" y="569"/>
                    <a:pt x="601" y="1570"/>
                    <a:pt x="100" y="2404"/>
                  </a:cubicBezTo>
                  <a:cubicBezTo>
                    <a:pt x="67" y="2404"/>
                    <a:pt x="0" y="2470"/>
                    <a:pt x="0" y="2537"/>
                  </a:cubicBezTo>
                  <a:cubicBezTo>
                    <a:pt x="67" y="2704"/>
                    <a:pt x="134" y="2871"/>
                    <a:pt x="134" y="3071"/>
                  </a:cubicBezTo>
                  <a:cubicBezTo>
                    <a:pt x="167" y="3271"/>
                    <a:pt x="167" y="3471"/>
                    <a:pt x="134" y="3738"/>
                  </a:cubicBezTo>
                  <a:cubicBezTo>
                    <a:pt x="134" y="3771"/>
                    <a:pt x="167" y="3805"/>
                    <a:pt x="167" y="3805"/>
                  </a:cubicBezTo>
                  <a:cubicBezTo>
                    <a:pt x="234" y="3938"/>
                    <a:pt x="1134" y="4272"/>
                    <a:pt x="1268" y="4372"/>
                  </a:cubicBezTo>
                  <a:cubicBezTo>
                    <a:pt x="1674" y="4543"/>
                    <a:pt x="2479" y="5016"/>
                    <a:pt x="3039" y="5016"/>
                  </a:cubicBezTo>
                  <a:cubicBezTo>
                    <a:pt x="3352" y="5016"/>
                    <a:pt x="3588" y="4869"/>
                    <a:pt x="3636" y="4438"/>
                  </a:cubicBezTo>
                  <a:cubicBezTo>
                    <a:pt x="3770" y="3538"/>
                    <a:pt x="2469" y="2904"/>
                    <a:pt x="1501" y="2704"/>
                  </a:cubicBezTo>
                  <a:cubicBezTo>
                    <a:pt x="2102" y="2103"/>
                    <a:pt x="3436" y="802"/>
                    <a:pt x="3002" y="202"/>
                  </a:cubicBezTo>
                  <a:cubicBezTo>
                    <a:pt x="2912" y="57"/>
                    <a:pt x="2792" y="1"/>
                    <a:pt x="2653" y="1"/>
                  </a:cubicBez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39" name="Google Shape;2439;p67"/>
            <p:cNvSpPr/>
            <p:nvPr/>
          </p:nvSpPr>
          <p:spPr>
            <a:xfrm>
              <a:off x="4507113" y="2912689"/>
              <a:ext cx="470565" cy="511174"/>
            </a:xfrm>
            <a:custGeom>
              <a:avLst/>
              <a:gdLst/>
              <a:ahLst/>
              <a:cxnLst/>
              <a:rect l="l" t="t" r="r" b="b"/>
              <a:pathLst>
                <a:path w="6072" h="6596" extrusionOk="0">
                  <a:moveTo>
                    <a:pt x="3204" y="0"/>
                  </a:moveTo>
                  <a:cubicBezTo>
                    <a:pt x="1959" y="0"/>
                    <a:pt x="690" y="845"/>
                    <a:pt x="234" y="2298"/>
                  </a:cubicBezTo>
                  <a:cubicBezTo>
                    <a:pt x="1" y="3099"/>
                    <a:pt x="67" y="4133"/>
                    <a:pt x="568" y="5033"/>
                  </a:cubicBezTo>
                  <a:cubicBezTo>
                    <a:pt x="801" y="5367"/>
                    <a:pt x="901" y="5500"/>
                    <a:pt x="1068" y="5767"/>
                  </a:cubicBezTo>
                  <a:cubicBezTo>
                    <a:pt x="1395" y="6208"/>
                    <a:pt x="2337" y="6595"/>
                    <a:pt x="3316" y="6595"/>
                  </a:cubicBezTo>
                  <a:cubicBezTo>
                    <a:pt x="4631" y="6595"/>
                    <a:pt x="6014" y="5898"/>
                    <a:pt x="6072" y="3699"/>
                  </a:cubicBezTo>
                  <a:cubicBezTo>
                    <a:pt x="6072" y="3365"/>
                    <a:pt x="6038" y="2998"/>
                    <a:pt x="6005" y="2632"/>
                  </a:cubicBezTo>
                  <a:cubicBezTo>
                    <a:pt x="5610" y="804"/>
                    <a:pt x="4418" y="0"/>
                    <a:pt x="3204" y="0"/>
                  </a:cubicBezTo>
                  <a:close/>
                </a:path>
              </a:pathLst>
            </a:custGeom>
            <a:solidFill>
              <a:schemeClr val="dk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40" name="Google Shape;2440;p67"/>
            <p:cNvSpPr/>
            <p:nvPr/>
          </p:nvSpPr>
          <p:spPr>
            <a:xfrm>
              <a:off x="4982787" y="3027848"/>
              <a:ext cx="380048" cy="211878"/>
            </a:xfrm>
            <a:custGeom>
              <a:avLst/>
              <a:gdLst/>
              <a:ahLst/>
              <a:cxnLst/>
              <a:rect l="l" t="t" r="r" b="b"/>
              <a:pathLst>
                <a:path w="4904" h="2734" extrusionOk="0">
                  <a:moveTo>
                    <a:pt x="973" y="1"/>
                  </a:moveTo>
                  <a:cubicBezTo>
                    <a:pt x="791" y="1"/>
                    <a:pt x="591" y="419"/>
                    <a:pt x="534" y="645"/>
                  </a:cubicBezTo>
                  <a:cubicBezTo>
                    <a:pt x="501" y="812"/>
                    <a:pt x="434" y="979"/>
                    <a:pt x="434" y="1146"/>
                  </a:cubicBezTo>
                  <a:lnTo>
                    <a:pt x="200" y="1146"/>
                  </a:lnTo>
                  <a:cubicBezTo>
                    <a:pt x="67" y="1146"/>
                    <a:pt x="0" y="1312"/>
                    <a:pt x="100" y="1379"/>
                  </a:cubicBezTo>
                  <a:cubicBezTo>
                    <a:pt x="167" y="1446"/>
                    <a:pt x="367" y="1446"/>
                    <a:pt x="434" y="1479"/>
                  </a:cubicBezTo>
                  <a:cubicBezTo>
                    <a:pt x="511" y="2176"/>
                    <a:pt x="908" y="2733"/>
                    <a:pt x="1130" y="2733"/>
                  </a:cubicBezTo>
                  <a:cubicBezTo>
                    <a:pt x="1195" y="2733"/>
                    <a:pt x="1245" y="2686"/>
                    <a:pt x="1268" y="2580"/>
                  </a:cubicBezTo>
                  <a:cubicBezTo>
                    <a:pt x="1335" y="2480"/>
                    <a:pt x="1235" y="2413"/>
                    <a:pt x="1068" y="2180"/>
                  </a:cubicBezTo>
                  <a:cubicBezTo>
                    <a:pt x="1034" y="2080"/>
                    <a:pt x="1001" y="2013"/>
                    <a:pt x="934" y="1879"/>
                  </a:cubicBezTo>
                  <a:cubicBezTo>
                    <a:pt x="901" y="1746"/>
                    <a:pt x="868" y="1579"/>
                    <a:pt x="834" y="1479"/>
                  </a:cubicBezTo>
                  <a:lnTo>
                    <a:pt x="834" y="1479"/>
                  </a:lnTo>
                  <a:cubicBezTo>
                    <a:pt x="1201" y="1512"/>
                    <a:pt x="1435" y="1512"/>
                    <a:pt x="1835" y="1512"/>
                  </a:cubicBezTo>
                  <a:cubicBezTo>
                    <a:pt x="1868" y="1646"/>
                    <a:pt x="1902" y="1813"/>
                    <a:pt x="1935" y="1913"/>
                  </a:cubicBezTo>
                  <a:cubicBezTo>
                    <a:pt x="2035" y="2080"/>
                    <a:pt x="2235" y="2480"/>
                    <a:pt x="2402" y="2480"/>
                  </a:cubicBezTo>
                  <a:cubicBezTo>
                    <a:pt x="2569" y="2480"/>
                    <a:pt x="2669" y="2280"/>
                    <a:pt x="2535" y="2146"/>
                  </a:cubicBezTo>
                  <a:lnTo>
                    <a:pt x="2402" y="2013"/>
                  </a:lnTo>
                  <a:cubicBezTo>
                    <a:pt x="2269" y="1813"/>
                    <a:pt x="2202" y="1679"/>
                    <a:pt x="2169" y="1512"/>
                  </a:cubicBezTo>
                  <a:lnTo>
                    <a:pt x="2902" y="1512"/>
                  </a:lnTo>
                  <a:cubicBezTo>
                    <a:pt x="2932" y="1808"/>
                    <a:pt x="3145" y="2341"/>
                    <a:pt x="3403" y="2341"/>
                  </a:cubicBezTo>
                  <a:cubicBezTo>
                    <a:pt x="3435" y="2341"/>
                    <a:pt x="3469" y="2332"/>
                    <a:pt x="3503" y="2313"/>
                  </a:cubicBezTo>
                  <a:cubicBezTo>
                    <a:pt x="3570" y="2246"/>
                    <a:pt x="3603" y="2146"/>
                    <a:pt x="3570" y="2046"/>
                  </a:cubicBezTo>
                  <a:cubicBezTo>
                    <a:pt x="3369" y="1746"/>
                    <a:pt x="3336" y="1646"/>
                    <a:pt x="3269" y="1512"/>
                  </a:cubicBezTo>
                  <a:lnTo>
                    <a:pt x="3936" y="1512"/>
                  </a:lnTo>
                  <a:cubicBezTo>
                    <a:pt x="4019" y="1940"/>
                    <a:pt x="4174" y="2075"/>
                    <a:pt x="4294" y="2075"/>
                  </a:cubicBezTo>
                  <a:cubicBezTo>
                    <a:pt x="4418" y="2075"/>
                    <a:pt x="4505" y="1931"/>
                    <a:pt x="4437" y="1813"/>
                  </a:cubicBezTo>
                  <a:cubicBezTo>
                    <a:pt x="4337" y="1546"/>
                    <a:pt x="4337" y="1579"/>
                    <a:pt x="4337" y="1512"/>
                  </a:cubicBezTo>
                  <a:cubicBezTo>
                    <a:pt x="4403" y="1512"/>
                    <a:pt x="4472" y="1515"/>
                    <a:pt x="4538" y="1515"/>
                  </a:cubicBezTo>
                  <a:cubicBezTo>
                    <a:pt x="4735" y="1515"/>
                    <a:pt x="4904" y="1496"/>
                    <a:pt x="4904" y="1346"/>
                  </a:cubicBezTo>
                  <a:cubicBezTo>
                    <a:pt x="4884" y="1226"/>
                    <a:pt x="4768" y="1202"/>
                    <a:pt x="4599" y="1202"/>
                  </a:cubicBezTo>
                  <a:cubicBezTo>
                    <a:pt x="4486" y="1202"/>
                    <a:pt x="4350" y="1212"/>
                    <a:pt x="4203" y="1212"/>
                  </a:cubicBezTo>
                  <a:cubicBezTo>
                    <a:pt x="4203" y="1045"/>
                    <a:pt x="4203" y="845"/>
                    <a:pt x="4270" y="679"/>
                  </a:cubicBezTo>
                  <a:cubicBezTo>
                    <a:pt x="4338" y="566"/>
                    <a:pt x="4238" y="468"/>
                    <a:pt x="4145" y="468"/>
                  </a:cubicBezTo>
                  <a:cubicBezTo>
                    <a:pt x="4101" y="468"/>
                    <a:pt x="4058" y="491"/>
                    <a:pt x="4037" y="545"/>
                  </a:cubicBezTo>
                  <a:cubicBezTo>
                    <a:pt x="3903" y="845"/>
                    <a:pt x="3870" y="1012"/>
                    <a:pt x="3870" y="1212"/>
                  </a:cubicBezTo>
                  <a:lnTo>
                    <a:pt x="3203" y="1212"/>
                  </a:lnTo>
                  <a:cubicBezTo>
                    <a:pt x="3203" y="1012"/>
                    <a:pt x="3203" y="812"/>
                    <a:pt x="3369" y="545"/>
                  </a:cubicBezTo>
                  <a:cubicBezTo>
                    <a:pt x="3403" y="478"/>
                    <a:pt x="3369" y="378"/>
                    <a:pt x="3336" y="345"/>
                  </a:cubicBezTo>
                  <a:cubicBezTo>
                    <a:pt x="3307" y="335"/>
                    <a:pt x="3280" y="331"/>
                    <a:pt x="3256" y="331"/>
                  </a:cubicBezTo>
                  <a:cubicBezTo>
                    <a:pt x="3197" y="331"/>
                    <a:pt x="3150" y="355"/>
                    <a:pt x="3103" y="378"/>
                  </a:cubicBezTo>
                  <a:cubicBezTo>
                    <a:pt x="2936" y="679"/>
                    <a:pt x="2902" y="945"/>
                    <a:pt x="2869" y="1179"/>
                  </a:cubicBezTo>
                  <a:lnTo>
                    <a:pt x="2068" y="1179"/>
                  </a:lnTo>
                  <a:cubicBezTo>
                    <a:pt x="2068" y="879"/>
                    <a:pt x="2068" y="645"/>
                    <a:pt x="2235" y="445"/>
                  </a:cubicBezTo>
                  <a:cubicBezTo>
                    <a:pt x="2369" y="312"/>
                    <a:pt x="2269" y="178"/>
                    <a:pt x="2169" y="178"/>
                  </a:cubicBezTo>
                  <a:cubicBezTo>
                    <a:pt x="1935" y="178"/>
                    <a:pt x="1735" y="712"/>
                    <a:pt x="1735" y="1179"/>
                  </a:cubicBezTo>
                  <a:lnTo>
                    <a:pt x="734" y="1179"/>
                  </a:lnTo>
                  <a:cubicBezTo>
                    <a:pt x="734" y="1012"/>
                    <a:pt x="734" y="845"/>
                    <a:pt x="868" y="612"/>
                  </a:cubicBezTo>
                  <a:cubicBezTo>
                    <a:pt x="901" y="478"/>
                    <a:pt x="1001" y="378"/>
                    <a:pt x="1068" y="245"/>
                  </a:cubicBezTo>
                  <a:cubicBezTo>
                    <a:pt x="1168" y="178"/>
                    <a:pt x="1101" y="111"/>
                    <a:pt x="1068" y="45"/>
                  </a:cubicBezTo>
                  <a:cubicBezTo>
                    <a:pt x="1037" y="14"/>
                    <a:pt x="1005" y="1"/>
                    <a:pt x="973" y="1"/>
                  </a:cubicBezTo>
                  <a:close/>
                </a:path>
              </a:pathLst>
            </a:custGeom>
            <a:solidFill>
              <a:schemeClr val="dk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41" name="Google Shape;2441;p67"/>
            <p:cNvSpPr/>
            <p:nvPr/>
          </p:nvSpPr>
          <p:spPr>
            <a:xfrm>
              <a:off x="4530362" y="3173464"/>
              <a:ext cx="119036" cy="39989"/>
            </a:xfrm>
            <a:custGeom>
              <a:avLst/>
              <a:gdLst/>
              <a:ahLst/>
              <a:cxnLst/>
              <a:rect l="l" t="t" r="r" b="b"/>
              <a:pathLst>
                <a:path w="1536" h="516" extrusionOk="0">
                  <a:moveTo>
                    <a:pt x="1402" y="234"/>
                  </a:moveTo>
                  <a:lnTo>
                    <a:pt x="1368" y="267"/>
                  </a:lnTo>
                  <a:cubicBezTo>
                    <a:pt x="1335" y="267"/>
                    <a:pt x="1368" y="267"/>
                    <a:pt x="1402" y="234"/>
                  </a:cubicBezTo>
                  <a:close/>
                  <a:moveTo>
                    <a:pt x="68" y="0"/>
                  </a:moveTo>
                  <a:cubicBezTo>
                    <a:pt x="34" y="0"/>
                    <a:pt x="34" y="0"/>
                    <a:pt x="34" y="67"/>
                  </a:cubicBezTo>
                  <a:cubicBezTo>
                    <a:pt x="1" y="100"/>
                    <a:pt x="1" y="134"/>
                    <a:pt x="34" y="134"/>
                  </a:cubicBezTo>
                  <a:cubicBezTo>
                    <a:pt x="233" y="361"/>
                    <a:pt x="576" y="515"/>
                    <a:pt x="921" y="515"/>
                  </a:cubicBezTo>
                  <a:cubicBezTo>
                    <a:pt x="981" y="515"/>
                    <a:pt x="1042" y="511"/>
                    <a:pt x="1102" y="501"/>
                  </a:cubicBezTo>
                  <a:cubicBezTo>
                    <a:pt x="1202" y="501"/>
                    <a:pt x="1502" y="434"/>
                    <a:pt x="1535" y="334"/>
                  </a:cubicBezTo>
                  <a:lnTo>
                    <a:pt x="1535" y="301"/>
                  </a:lnTo>
                  <a:cubicBezTo>
                    <a:pt x="1512" y="253"/>
                    <a:pt x="1471" y="206"/>
                    <a:pt x="1438" y="206"/>
                  </a:cubicBezTo>
                  <a:cubicBezTo>
                    <a:pt x="1424" y="206"/>
                    <a:pt x="1412" y="214"/>
                    <a:pt x="1402" y="234"/>
                  </a:cubicBezTo>
                  <a:cubicBezTo>
                    <a:pt x="1235" y="301"/>
                    <a:pt x="1068" y="334"/>
                    <a:pt x="901" y="334"/>
                  </a:cubicBezTo>
                  <a:cubicBezTo>
                    <a:pt x="701" y="334"/>
                    <a:pt x="535" y="267"/>
                    <a:pt x="301" y="167"/>
                  </a:cubicBezTo>
                  <a:cubicBezTo>
                    <a:pt x="234" y="134"/>
                    <a:pt x="201" y="100"/>
                    <a:pt x="10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42" name="Google Shape;2442;p67"/>
            <p:cNvSpPr/>
            <p:nvPr/>
          </p:nvSpPr>
          <p:spPr>
            <a:xfrm>
              <a:off x="4597629" y="3199271"/>
              <a:ext cx="77" cy="77"/>
            </a:xfrm>
            <a:custGeom>
              <a:avLst/>
              <a:gdLst/>
              <a:ahLst/>
              <a:cxnLst/>
              <a:rect l="l" t="t" r="r" b="b"/>
              <a:pathLst>
                <a:path w="1" h="1" extrusionOk="0">
                  <a:moveTo>
                    <a:pt x="0" y="1"/>
                  </a:moveTo>
                  <a:lnTo>
                    <a:pt x="0" y="1"/>
                  </a:lnTo>
                  <a:close/>
                </a:path>
              </a:pathLst>
            </a:custGeom>
            <a:solidFill>
              <a:srgbClr val="71624D"/>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43" name="Google Shape;2443;p67"/>
            <p:cNvSpPr/>
            <p:nvPr/>
          </p:nvSpPr>
          <p:spPr>
            <a:xfrm>
              <a:off x="4850965" y="3395569"/>
              <a:ext cx="157862" cy="103149"/>
            </a:xfrm>
            <a:custGeom>
              <a:avLst/>
              <a:gdLst/>
              <a:ahLst/>
              <a:cxnLst/>
              <a:rect l="l" t="t" r="r" b="b"/>
              <a:pathLst>
                <a:path w="2037" h="1331" extrusionOk="0">
                  <a:moveTo>
                    <a:pt x="1427" y="1"/>
                  </a:moveTo>
                  <a:cubicBezTo>
                    <a:pt x="1377" y="1"/>
                    <a:pt x="1333" y="31"/>
                    <a:pt x="1301" y="103"/>
                  </a:cubicBezTo>
                  <a:cubicBezTo>
                    <a:pt x="1268" y="98"/>
                    <a:pt x="1230" y="95"/>
                    <a:pt x="1188" y="95"/>
                  </a:cubicBezTo>
                  <a:cubicBezTo>
                    <a:pt x="981" y="95"/>
                    <a:pt x="689" y="164"/>
                    <a:pt x="467" y="303"/>
                  </a:cubicBezTo>
                  <a:cubicBezTo>
                    <a:pt x="467" y="203"/>
                    <a:pt x="467" y="103"/>
                    <a:pt x="367" y="103"/>
                  </a:cubicBezTo>
                  <a:cubicBezTo>
                    <a:pt x="0" y="103"/>
                    <a:pt x="434" y="1071"/>
                    <a:pt x="1101" y="1304"/>
                  </a:cubicBezTo>
                  <a:cubicBezTo>
                    <a:pt x="1138" y="1323"/>
                    <a:pt x="1178" y="1331"/>
                    <a:pt x="1217" y="1331"/>
                  </a:cubicBezTo>
                  <a:cubicBezTo>
                    <a:pt x="1317" y="1331"/>
                    <a:pt x="1410" y="1276"/>
                    <a:pt x="1434" y="1204"/>
                  </a:cubicBezTo>
                  <a:cubicBezTo>
                    <a:pt x="1482" y="1225"/>
                    <a:pt x="1531" y="1235"/>
                    <a:pt x="1578" y="1235"/>
                  </a:cubicBezTo>
                  <a:cubicBezTo>
                    <a:pt x="1827" y="1235"/>
                    <a:pt x="2036" y="947"/>
                    <a:pt x="1868" y="470"/>
                  </a:cubicBezTo>
                  <a:cubicBezTo>
                    <a:pt x="1792" y="293"/>
                    <a:pt x="1582" y="1"/>
                    <a:pt x="1427" y="1"/>
                  </a:cubicBez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44" name="Google Shape;2444;p67"/>
            <p:cNvSpPr/>
            <p:nvPr/>
          </p:nvSpPr>
          <p:spPr>
            <a:xfrm>
              <a:off x="5035175" y="3324737"/>
              <a:ext cx="177237" cy="107257"/>
            </a:xfrm>
            <a:custGeom>
              <a:avLst/>
              <a:gdLst/>
              <a:ahLst/>
              <a:cxnLst/>
              <a:rect l="l" t="t" r="r" b="b"/>
              <a:pathLst>
                <a:path w="2287" h="1384" extrusionOk="0">
                  <a:moveTo>
                    <a:pt x="1443" y="1"/>
                  </a:moveTo>
                  <a:cubicBezTo>
                    <a:pt x="1360" y="1"/>
                    <a:pt x="1310" y="45"/>
                    <a:pt x="1326" y="150"/>
                  </a:cubicBezTo>
                  <a:cubicBezTo>
                    <a:pt x="859" y="150"/>
                    <a:pt x="92" y="517"/>
                    <a:pt x="225" y="717"/>
                  </a:cubicBezTo>
                  <a:cubicBezTo>
                    <a:pt x="0" y="817"/>
                    <a:pt x="690" y="1383"/>
                    <a:pt x="1080" y="1383"/>
                  </a:cubicBezTo>
                  <a:cubicBezTo>
                    <a:pt x="1212" y="1383"/>
                    <a:pt x="1309" y="1319"/>
                    <a:pt x="1326" y="1151"/>
                  </a:cubicBezTo>
                  <a:cubicBezTo>
                    <a:pt x="1367" y="1155"/>
                    <a:pt x="1408" y="1157"/>
                    <a:pt x="1450" y="1157"/>
                  </a:cubicBezTo>
                  <a:cubicBezTo>
                    <a:pt x="1746" y="1157"/>
                    <a:pt x="2043" y="1051"/>
                    <a:pt x="2160" y="817"/>
                  </a:cubicBezTo>
                  <a:cubicBezTo>
                    <a:pt x="2286" y="438"/>
                    <a:pt x="1703" y="1"/>
                    <a:pt x="1443" y="1"/>
                  </a:cubicBez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45" name="Google Shape;2445;p67"/>
            <p:cNvSpPr/>
            <p:nvPr/>
          </p:nvSpPr>
          <p:spPr>
            <a:xfrm>
              <a:off x="4763007" y="3148898"/>
              <a:ext cx="36269" cy="38826"/>
            </a:xfrm>
            <a:custGeom>
              <a:avLst/>
              <a:gdLst/>
              <a:ahLst/>
              <a:cxnLst/>
              <a:rect l="l" t="t" r="r" b="b"/>
              <a:pathLst>
                <a:path w="468" h="501" extrusionOk="0">
                  <a:moveTo>
                    <a:pt x="234" y="1"/>
                  </a:moveTo>
                  <a:cubicBezTo>
                    <a:pt x="118" y="1"/>
                    <a:pt x="1" y="84"/>
                    <a:pt x="1" y="251"/>
                  </a:cubicBezTo>
                  <a:cubicBezTo>
                    <a:pt x="1" y="417"/>
                    <a:pt x="118" y="501"/>
                    <a:pt x="234" y="501"/>
                  </a:cubicBezTo>
                  <a:cubicBezTo>
                    <a:pt x="351" y="501"/>
                    <a:pt x="468" y="417"/>
                    <a:pt x="468" y="251"/>
                  </a:cubicBezTo>
                  <a:cubicBezTo>
                    <a:pt x="468" y="84"/>
                    <a:pt x="351" y="1"/>
                    <a:pt x="23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46" name="Google Shape;2446;p67"/>
            <p:cNvSpPr/>
            <p:nvPr/>
          </p:nvSpPr>
          <p:spPr>
            <a:xfrm>
              <a:off x="4636377" y="3191521"/>
              <a:ext cx="77" cy="77"/>
            </a:xfrm>
            <a:custGeom>
              <a:avLst/>
              <a:gdLst/>
              <a:ahLst/>
              <a:cxnLst/>
              <a:rect l="l" t="t" r="r" b="b"/>
              <a:pathLst>
                <a:path w="1" h="1" extrusionOk="0">
                  <a:moveTo>
                    <a:pt x="0" y="1"/>
                  </a:moveTo>
                  <a:lnTo>
                    <a:pt x="0" y="1"/>
                  </a:lnTo>
                  <a:close/>
                </a:path>
              </a:pathLst>
            </a:custGeom>
            <a:solidFill>
              <a:srgbClr val="71624D"/>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47" name="Google Shape;2447;p67"/>
            <p:cNvSpPr/>
            <p:nvPr/>
          </p:nvSpPr>
          <p:spPr>
            <a:xfrm>
              <a:off x="4698452" y="3251038"/>
              <a:ext cx="82767" cy="85325"/>
            </a:xfrm>
            <a:custGeom>
              <a:avLst/>
              <a:gdLst/>
              <a:ahLst/>
              <a:cxnLst/>
              <a:rect l="l" t="t" r="r" b="b"/>
              <a:pathLst>
                <a:path w="1068" h="1101" extrusionOk="0">
                  <a:moveTo>
                    <a:pt x="534" y="0"/>
                  </a:moveTo>
                  <a:cubicBezTo>
                    <a:pt x="234" y="0"/>
                    <a:pt x="0" y="267"/>
                    <a:pt x="0" y="567"/>
                  </a:cubicBezTo>
                  <a:cubicBezTo>
                    <a:pt x="0" y="834"/>
                    <a:pt x="234" y="1101"/>
                    <a:pt x="534" y="1101"/>
                  </a:cubicBezTo>
                  <a:cubicBezTo>
                    <a:pt x="834" y="1101"/>
                    <a:pt x="1067" y="834"/>
                    <a:pt x="1067" y="567"/>
                  </a:cubicBezTo>
                  <a:cubicBezTo>
                    <a:pt x="1067" y="234"/>
                    <a:pt x="834" y="0"/>
                    <a:pt x="53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grpSp>
      <p:grpSp>
        <p:nvGrpSpPr>
          <p:cNvPr id="2448" name="Google Shape;2448;p67"/>
          <p:cNvGrpSpPr/>
          <p:nvPr/>
        </p:nvGrpSpPr>
        <p:grpSpPr>
          <a:xfrm>
            <a:off x="5034451" y="3175702"/>
            <a:ext cx="1858448" cy="1418366"/>
            <a:chOff x="5683873" y="2281600"/>
            <a:chExt cx="1698144" cy="1296021"/>
          </a:xfrm>
        </p:grpSpPr>
        <p:sp>
          <p:nvSpPr>
            <p:cNvPr id="2449" name="Google Shape;2449;p67"/>
            <p:cNvSpPr/>
            <p:nvPr/>
          </p:nvSpPr>
          <p:spPr>
            <a:xfrm>
              <a:off x="5683873" y="2281600"/>
              <a:ext cx="1698144" cy="1296021"/>
            </a:xfrm>
            <a:custGeom>
              <a:avLst/>
              <a:gdLst/>
              <a:ahLst/>
              <a:cxnLst/>
              <a:rect l="l" t="t" r="r" b="b"/>
              <a:pathLst>
                <a:path w="21884" h="17547" extrusionOk="0">
                  <a:moveTo>
                    <a:pt x="7806" y="1"/>
                  </a:moveTo>
                  <a:cubicBezTo>
                    <a:pt x="6439" y="1"/>
                    <a:pt x="5138" y="401"/>
                    <a:pt x="4037" y="1202"/>
                  </a:cubicBezTo>
                  <a:cubicBezTo>
                    <a:pt x="3937" y="1268"/>
                    <a:pt x="3804" y="1369"/>
                    <a:pt x="3703" y="1435"/>
                  </a:cubicBezTo>
                  <a:cubicBezTo>
                    <a:pt x="3337" y="1202"/>
                    <a:pt x="2870" y="1035"/>
                    <a:pt x="2436" y="1035"/>
                  </a:cubicBezTo>
                  <a:cubicBezTo>
                    <a:pt x="2002" y="1035"/>
                    <a:pt x="1635" y="1168"/>
                    <a:pt x="1302" y="1369"/>
                  </a:cubicBezTo>
                  <a:cubicBezTo>
                    <a:pt x="635" y="1735"/>
                    <a:pt x="168" y="2503"/>
                    <a:pt x="101" y="3403"/>
                  </a:cubicBezTo>
                  <a:cubicBezTo>
                    <a:pt x="1" y="4237"/>
                    <a:pt x="201" y="5038"/>
                    <a:pt x="668" y="5705"/>
                  </a:cubicBezTo>
                  <a:cubicBezTo>
                    <a:pt x="301" y="6439"/>
                    <a:pt x="301" y="7273"/>
                    <a:pt x="668" y="8007"/>
                  </a:cubicBezTo>
                  <a:cubicBezTo>
                    <a:pt x="1035" y="8707"/>
                    <a:pt x="1769" y="9207"/>
                    <a:pt x="2603" y="9241"/>
                  </a:cubicBezTo>
                  <a:cubicBezTo>
                    <a:pt x="3003" y="9875"/>
                    <a:pt x="3503" y="10508"/>
                    <a:pt x="4204" y="11009"/>
                  </a:cubicBezTo>
                  <a:cubicBezTo>
                    <a:pt x="4304" y="11276"/>
                    <a:pt x="4337" y="11609"/>
                    <a:pt x="4437" y="11943"/>
                  </a:cubicBezTo>
                  <a:cubicBezTo>
                    <a:pt x="4671" y="13344"/>
                    <a:pt x="4704" y="14078"/>
                    <a:pt x="4771" y="14578"/>
                  </a:cubicBezTo>
                  <a:cubicBezTo>
                    <a:pt x="4871" y="16546"/>
                    <a:pt x="5972" y="17013"/>
                    <a:pt x="6672" y="17080"/>
                  </a:cubicBezTo>
                  <a:cubicBezTo>
                    <a:pt x="6806" y="17113"/>
                    <a:pt x="6939" y="17113"/>
                    <a:pt x="7039" y="17113"/>
                  </a:cubicBezTo>
                  <a:cubicBezTo>
                    <a:pt x="7173" y="17113"/>
                    <a:pt x="7306" y="17113"/>
                    <a:pt x="7439" y="17080"/>
                  </a:cubicBezTo>
                  <a:lnTo>
                    <a:pt x="7673" y="17080"/>
                  </a:lnTo>
                  <a:cubicBezTo>
                    <a:pt x="7873" y="17080"/>
                    <a:pt x="8107" y="17046"/>
                    <a:pt x="8273" y="17013"/>
                  </a:cubicBezTo>
                  <a:cubicBezTo>
                    <a:pt x="8507" y="17113"/>
                    <a:pt x="8840" y="17213"/>
                    <a:pt x="9207" y="17213"/>
                  </a:cubicBezTo>
                  <a:cubicBezTo>
                    <a:pt x="9441" y="17213"/>
                    <a:pt x="9608" y="17180"/>
                    <a:pt x="9841" y="17113"/>
                  </a:cubicBezTo>
                  <a:cubicBezTo>
                    <a:pt x="10708" y="17080"/>
                    <a:pt x="11442" y="16546"/>
                    <a:pt x="11776" y="15679"/>
                  </a:cubicBezTo>
                  <a:cubicBezTo>
                    <a:pt x="11809" y="15545"/>
                    <a:pt x="11843" y="15379"/>
                    <a:pt x="11876" y="15245"/>
                  </a:cubicBezTo>
                  <a:cubicBezTo>
                    <a:pt x="11876" y="15745"/>
                    <a:pt x="12009" y="16246"/>
                    <a:pt x="12343" y="16679"/>
                  </a:cubicBezTo>
                  <a:cubicBezTo>
                    <a:pt x="12777" y="17213"/>
                    <a:pt x="13444" y="17547"/>
                    <a:pt x="14111" y="17547"/>
                  </a:cubicBezTo>
                  <a:cubicBezTo>
                    <a:pt x="14211" y="17547"/>
                    <a:pt x="14378" y="17547"/>
                    <a:pt x="14511" y="17513"/>
                  </a:cubicBezTo>
                  <a:lnTo>
                    <a:pt x="14678" y="17513"/>
                  </a:lnTo>
                  <a:cubicBezTo>
                    <a:pt x="15212" y="17513"/>
                    <a:pt x="15712" y="17280"/>
                    <a:pt x="16146" y="16946"/>
                  </a:cubicBezTo>
                  <a:cubicBezTo>
                    <a:pt x="16479" y="17113"/>
                    <a:pt x="16813" y="17213"/>
                    <a:pt x="17146" y="17213"/>
                  </a:cubicBezTo>
                  <a:cubicBezTo>
                    <a:pt x="17313" y="17213"/>
                    <a:pt x="17513" y="17180"/>
                    <a:pt x="17780" y="17113"/>
                  </a:cubicBezTo>
                  <a:lnTo>
                    <a:pt x="17814" y="17113"/>
                  </a:lnTo>
                  <a:cubicBezTo>
                    <a:pt x="18281" y="17113"/>
                    <a:pt x="18714" y="16946"/>
                    <a:pt x="19114" y="16713"/>
                  </a:cubicBezTo>
                  <a:cubicBezTo>
                    <a:pt x="19315" y="16546"/>
                    <a:pt x="19515" y="16379"/>
                    <a:pt x="19648" y="16179"/>
                  </a:cubicBezTo>
                  <a:lnTo>
                    <a:pt x="19882" y="16046"/>
                  </a:lnTo>
                  <a:cubicBezTo>
                    <a:pt x="20549" y="15946"/>
                    <a:pt x="21183" y="15545"/>
                    <a:pt x="21516" y="14912"/>
                  </a:cubicBezTo>
                  <a:lnTo>
                    <a:pt x="21516" y="14878"/>
                  </a:lnTo>
                  <a:cubicBezTo>
                    <a:pt x="21883" y="14178"/>
                    <a:pt x="21850" y="13344"/>
                    <a:pt x="21383" y="12376"/>
                  </a:cubicBezTo>
                  <a:cubicBezTo>
                    <a:pt x="21116" y="11909"/>
                    <a:pt x="20882" y="11576"/>
                    <a:pt x="20616" y="11342"/>
                  </a:cubicBezTo>
                  <a:lnTo>
                    <a:pt x="20616" y="11176"/>
                  </a:lnTo>
                  <a:cubicBezTo>
                    <a:pt x="20616" y="10208"/>
                    <a:pt x="20549" y="7606"/>
                    <a:pt x="18514" y="6739"/>
                  </a:cubicBezTo>
                  <a:cubicBezTo>
                    <a:pt x="17713" y="5538"/>
                    <a:pt x="16613" y="4604"/>
                    <a:pt x="15378" y="4004"/>
                  </a:cubicBezTo>
                  <a:cubicBezTo>
                    <a:pt x="15512" y="3370"/>
                    <a:pt x="15445" y="2736"/>
                    <a:pt x="15145" y="2202"/>
                  </a:cubicBezTo>
                  <a:cubicBezTo>
                    <a:pt x="14778" y="1435"/>
                    <a:pt x="14011" y="1002"/>
                    <a:pt x="13177" y="1002"/>
                  </a:cubicBezTo>
                  <a:cubicBezTo>
                    <a:pt x="12710" y="1002"/>
                    <a:pt x="12276" y="1168"/>
                    <a:pt x="11943" y="1402"/>
                  </a:cubicBezTo>
                  <a:cubicBezTo>
                    <a:pt x="10842" y="535"/>
                    <a:pt x="9374" y="1"/>
                    <a:pt x="7806" y="1"/>
                  </a:cubicBezTo>
                  <a:close/>
                </a:path>
              </a:pathLst>
            </a:custGeom>
            <a:solidFill>
              <a:schemeClr val="lt1"/>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50" name="Google Shape;2450;p67"/>
            <p:cNvSpPr/>
            <p:nvPr/>
          </p:nvSpPr>
          <p:spPr>
            <a:xfrm>
              <a:off x="6793030" y="3217405"/>
              <a:ext cx="180337" cy="299373"/>
            </a:xfrm>
            <a:custGeom>
              <a:avLst/>
              <a:gdLst/>
              <a:ahLst/>
              <a:cxnLst/>
              <a:rect l="l" t="t" r="r" b="b"/>
              <a:pathLst>
                <a:path w="2327" h="3863" extrusionOk="0">
                  <a:moveTo>
                    <a:pt x="2193" y="0"/>
                  </a:moveTo>
                  <a:cubicBezTo>
                    <a:pt x="2059" y="0"/>
                    <a:pt x="2059" y="101"/>
                    <a:pt x="2059" y="234"/>
                  </a:cubicBezTo>
                  <a:cubicBezTo>
                    <a:pt x="1932" y="143"/>
                    <a:pt x="1786" y="104"/>
                    <a:pt x="1633" y="104"/>
                  </a:cubicBezTo>
                  <a:cubicBezTo>
                    <a:pt x="1226" y="104"/>
                    <a:pt x="764" y="377"/>
                    <a:pt x="425" y="668"/>
                  </a:cubicBezTo>
                  <a:cubicBezTo>
                    <a:pt x="425" y="601"/>
                    <a:pt x="392" y="367"/>
                    <a:pt x="358" y="334"/>
                  </a:cubicBezTo>
                  <a:cubicBezTo>
                    <a:pt x="342" y="301"/>
                    <a:pt x="308" y="284"/>
                    <a:pt x="275" y="284"/>
                  </a:cubicBezTo>
                  <a:cubicBezTo>
                    <a:pt x="241" y="284"/>
                    <a:pt x="208" y="301"/>
                    <a:pt x="191" y="334"/>
                  </a:cubicBezTo>
                  <a:cubicBezTo>
                    <a:pt x="191" y="334"/>
                    <a:pt x="158" y="367"/>
                    <a:pt x="158" y="401"/>
                  </a:cubicBezTo>
                  <a:cubicBezTo>
                    <a:pt x="325" y="1535"/>
                    <a:pt x="325" y="2569"/>
                    <a:pt x="25" y="3703"/>
                  </a:cubicBezTo>
                  <a:cubicBezTo>
                    <a:pt x="0" y="3801"/>
                    <a:pt x="83" y="3863"/>
                    <a:pt x="155" y="3863"/>
                  </a:cubicBezTo>
                  <a:cubicBezTo>
                    <a:pt x="182" y="3863"/>
                    <a:pt x="207" y="3854"/>
                    <a:pt x="225" y="3837"/>
                  </a:cubicBezTo>
                  <a:cubicBezTo>
                    <a:pt x="392" y="3703"/>
                    <a:pt x="525" y="3570"/>
                    <a:pt x="625" y="3403"/>
                  </a:cubicBezTo>
                  <a:cubicBezTo>
                    <a:pt x="625" y="3436"/>
                    <a:pt x="692" y="3603"/>
                    <a:pt x="725" y="3703"/>
                  </a:cubicBezTo>
                  <a:cubicBezTo>
                    <a:pt x="734" y="3779"/>
                    <a:pt x="767" y="3815"/>
                    <a:pt x="818" y="3815"/>
                  </a:cubicBezTo>
                  <a:cubicBezTo>
                    <a:pt x="1145" y="3815"/>
                    <a:pt x="2206" y="2329"/>
                    <a:pt x="2293" y="568"/>
                  </a:cubicBezTo>
                  <a:lnTo>
                    <a:pt x="2293" y="101"/>
                  </a:lnTo>
                  <a:cubicBezTo>
                    <a:pt x="2326" y="34"/>
                    <a:pt x="2226" y="0"/>
                    <a:pt x="219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51" name="Google Shape;2451;p67"/>
            <p:cNvSpPr/>
            <p:nvPr/>
          </p:nvSpPr>
          <p:spPr>
            <a:xfrm>
              <a:off x="5790224" y="2661600"/>
              <a:ext cx="150035" cy="138101"/>
            </a:xfrm>
            <a:custGeom>
              <a:avLst/>
              <a:gdLst/>
              <a:ahLst/>
              <a:cxnLst/>
              <a:rect l="l" t="t" r="r" b="b"/>
              <a:pathLst>
                <a:path w="1936" h="1782" extrusionOk="0">
                  <a:moveTo>
                    <a:pt x="1690" y="1"/>
                  </a:moveTo>
                  <a:cubicBezTo>
                    <a:pt x="1590" y="1"/>
                    <a:pt x="522" y="668"/>
                    <a:pt x="256" y="1068"/>
                  </a:cubicBezTo>
                  <a:cubicBezTo>
                    <a:pt x="1" y="1425"/>
                    <a:pt x="155" y="1781"/>
                    <a:pt x="479" y="1781"/>
                  </a:cubicBezTo>
                  <a:cubicBezTo>
                    <a:pt x="580" y="1781"/>
                    <a:pt x="697" y="1747"/>
                    <a:pt x="823" y="1669"/>
                  </a:cubicBezTo>
                  <a:cubicBezTo>
                    <a:pt x="1256" y="1402"/>
                    <a:pt x="1690" y="735"/>
                    <a:pt x="1857" y="534"/>
                  </a:cubicBezTo>
                  <a:cubicBezTo>
                    <a:pt x="1935" y="456"/>
                    <a:pt x="1870" y="337"/>
                    <a:pt x="1774" y="337"/>
                  </a:cubicBezTo>
                  <a:cubicBezTo>
                    <a:pt x="1748" y="337"/>
                    <a:pt x="1719" y="346"/>
                    <a:pt x="1690" y="368"/>
                  </a:cubicBezTo>
                  <a:lnTo>
                    <a:pt x="1690" y="234"/>
                  </a:lnTo>
                  <a:cubicBezTo>
                    <a:pt x="1757" y="201"/>
                    <a:pt x="1790" y="201"/>
                    <a:pt x="1823" y="167"/>
                  </a:cubicBezTo>
                  <a:cubicBezTo>
                    <a:pt x="1823" y="67"/>
                    <a:pt x="1790" y="1"/>
                    <a:pt x="16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52" name="Google Shape;2452;p67"/>
            <p:cNvSpPr/>
            <p:nvPr/>
          </p:nvSpPr>
          <p:spPr>
            <a:xfrm>
              <a:off x="6562245" y="2444455"/>
              <a:ext cx="196534" cy="155925"/>
            </a:xfrm>
            <a:custGeom>
              <a:avLst/>
              <a:gdLst/>
              <a:ahLst/>
              <a:cxnLst/>
              <a:rect l="l" t="t" r="r" b="b"/>
              <a:pathLst>
                <a:path w="2536" h="2012" extrusionOk="0">
                  <a:moveTo>
                    <a:pt x="2235" y="1"/>
                  </a:moveTo>
                  <a:cubicBezTo>
                    <a:pt x="2202" y="1"/>
                    <a:pt x="2135" y="34"/>
                    <a:pt x="2135" y="67"/>
                  </a:cubicBezTo>
                  <a:cubicBezTo>
                    <a:pt x="1864" y="670"/>
                    <a:pt x="1157" y="1082"/>
                    <a:pt x="482" y="1082"/>
                  </a:cubicBezTo>
                  <a:cubicBezTo>
                    <a:pt x="410" y="1082"/>
                    <a:pt x="338" y="1078"/>
                    <a:pt x="267" y="1068"/>
                  </a:cubicBezTo>
                  <a:lnTo>
                    <a:pt x="167" y="1035"/>
                  </a:lnTo>
                  <a:cubicBezTo>
                    <a:pt x="34" y="1035"/>
                    <a:pt x="1" y="1202"/>
                    <a:pt x="167" y="1235"/>
                  </a:cubicBezTo>
                  <a:cubicBezTo>
                    <a:pt x="34" y="1502"/>
                    <a:pt x="101" y="1802"/>
                    <a:pt x="367" y="1902"/>
                  </a:cubicBezTo>
                  <a:cubicBezTo>
                    <a:pt x="407" y="1971"/>
                    <a:pt x="529" y="2011"/>
                    <a:pt x="697" y="2011"/>
                  </a:cubicBezTo>
                  <a:cubicBezTo>
                    <a:pt x="1094" y="2011"/>
                    <a:pt x="1747" y="1788"/>
                    <a:pt x="2169" y="1202"/>
                  </a:cubicBezTo>
                  <a:cubicBezTo>
                    <a:pt x="2536" y="701"/>
                    <a:pt x="2469" y="1"/>
                    <a:pt x="223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53" name="Google Shape;2453;p67"/>
            <p:cNvSpPr/>
            <p:nvPr/>
          </p:nvSpPr>
          <p:spPr>
            <a:xfrm>
              <a:off x="5745353" y="2443138"/>
              <a:ext cx="219860" cy="191729"/>
            </a:xfrm>
            <a:custGeom>
              <a:avLst/>
              <a:gdLst/>
              <a:ahLst/>
              <a:cxnLst/>
              <a:rect l="l" t="t" r="r" b="b"/>
              <a:pathLst>
                <a:path w="2837" h="2474" extrusionOk="0">
                  <a:moveTo>
                    <a:pt x="665" y="0"/>
                  </a:moveTo>
                  <a:cubicBezTo>
                    <a:pt x="637" y="0"/>
                    <a:pt x="605" y="14"/>
                    <a:pt x="568" y="51"/>
                  </a:cubicBezTo>
                  <a:cubicBezTo>
                    <a:pt x="368" y="84"/>
                    <a:pt x="1" y="1619"/>
                    <a:pt x="1502" y="2286"/>
                  </a:cubicBezTo>
                  <a:cubicBezTo>
                    <a:pt x="1710" y="2390"/>
                    <a:pt x="1959" y="2474"/>
                    <a:pt x="2201" y="2474"/>
                  </a:cubicBezTo>
                  <a:cubicBezTo>
                    <a:pt x="2269" y="2474"/>
                    <a:pt x="2337" y="2467"/>
                    <a:pt x="2402" y="2453"/>
                  </a:cubicBezTo>
                  <a:cubicBezTo>
                    <a:pt x="2469" y="2453"/>
                    <a:pt x="2569" y="2353"/>
                    <a:pt x="2536" y="2253"/>
                  </a:cubicBezTo>
                  <a:cubicBezTo>
                    <a:pt x="2736" y="2086"/>
                    <a:pt x="2836" y="1786"/>
                    <a:pt x="2703" y="1552"/>
                  </a:cubicBezTo>
                  <a:cubicBezTo>
                    <a:pt x="2736" y="1552"/>
                    <a:pt x="2769" y="1519"/>
                    <a:pt x="2769" y="1419"/>
                  </a:cubicBezTo>
                  <a:cubicBezTo>
                    <a:pt x="2769" y="1385"/>
                    <a:pt x="2744" y="1377"/>
                    <a:pt x="2703" y="1377"/>
                  </a:cubicBezTo>
                  <a:cubicBezTo>
                    <a:pt x="2661" y="1377"/>
                    <a:pt x="2603" y="1385"/>
                    <a:pt x="2536" y="1385"/>
                  </a:cubicBezTo>
                  <a:cubicBezTo>
                    <a:pt x="2069" y="1385"/>
                    <a:pt x="1502" y="1118"/>
                    <a:pt x="1068" y="651"/>
                  </a:cubicBezTo>
                  <a:cubicBezTo>
                    <a:pt x="935" y="485"/>
                    <a:pt x="835" y="285"/>
                    <a:pt x="768" y="84"/>
                  </a:cubicBezTo>
                  <a:cubicBezTo>
                    <a:pt x="747" y="42"/>
                    <a:pt x="712" y="0"/>
                    <a:pt x="66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54" name="Google Shape;2454;p67"/>
            <p:cNvSpPr/>
            <p:nvPr/>
          </p:nvSpPr>
          <p:spPr>
            <a:xfrm>
              <a:off x="5886165" y="2361534"/>
              <a:ext cx="1418127" cy="1129991"/>
            </a:xfrm>
            <a:custGeom>
              <a:avLst/>
              <a:gdLst/>
              <a:ahLst/>
              <a:cxnLst/>
              <a:rect l="l" t="t" r="r" b="b"/>
              <a:pathLst>
                <a:path w="18299" h="14581" extrusionOk="0">
                  <a:moveTo>
                    <a:pt x="5152" y="0"/>
                  </a:moveTo>
                  <a:cubicBezTo>
                    <a:pt x="2602" y="0"/>
                    <a:pt x="0" y="1907"/>
                    <a:pt x="352" y="4740"/>
                  </a:cubicBezTo>
                  <a:cubicBezTo>
                    <a:pt x="218" y="5107"/>
                    <a:pt x="719" y="7409"/>
                    <a:pt x="2854" y="8443"/>
                  </a:cubicBezTo>
                  <a:cubicBezTo>
                    <a:pt x="3020" y="9110"/>
                    <a:pt x="3187" y="9810"/>
                    <a:pt x="3354" y="10611"/>
                  </a:cubicBezTo>
                  <a:cubicBezTo>
                    <a:pt x="3921" y="13813"/>
                    <a:pt x="3621" y="14447"/>
                    <a:pt x="3921" y="14447"/>
                  </a:cubicBezTo>
                  <a:cubicBezTo>
                    <a:pt x="3941" y="14457"/>
                    <a:pt x="3960" y="14461"/>
                    <a:pt x="3979" y="14461"/>
                  </a:cubicBezTo>
                  <a:cubicBezTo>
                    <a:pt x="4024" y="14461"/>
                    <a:pt x="4064" y="14437"/>
                    <a:pt x="4088" y="14414"/>
                  </a:cubicBezTo>
                  <a:cubicBezTo>
                    <a:pt x="4188" y="14247"/>
                    <a:pt x="4288" y="14113"/>
                    <a:pt x="4355" y="13947"/>
                  </a:cubicBezTo>
                  <a:cubicBezTo>
                    <a:pt x="4355" y="14013"/>
                    <a:pt x="4522" y="14347"/>
                    <a:pt x="4588" y="14414"/>
                  </a:cubicBezTo>
                  <a:cubicBezTo>
                    <a:pt x="4612" y="14437"/>
                    <a:pt x="4644" y="14448"/>
                    <a:pt x="4675" y="14448"/>
                  </a:cubicBezTo>
                  <a:cubicBezTo>
                    <a:pt x="4733" y="14448"/>
                    <a:pt x="4788" y="14411"/>
                    <a:pt x="4788" y="14347"/>
                  </a:cubicBezTo>
                  <a:cubicBezTo>
                    <a:pt x="4955" y="13246"/>
                    <a:pt x="5022" y="12112"/>
                    <a:pt x="4955" y="11111"/>
                  </a:cubicBezTo>
                  <a:lnTo>
                    <a:pt x="4955" y="11111"/>
                  </a:lnTo>
                  <a:cubicBezTo>
                    <a:pt x="5255" y="11145"/>
                    <a:pt x="5456" y="11178"/>
                    <a:pt x="5756" y="11178"/>
                  </a:cubicBezTo>
                  <a:cubicBezTo>
                    <a:pt x="5789" y="11445"/>
                    <a:pt x="5889" y="11845"/>
                    <a:pt x="5889" y="11845"/>
                  </a:cubicBezTo>
                  <a:cubicBezTo>
                    <a:pt x="6140" y="13352"/>
                    <a:pt x="6202" y="14575"/>
                    <a:pt x="6431" y="14575"/>
                  </a:cubicBezTo>
                  <a:cubicBezTo>
                    <a:pt x="6506" y="14575"/>
                    <a:pt x="6599" y="14443"/>
                    <a:pt x="6723" y="14147"/>
                  </a:cubicBezTo>
                  <a:lnTo>
                    <a:pt x="6857" y="14414"/>
                  </a:lnTo>
                  <a:cubicBezTo>
                    <a:pt x="6875" y="14450"/>
                    <a:pt x="6923" y="14477"/>
                    <a:pt x="6969" y="14477"/>
                  </a:cubicBezTo>
                  <a:cubicBezTo>
                    <a:pt x="7006" y="14477"/>
                    <a:pt x="7042" y="14459"/>
                    <a:pt x="7057" y="14414"/>
                  </a:cubicBezTo>
                  <a:cubicBezTo>
                    <a:pt x="7424" y="13413"/>
                    <a:pt x="7390" y="12112"/>
                    <a:pt x="7357" y="11178"/>
                  </a:cubicBezTo>
                  <a:lnTo>
                    <a:pt x="7357" y="11178"/>
                  </a:lnTo>
                  <a:cubicBezTo>
                    <a:pt x="8253" y="11788"/>
                    <a:pt x="9780" y="12158"/>
                    <a:pt x="11199" y="12158"/>
                  </a:cubicBezTo>
                  <a:cubicBezTo>
                    <a:pt x="12263" y="12158"/>
                    <a:pt x="13266" y="11950"/>
                    <a:pt x="13895" y="11478"/>
                  </a:cubicBezTo>
                  <a:cubicBezTo>
                    <a:pt x="14462" y="12412"/>
                    <a:pt x="14929" y="13146"/>
                    <a:pt x="15129" y="14247"/>
                  </a:cubicBezTo>
                  <a:cubicBezTo>
                    <a:pt x="15196" y="14414"/>
                    <a:pt x="15129" y="14580"/>
                    <a:pt x="15296" y="14580"/>
                  </a:cubicBezTo>
                  <a:cubicBezTo>
                    <a:pt x="15429" y="14580"/>
                    <a:pt x="15563" y="14280"/>
                    <a:pt x="15629" y="14213"/>
                  </a:cubicBezTo>
                  <a:cubicBezTo>
                    <a:pt x="15696" y="14147"/>
                    <a:pt x="15696" y="14113"/>
                    <a:pt x="15730" y="14080"/>
                  </a:cubicBezTo>
                  <a:cubicBezTo>
                    <a:pt x="15796" y="14213"/>
                    <a:pt x="15896" y="14314"/>
                    <a:pt x="15930" y="14447"/>
                  </a:cubicBezTo>
                  <a:cubicBezTo>
                    <a:pt x="15949" y="14486"/>
                    <a:pt x="16003" y="14502"/>
                    <a:pt x="16051" y="14502"/>
                  </a:cubicBezTo>
                  <a:cubicBezTo>
                    <a:pt x="16085" y="14502"/>
                    <a:pt x="16116" y="14494"/>
                    <a:pt x="16130" y="14480"/>
                  </a:cubicBezTo>
                  <a:cubicBezTo>
                    <a:pt x="16530" y="14414"/>
                    <a:pt x="16130" y="9310"/>
                    <a:pt x="15529" y="7575"/>
                  </a:cubicBezTo>
                  <a:lnTo>
                    <a:pt x="15529" y="7575"/>
                  </a:lnTo>
                  <a:cubicBezTo>
                    <a:pt x="16063" y="7642"/>
                    <a:pt x="16230" y="7809"/>
                    <a:pt x="16463" y="8242"/>
                  </a:cubicBezTo>
                  <a:cubicBezTo>
                    <a:pt x="16563" y="8409"/>
                    <a:pt x="16597" y="8576"/>
                    <a:pt x="16630" y="8810"/>
                  </a:cubicBezTo>
                  <a:cubicBezTo>
                    <a:pt x="16764" y="9610"/>
                    <a:pt x="16697" y="10811"/>
                    <a:pt x="16797" y="11578"/>
                  </a:cubicBezTo>
                  <a:cubicBezTo>
                    <a:pt x="16764" y="12045"/>
                    <a:pt x="16730" y="12579"/>
                    <a:pt x="16930" y="13079"/>
                  </a:cubicBezTo>
                  <a:cubicBezTo>
                    <a:pt x="16964" y="13213"/>
                    <a:pt x="17197" y="13546"/>
                    <a:pt x="17297" y="13546"/>
                  </a:cubicBezTo>
                  <a:cubicBezTo>
                    <a:pt x="17397" y="13546"/>
                    <a:pt x="17431" y="13480"/>
                    <a:pt x="17431" y="13413"/>
                  </a:cubicBezTo>
                  <a:cubicBezTo>
                    <a:pt x="17431" y="13380"/>
                    <a:pt x="17397" y="13313"/>
                    <a:pt x="17397" y="13313"/>
                  </a:cubicBezTo>
                  <a:cubicBezTo>
                    <a:pt x="17197" y="13079"/>
                    <a:pt x="17097" y="12812"/>
                    <a:pt x="17030" y="12579"/>
                  </a:cubicBezTo>
                  <a:lnTo>
                    <a:pt x="17030" y="12446"/>
                  </a:lnTo>
                  <a:cubicBezTo>
                    <a:pt x="17064" y="12546"/>
                    <a:pt x="17197" y="12979"/>
                    <a:pt x="17264" y="13013"/>
                  </a:cubicBezTo>
                  <a:lnTo>
                    <a:pt x="17364" y="13013"/>
                  </a:lnTo>
                  <a:cubicBezTo>
                    <a:pt x="17431" y="12979"/>
                    <a:pt x="17431" y="12946"/>
                    <a:pt x="17431" y="12913"/>
                  </a:cubicBezTo>
                  <a:cubicBezTo>
                    <a:pt x="17364" y="12746"/>
                    <a:pt x="17297" y="12612"/>
                    <a:pt x="17264" y="12446"/>
                  </a:cubicBezTo>
                  <a:lnTo>
                    <a:pt x="17264" y="12446"/>
                  </a:lnTo>
                  <a:cubicBezTo>
                    <a:pt x="17364" y="12646"/>
                    <a:pt x="17431" y="12779"/>
                    <a:pt x="17531" y="13113"/>
                  </a:cubicBezTo>
                  <a:cubicBezTo>
                    <a:pt x="17531" y="13179"/>
                    <a:pt x="17598" y="13179"/>
                    <a:pt x="17698" y="13179"/>
                  </a:cubicBezTo>
                  <a:cubicBezTo>
                    <a:pt x="17931" y="13113"/>
                    <a:pt x="17464" y="12345"/>
                    <a:pt x="17397" y="12145"/>
                  </a:cubicBezTo>
                  <a:lnTo>
                    <a:pt x="17397" y="12145"/>
                  </a:lnTo>
                  <a:cubicBezTo>
                    <a:pt x="17564" y="12312"/>
                    <a:pt x="17698" y="12446"/>
                    <a:pt x="17798" y="12679"/>
                  </a:cubicBezTo>
                  <a:cubicBezTo>
                    <a:pt x="17898" y="12846"/>
                    <a:pt x="17964" y="13079"/>
                    <a:pt x="18031" y="13279"/>
                  </a:cubicBezTo>
                  <a:cubicBezTo>
                    <a:pt x="18031" y="13322"/>
                    <a:pt x="18098" y="13364"/>
                    <a:pt x="18164" y="13364"/>
                  </a:cubicBezTo>
                  <a:cubicBezTo>
                    <a:pt x="18202" y="13364"/>
                    <a:pt x="18240" y="13350"/>
                    <a:pt x="18265" y="13313"/>
                  </a:cubicBezTo>
                  <a:cubicBezTo>
                    <a:pt x="18298" y="13046"/>
                    <a:pt x="17764" y="11745"/>
                    <a:pt x="17097" y="11645"/>
                  </a:cubicBezTo>
                  <a:cubicBezTo>
                    <a:pt x="16730" y="10311"/>
                    <a:pt x="17598" y="7375"/>
                    <a:pt x="15396" y="7242"/>
                  </a:cubicBezTo>
                  <a:cubicBezTo>
                    <a:pt x="14462" y="5040"/>
                    <a:pt x="11793" y="3572"/>
                    <a:pt x="9425" y="3206"/>
                  </a:cubicBezTo>
                  <a:cubicBezTo>
                    <a:pt x="8734" y="953"/>
                    <a:pt x="6956" y="0"/>
                    <a:pt x="515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55" name="Google Shape;2455;p67"/>
            <p:cNvSpPr/>
            <p:nvPr/>
          </p:nvSpPr>
          <p:spPr>
            <a:xfrm>
              <a:off x="6606186" y="2659895"/>
              <a:ext cx="113844" cy="162047"/>
            </a:xfrm>
            <a:custGeom>
              <a:avLst/>
              <a:gdLst/>
              <a:ahLst/>
              <a:cxnLst/>
              <a:rect l="l" t="t" r="r" b="b"/>
              <a:pathLst>
                <a:path w="1469" h="2091" extrusionOk="0">
                  <a:moveTo>
                    <a:pt x="101" y="0"/>
                  </a:moveTo>
                  <a:cubicBezTo>
                    <a:pt x="58" y="0"/>
                    <a:pt x="1" y="64"/>
                    <a:pt x="1" y="89"/>
                  </a:cubicBezTo>
                  <a:lnTo>
                    <a:pt x="1" y="723"/>
                  </a:lnTo>
                  <a:cubicBezTo>
                    <a:pt x="1" y="757"/>
                    <a:pt x="1" y="790"/>
                    <a:pt x="67" y="857"/>
                  </a:cubicBezTo>
                  <a:cubicBezTo>
                    <a:pt x="267" y="1123"/>
                    <a:pt x="668" y="2091"/>
                    <a:pt x="1001" y="2091"/>
                  </a:cubicBezTo>
                  <a:cubicBezTo>
                    <a:pt x="1468" y="2091"/>
                    <a:pt x="1468" y="1390"/>
                    <a:pt x="634" y="390"/>
                  </a:cubicBezTo>
                  <a:cubicBezTo>
                    <a:pt x="574" y="299"/>
                    <a:pt x="319" y="14"/>
                    <a:pt x="174" y="14"/>
                  </a:cubicBezTo>
                  <a:cubicBezTo>
                    <a:pt x="159" y="14"/>
                    <a:pt x="146" y="17"/>
                    <a:pt x="134" y="23"/>
                  </a:cubicBezTo>
                  <a:cubicBezTo>
                    <a:pt x="126" y="7"/>
                    <a:pt x="114" y="0"/>
                    <a:pt x="10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56" name="Google Shape;2456;p67"/>
            <p:cNvSpPr/>
            <p:nvPr/>
          </p:nvSpPr>
          <p:spPr>
            <a:xfrm>
              <a:off x="5948705" y="2506065"/>
              <a:ext cx="631915" cy="517528"/>
            </a:xfrm>
            <a:custGeom>
              <a:avLst/>
              <a:gdLst/>
              <a:ahLst/>
              <a:cxnLst/>
              <a:rect l="l" t="t" r="r" b="b"/>
              <a:pathLst>
                <a:path w="8154" h="6678" extrusionOk="0">
                  <a:moveTo>
                    <a:pt x="4575" y="1"/>
                  </a:moveTo>
                  <a:cubicBezTo>
                    <a:pt x="2917" y="1"/>
                    <a:pt x="0" y="586"/>
                    <a:pt x="245" y="3175"/>
                  </a:cubicBezTo>
                  <a:cubicBezTo>
                    <a:pt x="487" y="5592"/>
                    <a:pt x="2355" y="6678"/>
                    <a:pt x="4206" y="6678"/>
                  </a:cubicBezTo>
                  <a:cubicBezTo>
                    <a:pt x="6189" y="6678"/>
                    <a:pt x="8153" y="5432"/>
                    <a:pt x="8084" y="3242"/>
                  </a:cubicBezTo>
                  <a:cubicBezTo>
                    <a:pt x="8051" y="1774"/>
                    <a:pt x="6984" y="407"/>
                    <a:pt x="5449" y="73"/>
                  </a:cubicBezTo>
                  <a:cubicBezTo>
                    <a:pt x="5254" y="30"/>
                    <a:pt x="4946" y="1"/>
                    <a:pt x="457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57" name="Google Shape;2457;p67"/>
            <p:cNvSpPr/>
            <p:nvPr/>
          </p:nvSpPr>
          <p:spPr>
            <a:xfrm>
              <a:off x="6153838" y="2763818"/>
              <a:ext cx="227223" cy="115471"/>
            </a:xfrm>
            <a:custGeom>
              <a:avLst/>
              <a:gdLst/>
              <a:ahLst/>
              <a:cxnLst/>
              <a:rect l="l" t="t" r="r" b="b"/>
              <a:pathLst>
                <a:path w="2932" h="1490" extrusionOk="0">
                  <a:moveTo>
                    <a:pt x="1560" y="0"/>
                  </a:moveTo>
                  <a:cubicBezTo>
                    <a:pt x="1021" y="0"/>
                    <a:pt x="435" y="178"/>
                    <a:pt x="67" y="716"/>
                  </a:cubicBezTo>
                  <a:cubicBezTo>
                    <a:pt x="0" y="783"/>
                    <a:pt x="0" y="850"/>
                    <a:pt x="100" y="883"/>
                  </a:cubicBezTo>
                  <a:cubicBezTo>
                    <a:pt x="597" y="1330"/>
                    <a:pt x="1048" y="1489"/>
                    <a:pt x="1434" y="1489"/>
                  </a:cubicBezTo>
                  <a:cubicBezTo>
                    <a:pt x="2317" y="1489"/>
                    <a:pt x="2859" y="656"/>
                    <a:pt x="2835" y="516"/>
                  </a:cubicBezTo>
                  <a:cubicBezTo>
                    <a:pt x="2931" y="325"/>
                    <a:pt x="2289" y="0"/>
                    <a:pt x="15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58" name="Google Shape;2458;p67"/>
            <p:cNvSpPr/>
            <p:nvPr/>
          </p:nvSpPr>
          <p:spPr>
            <a:xfrm>
              <a:off x="5886862" y="2354714"/>
              <a:ext cx="740101" cy="320685"/>
            </a:xfrm>
            <a:custGeom>
              <a:avLst/>
              <a:gdLst/>
              <a:ahLst/>
              <a:cxnLst/>
              <a:rect l="l" t="t" r="r" b="b"/>
              <a:pathLst>
                <a:path w="9550" h="4138" extrusionOk="0">
                  <a:moveTo>
                    <a:pt x="4870" y="0"/>
                  </a:moveTo>
                  <a:cubicBezTo>
                    <a:pt x="3856" y="0"/>
                    <a:pt x="2839" y="300"/>
                    <a:pt x="2011" y="959"/>
                  </a:cubicBezTo>
                  <a:cubicBezTo>
                    <a:pt x="1177" y="1426"/>
                    <a:pt x="209" y="2526"/>
                    <a:pt x="176" y="3294"/>
                  </a:cubicBezTo>
                  <a:cubicBezTo>
                    <a:pt x="1" y="3744"/>
                    <a:pt x="145" y="4138"/>
                    <a:pt x="425" y="4138"/>
                  </a:cubicBezTo>
                  <a:cubicBezTo>
                    <a:pt x="518" y="4138"/>
                    <a:pt x="626" y="4094"/>
                    <a:pt x="743" y="3994"/>
                  </a:cubicBezTo>
                  <a:cubicBezTo>
                    <a:pt x="790" y="4072"/>
                    <a:pt x="866" y="4128"/>
                    <a:pt x="971" y="4128"/>
                  </a:cubicBezTo>
                  <a:cubicBezTo>
                    <a:pt x="1091" y="4128"/>
                    <a:pt x="1249" y="4056"/>
                    <a:pt x="1444" y="3861"/>
                  </a:cubicBezTo>
                  <a:cubicBezTo>
                    <a:pt x="1505" y="4020"/>
                    <a:pt x="1607" y="4085"/>
                    <a:pt x="1728" y="4085"/>
                  </a:cubicBezTo>
                  <a:cubicBezTo>
                    <a:pt x="1936" y="4085"/>
                    <a:pt x="2200" y="3893"/>
                    <a:pt x="2411" y="3660"/>
                  </a:cubicBezTo>
                  <a:cubicBezTo>
                    <a:pt x="2487" y="3799"/>
                    <a:pt x="2601" y="3857"/>
                    <a:pt x="2729" y="3857"/>
                  </a:cubicBezTo>
                  <a:cubicBezTo>
                    <a:pt x="2941" y="3857"/>
                    <a:pt x="3192" y="3701"/>
                    <a:pt x="3378" y="3494"/>
                  </a:cubicBezTo>
                  <a:cubicBezTo>
                    <a:pt x="3464" y="3665"/>
                    <a:pt x="3611" y="3748"/>
                    <a:pt x="3775" y="3748"/>
                  </a:cubicBezTo>
                  <a:cubicBezTo>
                    <a:pt x="3930" y="3748"/>
                    <a:pt x="4100" y="3673"/>
                    <a:pt x="4246" y="3527"/>
                  </a:cubicBezTo>
                  <a:cubicBezTo>
                    <a:pt x="4348" y="3681"/>
                    <a:pt x="4521" y="3765"/>
                    <a:pt x="4701" y="3765"/>
                  </a:cubicBezTo>
                  <a:cubicBezTo>
                    <a:pt x="4872" y="3765"/>
                    <a:pt x="5050" y="3689"/>
                    <a:pt x="5180" y="3527"/>
                  </a:cubicBezTo>
                  <a:cubicBezTo>
                    <a:pt x="5306" y="3689"/>
                    <a:pt x="5470" y="3783"/>
                    <a:pt x="5642" y="3783"/>
                  </a:cubicBezTo>
                  <a:cubicBezTo>
                    <a:pt x="5789" y="3783"/>
                    <a:pt x="5942" y="3714"/>
                    <a:pt x="6080" y="3560"/>
                  </a:cubicBezTo>
                  <a:cubicBezTo>
                    <a:pt x="6222" y="3742"/>
                    <a:pt x="6412" y="3863"/>
                    <a:pt x="6600" y="3863"/>
                  </a:cubicBezTo>
                  <a:cubicBezTo>
                    <a:pt x="6722" y="3863"/>
                    <a:pt x="6842" y="3812"/>
                    <a:pt x="6948" y="3694"/>
                  </a:cubicBezTo>
                  <a:cubicBezTo>
                    <a:pt x="7131" y="3958"/>
                    <a:pt x="7351" y="4136"/>
                    <a:pt x="7556" y="4136"/>
                  </a:cubicBezTo>
                  <a:cubicBezTo>
                    <a:pt x="7686" y="4136"/>
                    <a:pt x="7811" y="4063"/>
                    <a:pt x="7915" y="3894"/>
                  </a:cubicBezTo>
                  <a:cubicBezTo>
                    <a:pt x="8056" y="4035"/>
                    <a:pt x="8221" y="4127"/>
                    <a:pt x="8366" y="4127"/>
                  </a:cubicBezTo>
                  <a:cubicBezTo>
                    <a:pt x="8462" y="4127"/>
                    <a:pt x="8549" y="4087"/>
                    <a:pt x="8615" y="3994"/>
                  </a:cubicBezTo>
                  <a:cubicBezTo>
                    <a:pt x="8730" y="4074"/>
                    <a:pt x="8869" y="4115"/>
                    <a:pt x="9004" y="4115"/>
                  </a:cubicBezTo>
                  <a:cubicBezTo>
                    <a:pt x="9261" y="4115"/>
                    <a:pt x="9506" y="3967"/>
                    <a:pt x="9549" y="3660"/>
                  </a:cubicBezTo>
                  <a:cubicBezTo>
                    <a:pt x="9549" y="3660"/>
                    <a:pt x="9516" y="3560"/>
                    <a:pt x="9449" y="3560"/>
                  </a:cubicBezTo>
                  <a:cubicBezTo>
                    <a:pt x="9199" y="1377"/>
                    <a:pt x="7042" y="0"/>
                    <a:pt x="48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59" name="Google Shape;2459;p67"/>
            <p:cNvSpPr/>
            <p:nvPr/>
          </p:nvSpPr>
          <p:spPr>
            <a:xfrm>
              <a:off x="5828507" y="2703448"/>
              <a:ext cx="70213" cy="45646"/>
            </a:xfrm>
            <a:custGeom>
              <a:avLst/>
              <a:gdLst/>
              <a:ahLst/>
              <a:cxnLst/>
              <a:rect l="l" t="t" r="r" b="b"/>
              <a:pathLst>
                <a:path w="906" h="589" extrusionOk="0">
                  <a:moveTo>
                    <a:pt x="623" y="1"/>
                  </a:moveTo>
                  <a:cubicBezTo>
                    <a:pt x="593" y="1"/>
                    <a:pt x="562" y="9"/>
                    <a:pt x="529" y="28"/>
                  </a:cubicBezTo>
                  <a:cubicBezTo>
                    <a:pt x="0" y="318"/>
                    <a:pt x="184" y="588"/>
                    <a:pt x="366" y="588"/>
                  </a:cubicBezTo>
                  <a:cubicBezTo>
                    <a:pt x="413" y="588"/>
                    <a:pt x="461" y="570"/>
                    <a:pt x="495" y="528"/>
                  </a:cubicBezTo>
                  <a:cubicBezTo>
                    <a:pt x="596" y="461"/>
                    <a:pt x="629" y="395"/>
                    <a:pt x="762" y="361"/>
                  </a:cubicBezTo>
                  <a:cubicBezTo>
                    <a:pt x="906" y="304"/>
                    <a:pt x="803" y="1"/>
                    <a:pt x="62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60" name="Google Shape;2460;p67"/>
            <p:cNvSpPr/>
            <p:nvPr/>
          </p:nvSpPr>
          <p:spPr>
            <a:xfrm>
              <a:off x="6619128" y="2702596"/>
              <a:ext cx="51768" cy="59053"/>
            </a:xfrm>
            <a:custGeom>
              <a:avLst/>
              <a:gdLst/>
              <a:ahLst/>
              <a:cxnLst/>
              <a:rect l="l" t="t" r="r" b="b"/>
              <a:pathLst>
                <a:path w="668" h="762" extrusionOk="0">
                  <a:moveTo>
                    <a:pt x="226" y="1"/>
                  </a:moveTo>
                  <a:cubicBezTo>
                    <a:pt x="197" y="1"/>
                    <a:pt x="166" y="13"/>
                    <a:pt x="134" y="39"/>
                  </a:cubicBezTo>
                  <a:cubicBezTo>
                    <a:pt x="67" y="72"/>
                    <a:pt x="0" y="206"/>
                    <a:pt x="67" y="306"/>
                  </a:cubicBezTo>
                  <a:lnTo>
                    <a:pt x="301" y="673"/>
                  </a:lnTo>
                  <a:cubicBezTo>
                    <a:pt x="352" y="737"/>
                    <a:pt x="409" y="762"/>
                    <a:pt x="461" y="762"/>
                  </a:cubicBezTo>
                  <a:cubicBezTo>
                    <a:pt x="543" y="762"/>
                    <a:pt x="614" y="700"/>
                    <a:pt x="634" y="639"/>
                  </a:cubicBezTo>
                  <a:cubicBezTo>
                    <a:pt x="668" y="539"/>
                    <a:pt x="668" y="506"/>
                    <a:pt x="634" y="472"/>
                  </a:cubicBezTo>
                  <a:cubicBezTo>
                    <a:pt x="446" y="204"/>
                    <a:pt x="345" y="1"/>
                    <a:pt x="22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61" name="Google Shape;2461;p67"/>
            <p:cNvSpPr/>
            <p:nvPr/>
          </p:nvSpPr>
          <p:spPr>
            <a:xfrm>
              <a:off x="6047823" y="2736617"/>
              <a:ext cx="69903" cy="45026"/>
            </a:xfrm>
            <a:custGeom>
              <a:avLst/>
              <a:gdLst/>
              <a:ahLst/>
              <a:cxnLst/>
              <a:rect l="l" t="t" r="r" b="b"/>
              <a:pathLst>
                <a:path w="902" h="581" extrusionOk="0">
                  <a:moveTo>
                    <a:pt x="809" y="0"/>
                  </a:moveTo>
                  <a:cubicBezTo>
                    <a:pt x="759" y="0"/>
                    <a:pt x="701" y="33"/>
                    <a:pt x="701" y="100"/>
                  </a:cubicBezTo>
                  <a:cubicBezTo>
                    <a:pt x="701" y="295"/>
                    <a:pt x="578" y="406"/>
                    <a:pt x="448" y="406"/>
                  </a:cubicBezTo>
                  <a:cubicBezTo>
                    <a:pt x="334" y="406"/>
                    <a:pt x="214" y="321"/>
                    <a:pt x="167" y="133"/>
                  </a:cubicBezTo>
                  <a:cubicBezTo>
                    <a:pt x="167" y="100"/>
                    <a:pt x="167" y="100"/>
                    <a:pt x="134" y="67"/>
                  </a:cubicBezTo>
                  <a:cubicBezTo>
                    <a:pt x="125" y="58"/>
                    <a:pt x="111" y="54"/>
                    <a:pt x="96" y="54"/>
                  </a:cubicBezTo>
                  <a:cubicBezTo>
                    <a:pt x="54" y="54"/>
                    <a:pt x="0" y="85"/>
                    <a:pt x="0" y="133"/>
                  </a:cubicBezTo>
                  <a:cubicBezTo>
                    <a:pt x="64" y="438"/>
                    <a:pt x="267" y="580"/>
                    <a:pt x="460" y="580"/>
                  </a:cubicBezTo>
                  <a:cubicBezTo>
                    <a:pt x="669" y="580"/>
                    <a:pt x="868" y="412"/>
                    <a:pt x="868" y="100"/>
                  </a:cubicBezTo>
                  <a:cubicBezTo>
                    <a:pt x="901" y="33"/>
                    <a:pt x="859" y="0"/>
                    <a:pt x="80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62" name="Google Shape;2462;p67"/>
            <p:cNvSpPr/>
            <p:nvPr/>
          </p:nvSpPr>
          <p:spPr>
            <a:xfrm>
              <a:off x="6390978" y="2731269"/>
              <a:ext cx="82535" cy="40299"/>
            </a:xfrm>
            <a:custGeom>
              <a:avLst/>
              <a:gdLst/>
              <a:ahLst/>
              <a:cxnLst/>
              <a:rect l="l" t="t" r="r" b="b"/>
              <a:pathLst>
                <a:path w="1065" h="520" extrusionOk="0">
                  <a:moveTo>
                    <a:pt x="947" y="1"/>
                  </a:moveTo>
                  <a:cubicBezTo>
                    <a:pt x="917" y="1"/>
                    <a:pt x="888" y="12"/>
                    <a:pt x="876" y="36"/>
                  </a:cubicBezTo>
                  <a:cubicBezTo>
                    <a:pt x="855" y="208"/>
                    <a:pt x="680" y="352"/>
                    <a:pt x="514" y="352"/>
                  </a:cubicBezTo>
                  <a:cubicBezTo>
                    <a:pt x="423" y="352"/>
                    <a:pt x="335" y="309"/>
                    <a:pt x="276" y="202"/>
                  </a:cubicBezTo>
                  <a:cubicBezTo>
                    <a:pt x="242" y="136"/>
                    <a:pt x="242" y="102"/>
                    <a:pt x="176" y="102"/>
                  </a:cubicBezTo>
                  <a:cubicBezTo>
                    <a:pt x="1" y="152"/>
                    <a:pt x="219" y="520"/>
                    <a:pt x="535" y="520"/>
                  </a:cubicBezTo>
                  <a:cubicBezTo>
                    <a:pt x="641" y="520"/>
                    <a:pt x="759" y="478"/>
                    <a:pt x="876" y="369"/>
                  </a:cubicBezTo>
                  <a:cubicBezTo>
                    <a:pt x="943" y="303"/>
                    <a:pt x="1043" y="202"/>
                    <a:pt x="1043" y="102"/>
                  </a:cubicBezTo>
                  <a:cubicBezTo>
                    <a:pt x="1065" y="38"/>
                    <a:pt x="1003" y="1"/>
                    <a:pt x="94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63" name="Google Shape;2463;p67"/>
            <p:cNvSpPr/>
            <p:nvPr/>
          </p:nvSpPr>
          <p:spPr>
            <a:xfrm>
              <a:off x="6242184" y="2863246"/>
              <a:ext cx="74553" cy="61766"/>
            </a:xfrm>
            <a:custGeom>
              <a:avLst/>
              <a:gdLst/>
              <a:ahLst/>
              <a:cxnLst/>
              <a:rect l="l" t="t" r="r" b="b"/>
              <a:pathLst>
                <a:path w="962" h="797" extrusionOk="0">
                  <a:moveTo>
                    <a:pt x="428" y="1"/>
                  </a:moveTo>
                  <a:cubicBezTo>
                    <a:pt x="361" y="1"/>
                    <a:pt x="328" y="67"/>
                    <a:pt x="328" y="101"/>
                  </a:cubicBezTo>
                  <a:cubicBezTo>
                    <a:pt x="328" y="267"/>
                    <a:pt x="361" y="468"/>
                    <a:pt x="361" y="634"/>
                  </a:cubicBezTo>
                  <a:cubicBezTo>
                    <a:pt x="294" y="634"/>
                    <a:pt x="194" y="601"/>
                    <a:pt x="161" y="501"/>
                  </a:cubicBezTo>
                  <a:cubicBezTo>
                    <a:pt x="148" y="488"/>
                    <a:pt x="134" y="482"/>
                    <a:pt x="119" y="482"/>
                  </a:cubicBezTo>
                  <a:cubicBezTo>
                    <a:pt x="60" y="482"/>
                    <a:pt x="1" y="574"/>
                    <a:pt x="28" y="601"/>
                  </a:cubicBezTo>
                  <a:cubicBezTo>
                    <a:pt x="151" y="738"/>
                    <a:pt x="303" y="796"/>
                    <a:pt x="451" y="796"/>
                  </a:cubicBezTo>
                  <a:cubicBezTo>
                    <a:pt x="661" y="796"/>
                    <a:pt x="863" y="678"/>
                    <a:pt x="962" y="501"/>
                  </a:cubicBezTo>
                  <a:cubicBezTo>
                    <a:pt x="962" y="454"/>
                    <a:pt x="897" y="392"/>
                    <a:pt x="846" y="392"/>
                  </a:cubicBezTo>
                  <a:cubicBezTo>
                    <a:pt x="824" y="392"/>
                    <a:pt x="805" y="404"/>
                    <a:pt x="795" y="434"/>
                  </a:cubicBezTo>
                  <a:cubicBezTo>
                    <a:pt x="695" y="568"/>
                    <a:pt x="628" y="601"/>
                    <a:pt x="528" y="634"/>
                  </a:cubicBezTo>
                  <a:cubicBezTo>
                    <a:pt x="528" y="568"/>
                    <a:pt x="528" y="468"/>
                    <a:pt x="495" y="401"/>
                  </a:cubicBezTo>
                  <a:cubicBezTo>
                    <a:pt x="461" y="134"/>
                    <a:pt x="495" y="1"/>
                    <a:pt x="42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64" name="Google Shape;2464;p67"/>
            <p:cNvSpPr/>
            <p:nvPr/>
          </p:nvSpPr>
          <p:spPr>
            <a:xfrm>
              <a:off x="6032323" y="2819305"/>
              <a:ext cx="75018" cy="75715"/>
            </a:xfrm>
            <a:custGeom>
              <a:avLst/>
              <a:gdLst/>
              <a:ahLst/>
              <a:cxnLst/>
              <a:rect l="l" t="t" r="r" b="b"/>
              <a:pathLst>
                <a:path w="968" h="977" extrusionOk="0">
                  <a:moveTo>
                    <a:pt x="484" y="0"/>
                  </a:moveTo>
                  <a:cubicBezTo>
                    <a:pt x="242" y="0"/>
                    <a:pt x="0" y="167"/>
                    <a:pt x="0" y="501"/>
                  </a:cubicBezTo>
                  <a:cubicBezTo>
                    <a:pt x="0" y="818"/>
                    <a:pt x="242" y="976"/>
                    <a:pt x="484" y="976"/>
                  </a:cubicBezTo>
                  <a:cubicBezTo>
                    <a:pt x="726" y="976"/>
                    <a:pt x="968" y="818"/>
                    <a:pt x="968" y="501"/>
                  </a:cubicBezTo>
                  <a:cubicBezTo>
                    <a:pt x="968" y="167"/>
                    <a:pt x="726" y="0"/>
                    <a:pt x="48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65" name="Google Shape;2465;p67"/>
            <p:cNvSpPr/>
            <p:nvPr/>
          </p:nvSpPr>
          <p:spPr>
            <a:xfrm>
              <a:off x="6412289" y="2816748"/>
              <a:ext cx="75095" cy="73700"/>
            </a:xfrm>
            <a:custGeom>
              <a:avLst/>
              <a:gdLst/>
              <a:ahLst/>
              <a:cxnLst/>
              <a:rect l="l" t="t" r="r" b="b"/>
              <a:pathLst>
                <a:path w="969" h="951" extrusionOk="0">
                  <a:moveTo>
                    <a:pt x="484" y="0"/>
                  </a:moveTo>
                  <a:cubicBezTo>
                    <a:pt x="243" y="0"/>
                    <a:pt x="1" y="167"/>
                    <a:pt x="1" y="500"/>
                  </a:cubicBezTo>
                  <a:cubicBezTo>
                    <a:pt x="1" y="801"/>
                    <a:pt x="243" y="951"/>
                    <a:pt x="484" y="951"/>
                  </a:cubicBezTo>
                  <a:cubicBezTo>
                    <a:pt x="726" y="951"/>
                    <a:pt x="968" y="801"/>
                    <a:pt x="968" y="500"/>
                  </a:cubicBezTo>
                  <a:cubicBezTo>
                    <a:pt x="968" y="167"/>
                    <a:pt x="726" y="0"/>
                    <a:pt x="48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grpSp>
      <p:grpSp>
        <p:nvGrpSpPr>
          <p:cNvPr id="2466" name="Google Shape;2466;p67"/>
          <p:cNvGrpSpPr/>
          <p:nvPr/>
        </p:nvGrpSpPr>
        <p:grpSpPr>
          <a:xfrm>
            <a:off x="7266697" y="3032123"/>
            <a:ext cx="1465348" cy="1638137"/>
            <a:chOff x="7508237" y="2318224"/>
            <a:chExt cx="1210731" cy="1353497"/>
          </a:xfrm>
        </p:grpSpPr>
        <p:sp>
          <p:nvSpPr>
            <p:cNvPr id="2467" name="Google Shape;2467;p67"/>
            <p:cNvSpPr/>
            <p:nvPr/>
          </p:nvSpPr>
          <p:spPr>
            <a:xfrm>
              <a:off x="7508237" y="2318224"/>
              <a:ext cx="1210731" cy="1353497"/>
            </a:xfrm>
            <a:custGeom>
              <a:avLst/>
              <a:gdLst/>
              <a:ahLst/>
              <a:cxnLst/>
              <a:rect l="l" t="t" r="r" b="b"/>
              <a:pathLst>
                <a:path w="16113" h="18013" extrusionOk="0">
                  <a:moveTo>
                    <a:pt x="2736" y="0"/>
                  </a:moveTo>
                  <a:cubicBezTo>
                    <a:pt x="1702" y="0"/>
                    <a:pt x="768" y="734"/>
                    <a:pt x="568" y="1735"/>
                  </a:cubicBezTo>
                  <a:lnTo>
                    <a:pt x="568" y="1768"/>
                  </a:lnTo>
                  <a:cubicBezTo>
                    <a:pt x="401" y="2869"/>
                    <a:pt x="1" y="5771"/>
                    <a:pt x="301" y="8439"/>
                  </a:cubicBezTo>
                  <a:lnTo>
                    <a:pt x="301" y="8606"/>
                  </a:lnTo>
                  <a:cubicBezTo>
                    <a:pt x="301" y="9006"/>
                    <a:pt x="401" y="9373"/>
                    <a:pt x="568" y="9707"/>
                  </a:cubicBezTo>
                  <a:lnTo>
                    <a:pt x="835" y="10574"/>
                  </a:lnTo>
                  <a:cubicBezTo>
                    <a:pt x="868" y="10774"/>
                    <a:pt x="902" y="11008"/>
                    <a:pt x="1002" y="11208"/>
                  </a:cubicBezTo>
                  <a:cubicBezTo>
                    <a:pt x="1102" y="11542"/>
                    <a:pt x="1369" y="11909"/>
                    <a:pt x="1736" y="12242"/>
                  </a:cubicBezTo>
                  <a:lnTo>
                    <a:pt x="1702" y="12275"/>
                  </a:lnTo>
                  <a:cubicBezTo>
                    <a:pt x="1469" y="12509"/>
                    <a:pt x="1335" y="12742"/>
                    <a:pt x="1202" y="13076"/>
                  </a:cubicBezTo>
                  <a:cubicBezTo>
                    <a:pt x="1068" y="13276"/>
                    <a:pt x="1002" y="13510"/>
                    <a:pt x="935" y="13743"/>
                  </a:cubicBezTo>
                  <a:cubicBezTo>
                    <a:pt x="902" y="14043"/>
                    <a:pt x="902" y="14344"/>
                    <a:pt x="935" y="14610"/>
                  </a:cubicBezTo>
                  <a:cubicBezTo>
                    <a:pt x="1002" y="15111"/>
                    <a:pt x="1202" y="15544"/>
                    <a:pt x="1535" y="15945"/>
                  </a:cubicBezTo>
                  <a:cubicBezTo>
                    <a:pt x="1635" y="16212"/>
                    <a:pt x="1769" y="16445"/>
                    <a:pt x="1969" y="16712"/>
                  </a:cubicBezTo>
                  <a:cubicBezTo>
                    <a:pt x="2736" y="17579"/>
                    <a:pt x="4204" y="18013"/>
                    <a:pt x="6372" y="18013"/>
                  </a:cubicBezTo>
                  <a:cubicBezTo>
                    <a:pt x="7907" y="18013"/>
                    <a:pt x="9808" y="17746"/>
                    <a:pt x="11009" y="16679"/>
                  </a:cubicBezTo>
                  <a:cubicBezTo>
                    <a:pt x="12410" y="16445"/>
                    <a:pt x="13777" y="15544"/>
                    <a:pt x="14745" y="14110"/>
                  </a:cubicBezTo>
                  <a:cubicBezTo>
                    <a:pt x="15879" y="12442"/>
                    <a:pt x="16112" y="10441"/>
                    <a:pt x="15412" y="8773"/>
                  </a:cubicBezTo>
                  <a:cubicBezTo>
                    <a:pt x="15178" y="8373"/>
                    <a:pt x="14878" y="7906"/>
                    <a:pt x="14611" y="7572"/>
                  </a:cubicBezTo>
                  <a:cubicBezTo>
                    <a:pt x="14611" y="7572"/>
                    <a:pt x="14478" y="7405"/>
                    <a:pt x="14445" y="7372"/>
                  </a:cubicBezTo>
                  <a:cubicBezTo>
                    <a:pt x="14812" y="6838"/>
                    <a:pt x="14912" y="6104"/>
                    <a:pt x="14678" y="5437"/>
                  </a:cubicBezTo>
                  <a:cubicBezTo>
                    <a:pt x="14378" y="4603"/>
                    <a:pt x="13611" y="4070"/>
                    <a:pt x="12777" y="4003"/>
                  </a:cubicBezTo>
                  <a:cubicBezTo>
                    <a:pt x="12543" y="3936"/>
                    <a:pt x="12276" y="3903"/>
                    <a:pt x="12043" y="3903"/>
                  </a:cubicBezTo>
                  <a:cubicBezTo>
                    <a:pt x="11709" y="3903"/>
                    <a:pt x="11409" y="3936"/>
                    <a:pt x="11109" y="4036"/>
                  </a:cubicBezTo>
                  <a:cubicBezTo>
                    <a:pt x="11109" y="4036"/>
                    <a:pt x="11176" y="3369"/>
                    <a:pt x="11176" y="3336"/>
                  </a:cubicBezTo>
                  <a:cubicBezTo>
                    <a:pt x="11176" y="2735"/>
                    <a:pt x="10942" y="2168"/>
                    <a:pt x="10542" y="1735"/>
                  </a:cubicBezTo>
                  <a:cubicBezTo>
                    <a:pt x="10108" y="1334"/>
                    <a:pt x="9541" y="1067"/>
                    <a:pt x="8941" y="1067"/>
                  </a:cubicBezTo>
                  <a:lnTo>
                    <a:pt x="8741" y="1067"/>
                  </a:lnTo>
                  <a:cubicBezTo>
                    <a:pt x="8240" y="1101"/>
                    <a:pt x="7740" y="1334"/>
                    <a:pt x="7406" y="1668"/>
                  </a:cubicBezTo>
                  <a:cubicBezTo>
                    <a:pt x="7106" y="1935"/>
                    <a:pt x="6873" y="2235"/>
                    <a:pt x="6672" y="2502"/>
                  </a:cubicBezTo>
                  <a:cubicBezTo>
                    <a:pt x="6239" y="2368"/>
                    <a:pt x="5772" y="2335"/>
                    <a:pt x="5371" y="2235"/>
                  </a:cubicBezTo>
                  <a:cubicBezTo>
                    <a:pt x="5238" y="2035"/>
                    <a:pt x="5171" y="1868"/>
                    <a:pt x="5038" y="1668"/>
                  </a:cubicBezTo>
                  <a:cubicBezTo>
                    <a:pt x="4904" y="1501"/>
                    <a:pt x="4804" y="1268"/>
                    <a:pt x="4704" y="1101"/>
                  </a:cubicBezTo>
                  <a:cubicBezTo>
                    <a:pt x="4471" y="734"/>
                    <a:pt x="4137" y="400"/>
                    <a:pt x="3737" y="234"/>
                  </a:cubicBezTo>
                  <a:cubicBezTo>
                    <a:pt x="3437" y="67"/>
                    <a:pt x="3070" y="0"/>
                    <a:pt x="2736" y="0"/>
                  </a:cubicBezTo>
                  <a:close/>
                </a:path>
              </a:pathLst>
            </a:custGeom>
            <a:solidFill>
              <a:schemeClr val="lt1"/>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68" name="Google Shape;2468;p67"/>
            <p:cNvSpPr/>
            <p:nvPr/>
          </p:nvSpPr>
          <p:spPr>
            <a:xfrm>
              <a:off x="7666797" y="3363516"/>
              <a:ext cx="322999" cy="133792"/>
            </a:xfrm>
            <a:custGeom>
              <a:avLst/>
              <a:gdLst/>
              <a:ahLst/>
              <a:cxnLst/>
              <a:rect l="l" t="t" r="r" b="b"/>
              <a:pathLst>
                <a:path w="4220" h="1748" extrusionOk="0">
                  <a:moveTo>
                    <a:pt x="683" y="0"/>
                  </a:moveTo>
                  <a:cubicBezTo>
                    <a:pt x="636" y="0"/>
                    <a:pt x="598" y="55"/>
                    <a:pt x="517" y="109"/>
                  </a:cubicBezTo>
                  <a:cubicBezTo>
                    <a:pt x="450" y="143"/>
                    <a:pt x="383" y="176"/>
                    <a:pt x="350" y="309"/>
                  </a:cubicBezTo>
                  <a:cubicBezTo>
                    <a:pt x="216" y="343"/>
                    <a:pt x="183" y="409"/>
                    <a:pt x="183" y="576"/>
                  </a:cubicBezTo>
                  <a:cubicBezTo>
                    <a:pt x="183" y="610"/>
                    <a:pt x="150" y="610"/>
                    <a:pt x="183" y="643"/>
                  </a:cubicBezTo>
                  <a:cubicBezTo>
                    <a:pt x="50" y="743"/>
                    <a:pt x="16" y="843"/>
                    <a:pt x="116" y="943"/>
                  </a:cubicBezTo>
                  <a:cubicBezTo>
                    <a:pt x="1" y="1538"/>
                    <a:pt x="1005" y="1748"/>
                    <a:pt x="2049" y="1748"/>
                  </a:cubicBezTo>
                  <a:cubicBezTo>
                    <a:pt x="3114" y="1748"/>
                    <a:pt x="4219" y="1529"/>
                    <a:pt x="4219" y="1277"/>
                  </a:cubicBezTo>
                  <a:cubicBezTo>
                    <a:pt x="4219" y="1194"/>
                    <a:pt x="4152" y="1135"/>
                    <a:pt x="4072" y="1135"/>
                  </a:cubicBezTo>
                  <a:cubicBezTo>
                    <a:pt x="4055" y="1135"/>
                    <a:pt x="4037" y="1137"/>
                    <a:pt x="4019" y="1143"/>
                  </a:cubicBezTo>
                  <a:cubicBezTo>
                    <a:pt x="4119" y="843"/>
                    <a:pt x="3852" y="576"/>
                    <a:pt x="3552" y="443"/>
                  </a:cubicBezTo>
                  <a:cubicBezTo>
                    <a:pt x="3619" y="409"/>
                    <a:pt x="3552" y="309"/>
                    <a:pt x="3519" y="309"/>
                  </a:cubicBezTo>
                  <a:cubicBezTo>
                    <a:pt x="3508" y="298"/>
                    <a:pt x="3485" y="294"/>
                    <a:pt x="3459" y="294"/>
                  </a:cubicBezTo>
                  <a:cubicBezTo>
                    <a:pt x="3408" y="294"/>
                    <a:pt x="3341" y="309"/>
                    <a:pt x="3319" y="309"/>
                  </a:cubicBezTo>
                  <a:cubicBezTo>
                    <a:pt x="2889" y="368"/>
                    <a:pt x="2553" y="392"/>
                    <a:pt x="2278" y="392"/>
                  </a:cubicBezTo>
                  <a:cubicBezTo>
                    <a:pt x="1613" y="392"/>
                    <a:pt x="1298" y="251"/>
                    <a:pt x="850" y="109"/>
                  </a:cubicBezTo>
                  <a:cubicBezTo>
                    <a:pt x="817" y="109"/>
                    <a:pt x="717" y="76"/>
                    <a:pt x="717" y="9"/>
                  </a:cubicBezTo>
                  <a:cubicBezTo>
                    <a:pt x="705" y="3"/>
                    <a:pt x="693" y="0"/>
                    <a:pt x="68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69" name="Google Shape;2469;p67"/>
            <p:cNvSpPr/>
            <p:nvPr/>
          </p:nvSpPr>
          <p:spPr>
            <a:xfrm>
              <a:off x="7581225" y="2382724"/>
              <a:ext cx="1073091" cy="1194866"/>
            </a:xfrm>
            <a:custGeom>
              <a:avLst/>
              <a:gdLst/>
              <a:ahLst/>
              <a:cxnLst/>
              <a:rect l="l" t="t" r="r" b="b"/>
              <a:pathLst>
                <a:path w="14020" h="15611" extrusionOk="0">
                  <a:moveTo>
                    <a:pt x="4403" y="13223"/>
                  </a:moveTo>
                  <a:cubicBezTo>
                    <a:pt x="4403" y="13323"/>
                    <a:pt x="4437" y="13457"/>
                    <a:pt x="4470" y="13624"/>
                  </a:cubicBezTo>
                  <a:lnTo>
                    <a:pt x="4237" y="13624"/>
                  </a:lnTo>
                  <a:cubicBezTo>
                    <a:pt x="4303" y="13490"/>
                    <a:pt x="4337" y="13390"/>
                    <a:pt x="4403" y="13223"/>
                  </a:cubicBezTo>
                  <a:close/>
                  <a:moveTo>
                    <a:pt x="880" y="1"/>
                  </a:moveTo>
                  <a:cubicBezTo>
                    <a:pt x="834" y="1"/>
                    <a:pt x="786" y="26"/>
                    <a:pt x="767" y="81"/>
                  </a:cubicBezTo>
                  <a:cubicBezTo>
                    <a:pt x="267" y="2916"/>
                    <a:pt x="0" y="7486"/>
                    <a:pt x="1334" y="9754"/>
                  </a:cubicBezTo>
                  <a:cubicBezTo>
                    <a:pt x="1334" y="9788"/>
                    <a:pt x="1435" y="9921"/>
                    <a:pt x="1568" y="9954"/>
                  </a:cubicBezTo>
                  <a:cubicBezTo>
                    <a:pt x="1636" y="9984"/>
                    <a:pt x="1713" y="9996"/>
                    <a:pt x="1793" y="9996"/>
                  </a:cubicBezTo>
                  <a:cubicBezTo>
                    <a:pt x="1985" y="9996"/>
                    <a:pt x="2194" y="9925"/>
                    <a:pt x="2335" y="9854"/>
                  </a:cubicBezTo>
                  <a:cubicBezTo>
                    <a:pt x="2402" y="10188"/>
                    <a:pt x="2435" y="10588"/>
                    <a:pt x="2469" y="10922"/>
                  </a:cubicBezTo>
                  <a:cubicBezTo>
                    <a:pt x="2435" y="10955"/>
                    <a:pt x="2435" y="11455"/>
                    <a:pt x="2435" y="11489"/>
                  </a:cubicBezTo>
                  <a:cubicBezTo>
                    <a:pt x="2402" y="12223"/>
                    <a:pt x="2335" y="12856"/>
                    <a:pt x="2135" y="13557"/>
                  </a:cubicBezTo>
                  <a:lnTo>
                    <a:pt x="2102" y="13557"/>
                  </a:lnTo>
                  <a:cubicBezTo>
                    <a:pt x="2074" y="13529"/>
                    <a:pt x="2043" y="13517"/>
                    <a:pt x="2013" y="13517"/>
                  </a:cubicBezTo>
                  <a:cubicBezTo>
                    <a:pt x="1897" y="13517"/>
                    <a:pt x="1782" y="13692"/>
                    <a:pt x="1835" y="13824"/>
                  </a:cubicBezTo>
                  <a:cubicBezTo>
                    <a:pt x="1668" y="13924"/>
                    <a:pt x="1668" y="14057"/>
                    <a:pt x="1735" y="14124"/>
                  </a:cubicBezTo>
                  <a:cubicBezTo>
                    <a:pt x="1601" y="14157"/>
                    <a:pt x="1501" y="14291"/>
                    <a:pt x="1635" y="14458"/>
                  </a:cubicBezTo>
                  <a:cubicBezTo>
                    <a:pt x="1601" y="14658"/>
                    <a:pt x="1668" y="14791"/>
                    <a:pt x="1768" y="14958"/>
                  </a:cubicBezTo>
                  <a:cubicBezTo>
                    <a:pt x="2119" y="15356"/>
                    <a:pt x="3497" y="15610"/>
                    <a:pt x="4950" y="15610"/>
                  </a:cubicBezTo>
                  <a:cubicBezTo>
                    <a:pt x="6539" y="15610"/>
                    <a:pt x="8217" y="15307"/>
                    <a:pt x="8740" y="14558"/>
                  </a:cubicBezTo>
                  <a:cubicBezTo>
                    <a:pt x="8806" y="14491"/>
                    <a:pt x="8907" y="14224"/>
                    <a:pt x="8907" y="14124"/>
                  </a:cubicBezTo>
                  <a:cubicBezTo>
                    <a:pt x="9098" y="14175"/>
                    <a:pt x="9293" y="14199"/>
                    <a:pt x="9487" y="14199"/>
                  </a:cubicBezTo>
                  <a:cubicBezTo>
                    <a:pt x="11731" y="14199"/>
                    <a:pt x="14020" y="11009"/>
                    <a:pt x="12976" y="8553"/>
                  </a:cubicBezTo>
                  <a:cubicBezTo>
                    <a:pt x="12809" y="8153"/>
                    <a:pt x="12609" y="7820"/>
                    <a:pt x="12342" y="7486"/>
                  </a:cubicBezTo>
                  <a:cubicBezTo>
                    <a:pt x="11942" y="6919"/>
                    <a:pt x="10908" y="5618"/>
                    <a:pt x="12109" y="4617"/>
                  </a:cubicBezTo>
                  <a:cubicBezTo>
                    <a:pt x="12217" y="4536"/>
                    <a:pt x="12128" y="4390"/>
                    <a:pt x="12020" y="4390"/>
                  </a:cubicBezTo>
                  <a:cubicBezTo>
                    <a:pt x="11994" y="4390"/>
                    <a:pt x="11967" y="4398"/>
                    <a:pt x="11942" y="4417"/>
                  </a:cubicBezTo>
                  <a:cubicBezTo>
                    <a:pt x="11750" y="4344"/>
                    <a:pt x="11557" y="4310"/>
                    <a:pt x="11367" y="4310"/>
                  </a:cubicBezTo>
                  <a:cubicBezTo>
                    <a:pt x="9908" y="4310"/>
                    <a:pt x="8604" y="6316"/>
                    <a:pt x="8840" y="8086"/>
                  </a:cubicBezTo>
                  <a:cubicBezTo>
                    <a:pt x="9007" y="9454"/>
                    <a:pt x="10641" y="12423"/>
                    <a:pt x="8973" y="13290"/>
                  </a:cubicBezTo>
                  <a:cubicBezTo>
                    <a:pt x="9107" y="11589"/>
                    <a:pt x="8406" y="8653"/>
                    <a:pt x="6905" y="6285"/>
                  </a:cubicBezTo>
                  <a:cubicBezTo>
                    <a:pt x="7939" y="4717"/>
                    <a:pt x="7906" y="3150"/>
                    <a:pt x="8006" y="1282"/>
                  </a:cubicBezTo>
                  <a:cubicBezTo>
                    <a:pt x="8006" y="1181"/>
                    <a:pt x="7939" y="1148"/>
                    <a:pt x="7839" y="1148"/>
                  </a:cubicBezTo>
                  <a:cubicBezTo>
                    <a:pt x="7839" y="1148"/>
                    <a:pt x="7772" y="1148"/>
                    <a:pt x="7739" y="1181"/>
                  </a:cubicBezTo>
                  <a:cubicBezTo>
                    <a:pt x="7139" y="1782"/>
                    <a:pt x="6638" y="2549"/>
                    <a:pt x="5938" y="3083"/>
                  </a:cubicBezTo>
                  <a:cubicBezTo>
                    <a:pt x="4923" y="2706"/>
                    <a:pt x="3908" y="2430"/>
                    <a:pt x="2827" y="2430"/>
                  </a:cubicBezTo>
                  <a:cubicBezTo>
                    <a:pt x="2665" y="2430"/>
                    <a:pt x="2501" y="2436"/>
                    <a:pt x="2335" y="2449"/>
                  </a:cubicBezTo>
                  <a:cubicBezTo>
                    <a:pt x="2002" y="1615"/>
                    <a:pt x="1501" y="881"/>
                    <a:pt x="1068" y="81"/>
                  </a:cubicBezTo>
                  <a:cubicBezTo>
                    <a:pt x="1068" y="47"/>
                    <a:pt x="1001" y="47"/>
                    <a:pt x="968" y="47"/>
                  </a:cubicBezTo>
                  <a:cubicBezTo>
                    <a:pt x="953" y="17"/>
                    <a:pt x="917" y="1"/>
                    <a:pt x="88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70" name="Google Shape;2470;p67"/>
            <p:cNvSpPr/>
            <p:nvPr/>
          </p:nvSpPr>
          <p:spPr>
            <a:xfrm>
              <a:off x="7805030" y="3223753"/>
              <a:ext cx="44317" cy="204056"/>
            </a:xfrm>
            <a:custGeom>
              <a:avLst/>
              <a:gdLst/>
              <a:ahLst/>
              <a:cxnLst/>
              <a:rect l="l" t="t" r="r" b="b"/>
              <a:pathLst>
                <a:path w="579" h="2666" extrusionOk="0">
                  <a:moveTo>
                    <a:pt x="479" y="0"/>
                  </a:moveTo>
                  <a:cubicBezTo>
                    <a:pt x="412" y="0"/>
                    <a:pt x="379" y="67"/>
                    <a:pt x="379" y="101"/>
                  </a:cubicBezTo>
                  <a:cubicBezTo>
                    <a:pt x="412" y="501"/>
                    <a:pt x="379" y="901"/>
                    <a:pt x="345" y="1301"/>
                  </a:cubicBezTo>
                  <a:cubicBezTo>
                    <a:pt x="245" y="1802"/>
                    <a:pt x="178" y="2169"/>
                    <a:pt x="45" y="2502"/>
                  </a:cubicBezTo>
                  <a:cubicBezTo>
                    <a:pt x="0" y="2591"/>
                    <a:pt x="75" y="2665"/>
                    <a:pt x="139" y="2665"/>
                  </a:cubicBezTo>
                  <a:cubicBezTo>
                    <a:pt x="171" y="2665"/>
                    <a:pt x="201" y="2647"/>
                    <a:pt x="212" y="2602"/>
                  </a:cubicBezTo>
                  <a:cubicBezTo>
                    <a:pt x="479" y="1902"/>
                    <a:pt x="579" y="934"/>
                    <a:pt x="545" y="101"/>
                  </a:cubicBezTo>
                  <a:cubicBezTo>
                    <a:pt x="545" y="0"/>
                    <a:pt x="512" y="0"/>
                    <a:pt x="47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71" name="Google Shape;2471;p67"/>
            <p:cNvSpPr/>
            <p:nvPr/>
          </p:nvSpPr>
          <p:spPr>
            <a:xfrm>
              <a:off x="7803346" y="3428040"/>
              <a:ext cx="2602" cy="77"/>
            </a:xfrm>
            <a:custGeom>
              <a:avLst/>
              <a:gdLst/>
              <a:ahLst/>
              <a:cxnLst/>
              <a:rect l="l" t="t" r="r" b="b"/>
              <a:pathLst>
                <a:path w="34" h="1" extrusionOk="0">
                  <a:moveTo>
                    <a:pt x="0" y="0"/>
                  </a:moveTo>
                  <a:lnTo>
                    <a:pt x="0" y="0"/>
                  </a:lnTo>
                  <a:cubicBezTo>
                    <a:pt x="34" y="0"/>
                    <a:pt x="0" y="0"/>
                    <a:pt x="0" y="0"/>
                  </a:cubicBezTo>
                  <a:close/>
                </a:path>
              </a:pathLst>
            </a:custGeom>
            <a:solidFill>
              <a:srgbClr val="D47C07"/>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72" name="Google Shape;2472;p67"/>
            <p:cNvSpPr/>
            <p:nvPr/>
          </p:nvSpPr>
          <p:spPr>
            <a:xfrm>
              <a:off x="7724815" y="3289118"/>
              <a:ext cx="273018" cy="160887"/>
            </a:xfrm>
            <a:custGeom>
              <a:avLst/>
              <a:gdLst/>
              <a:ahLst/>
              <a:cxnLst/>
              <a:rect l="l" t="t" r="r" b="b"/>
              <a:pathLst>
                <a:path w="3567" h="2102" extrusionOk="0">
                  <a:moveTo>
                    <a:pt x="2569" y="1"/>
                  </a:moveTo>
                  <a:cubicBezTo>
                    <a:pt x="2516" y="1"/>
                    <a:pt x="2461" y="43"/>
                    <a:pt x="2461" y="114"/>
                  </a:cubicBezTo>
                  <a:cubicBezTo>
                    <a:pt x="2527" y="381"/>
                    <a:pt x="2461" y="614"/>
                    <a:pt x="2461" y="881"/>
                  </a:cubicBezTo>
                  <a:cubicBezTo>
                    <a:pt x="2427" y="1148"/>
                    <a:pt x="2361" y="1448"/>
                    <a:pt x="2227" y="1748"/>
                  </a:cubicBezTo>
                  <a:lnTo>
                    <a:pt x="2227" y="1782"/>
                  </a:lnTo>
                  <a:cubicBezTo>
                    <a:pt x="1920" y="1829"/>
                    <a:pt x="1630" y="1876"/>
                    <a:pt x="1334" y="1876"/>
                  </a:cubicBezTo>
                  <a:cubicBezTo>
                    <a:pt x="1211" y="1876"/>
                    <a:pt x="1087" y="1868"/>
                    <a:pt x="960" y="1848"/>
                  </a:cubicBezTo>
                  <a:cubicBezTo>
                    <a:pt x="960" y="1848"/>
                    <a:pt x="659" y="1815"/>
                    <a:pt x="392" y="1682"/>
                  </a:cubicBezTo>
                  <a:cubicBezTo>
                    <a:pt x="302" y="1659"/>
                    <a:pt x="211" y="1590"/>
                    <a:pt x="152" y="1590"/>
                  </a:cubicBezTo>
                  <a:cubicBezTo>
                    <a:pt x="124" y="1590"/>
                    <a:pt x="103" y="1605"/>
                    <a:pt x="92" y="1648"/>
                  </a:cubicBezTo>
                  <a:cubicBezTo>
                    <a:pt x="0" y="1814"/>
                    <a:pt x="640" y="2102"/>
                    <a:pt x="1451" y="2102"/>
                  </a:cubicBezTo>
                  <a:cubicBezTo>
                    <a:pt x="2108" y="2102"/>
                    <a:pt x="2879" y="1912"/>
                    <a:pt x="3461" y="1315"/>
                  </a:cubicBezTo>
                  <a:cubicBezTo>
                    <a:pt x="3566" y="1184"/>
                    <a:pt x="3486" y="1094"/>
                    <a:pt x="3414" y="1094"/>
                  </a:cubicBezTo>
                  <a:cubicBezTo>
                    <a:pt x="3394" y="1094"/>
                    <a:pt x="3375" y="1100"/>
                    <a:pt x="3361" y="1115"/>
                  </a:cubicBezTo>
                  <a:cubicBezTo>
                    <a:pt x="3094" y="1381"/>
                    <a:pt x="2794" y="1582"/>
                    <a:pt x="2461" y="1648"/>
                  </a:cubicBezTo>
                  <a:cubicBezTo>
                    <a:pt x="2661" y="1148"/>
                    <a:pt x="2727" y="581"/>
                    <a:pt x="2661" y="114"/>
                  </a:cubicBezTo>
                  <a:cubicBezTo>
                    <a:pt x="2661" y="35"/>
                    <a:pt x="2616" y="1"/>
                    <a:pt x="256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73" name="Google Shape;2473;p67"/>
            <p:cNvSpPr/>
            <p:nvPr/>
          </p:nvSpPr>
          <p:spPr>
            <a:xfrm>
              <a:off x="7913105" y="3351422"/>
              <a:ext cx="77" cy="77"/>
            </a:xfrm>
            <a:custGeom>
              <a:avLst/>
              <a:gdLst/>
              <a:ahLst/>
              <a:cxnLst/>
              <a:rect l="l" t="t" r="r" b="b"/>
              <a:pathLst>
                <a:path w="1" h="1" extrusionOk="0">
                  <a:moveTo>
                    <a:pt x="1" y="0"/>
                  </a:moveTo>
                  <a:lnTo>
                    <a:pt x="1" y="0"/>
                  </a:lnTo>
                  <a:close/>
                </a:path>
              </a:pathLst>
            </a:custGeom>
            <a:solidFill>
              <a:srgbClr val="D47C07"/>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74" name="Google Shape;2474;p67"/>
            <p:cNvSpPr/>
            <p:nvPr/>
          </p:nvSpPr>
          <p:spPr>
            <a:xfrm>
              <a:off x="7601661" y="2649621"/>
              <a:ext cx="436661" cy="459317"/>
            </a:xfrm>
            <a:custGeom>
              <a:avLst/>
              <a:gdLst/>
              <a:ahLst/>
              <a:cxnLst/>
              <a:rect l="l" t="t" r="r" b="b"/>
              <a:pathLst>
                <a:path w="5705" h="6001" extrusionOk="0">
                  <a:moveTo>
                    <a:pt x="2714" y="1"/>
                  </a:moveTo>
                  <a:cubicBezTo>
                    <a:pt x="1718" y="1"/>
                    <a:pt x="788" y="382"/>
                    <a:pt x="500" y="1164"/>
                  </a:cubicBezTo>
                  <a:lnTo>
                    <a:pt x="500" y="1264"/>
                  </a:lnTo>
                  <a:cubicBezTo>
                    <a:pt x="0" y="2498"/>
                    <a:pt x="567" y="5066"/>
                    <a:pt x="1201" y="5734"/>
                  </a:cubicBezTo>
                  <a:cubicBezTo>
                    <a:pt x="1401" y="5911"/>
                    <a:pt x="1616" y="6000"/>
                    <a:pt x="1856" y="6000"/>
                  </a:cubicBezTo>
                  <a:cubicBezTo>
                    <a:pt x="1975" y="6000"/>
                    <a:pt x="2102" y="5978"/>
                    <a:pt x="2235" y="5934"/>
                  </a:cubicBezTo>
                  <a:cubicBezTo>
                    <a:pt x="2802" y="5800"/>
                    <a:pt x="3402" y="5333"/>
                    <a:pt x="3803" y="5066"/>
                  </a:cubicBezTo>
                  <a:cubicBezTo>
                    <a:pt x="4703" y="4399"/>
                    <a:pt x="5704" y="3432"/>
                    <a:pt x="5704" y="2298"/>
                  </a:cubicBezTo>
                  <a:cubicBezTo>
                    <a:pt x="5704" y="785"/>
                    <a:pt x="4141" y="1"/>
                    <a:pt x="2714" y="1"/>
                  </a:cubicBezTo>
                  <a:close/>
                </a:path>
              </a:pathLst>
            </a:custGeom>
            <a:solidFill>
              <a:schemeClr val="dk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75" name="Google Shape;2475;p67"/>
            <p:cNvSpPr/>
            <p:nvPr/>
          </p:nvSpPr>
          <p:spPr>
            <a:xfrm>
              <a:off x="7639932" y="2510470"/>
              <a:ext cx="40949" cy="82740"/>
            </a:xfrm>
            <a:custGeom>
              <a:avLst/>
              <a:gdLst/>
              <a:ahLst/>
              <a:cxnLst/>
              <a:rect l="l" t="t" r="r" b="b"/>
              <a:pathLst>
                <a:path w="535" h="1081" extrusionOk="0">
                  <a:moveTo>
                    <a:pt x="209" y="0"/>
                  </a:moveTo>
                  <a:cubicBezTo>
                    <a:pt x="120" y="0"/>
                    <a:pt x="34" y="67"/>
                    <a:pt x="34" y="213"/>
                  </a:cubicBezTo>
                  <a:cubicBezTo>
                    <a:pt x="34" y="780"/>
                    <a:pt x="0" y="1080"/>
                    <a:pt x="234" y="1080"/>
                  </a:cubicBezTo>
                  <a:cubicBezTo>
                    <a:pt x="534" y="1080"/>
                    <a:pt x="401" y="747"/>
                    <a:pt x="401" y="213"/>
                  </a:cubicBezTo>
                  <a:cubicBezTo>
                    <a:pt x="401" y="76"/>
                    <a:pt x="303" y="0"/>
                    <a:pt x="20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76" name="Google Shape;2476;p67"/>
            <p:cNvSpPr/>
            <p:nvPr/>
          </p:nvSpPr>
          <p:spPr>
            <a:xfrm>
              <a:off x="8084250" y="2585480"/>
              <a:ext cx="58706" cy="92307"/>
            </a:xfrm>
            <a:custGeom>
              <a:avLst/>
              <a:gdLst/>
              <a:ahLst/>
              <a:cxnLst/>
              <a:rect l="l" t="t" r="r" b="b"/>
              <a:pathLst>
                <a:path w="767" h="1206" extrusionOk="0">
                  <a:moveTo>
                    <a:pt x="567" y="0"/>
                  </a:moveTo>
                  <a:cubicBezTo>
                    <a:pt x="366" y="0"/>
                    <a:pt x="400" y="167"/>
                    <a:pt x="266" y="501"/>
                  </a:cubicBezTo>
                  <a:cubicBezTo>
                    <a:pt x="233" y="634"/>
                    <a:pt x="166" y="767"/>
                    <a:pt x="66" y="901"/>
                  </a:cubicBezTo>
                  <a:cubicBezTo>
                    <a:pt x="0" y="1000"/>
                    <a:pt x="89" y="1205"/>
                    <a:pt x="233" y="1205"/>
                  </a:cubicBezTo>
                  <a:cubicBezTo>
                    <a:pt x="379" y="1205"/>
                    <a:pt x="582" y="992"/>
                    <a:pt x="733" y="234"/>
                  </a:cubicBezTo>
                  <a:cubicBezTo>
                    <a:pt x="767" y="134"/>
                    <a:pt x="700" y="0"/>
                    <a:pt x="56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77" name="Google Shape;2477;p67"/>
            <p:cNvSpPr/>
            <p:nvPr/>
          </p:nvSpPr>
          <p:spPr>
            <a:xfrm>
              <a:off x="7632278" y="2845871"/>
              <a:ext cx="51129" cy="38347"/>
            </a:xfrm>
            <a:custGeom>
              <a:avLst/>
              <a:gdLst/>
              <a:ahLst/>
              <a:cxnLst/>
              <a:rect l="l" t="t" r="r" b="b"/>
              <a:pathLst>
                <a:path w="668" h="501" extrusionOk="0">
                  <a:moveTo>
                    <a:pt x="334" y="1"/>
                  </a:moveTo>
                  <a:cubicBezTo>
                    <a:pt x="0" y="1"/>
                    <a:pt x="0" y="501"/>
                    <a:pt x="334" y="501"/>
                  </a:cubicBezTo>
                  <a:cubicBezTo>
                    <a:pt x="667" y="501"/>
                    <a:pt x="667" y="1"/>
                    <a:pt x="33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78" name="Google Shape;2478;p67"/>
            <p:cNvSpPr/>
            <p:nvPr/>
          </p:nvSpPr>
          <p:spPr>
            <a:xfrm>
              <a:off x="7897797" y="2891872"/>
              <a:ext cx="51129" cy="38347"/>
            </a:xfrm>
            <a:custGeom>
              <a:avLst/>
              <a:gdLst/>
              <a:ahLst/>
              <a:cxnLst/>
              <a:rect l="l" t="t" r="r" b="b"/>
              <a:pathLst>
                <a:path w="668" h="501" extrusionOk="0">
                  <a:moveTo>
                    <a:pt x="334" y="0"/>
                  </a:moveTo>
                  <a:cubicBezTo>
                    <a:pt x="0" y="0"/>
                    <a:pt x="0" y="500"/>
                    <a:pt x="334" y="500"/>
                  </a:cubicBezTo>
                  <a:cubicBezTo>
                    <a:pt x="668" y="500"/>
                    <a:pt x="668" y="0"/>
                    <a:pt x="3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79" name="Google Shape;2479;p67"/>
            <p:cNvSpPr/>
            <p:nvPr/>
          </p:nvSpPr>
          <p:spPr>
            <a:xfrm>
              <a:off x="7657766" y="3069600"/>
              <a:ext cx="127745" cy="79908"/>
            </a:xfrm>
            <a:custGeom>
              <a:avLst/>
              <a:gdLst/>
              <a:ahLst/>
              <a:cxnLst/>
              <a:rect l="l" t="t" r="r" b="b"/>
              <a:pathLst>
                <a:path w="1669" h="1044" extrusionOk="0">
                  <a:moveTo>
                    <a:pt x="771" y="0"/>
                  </a:moveTo>
                  <a:cubicBezTo>
                    <a:pt x="393" y="0"/>
                    <a:pt x="50" y="161"/>
                    <a:pt x="101" y="313"/>
                  </a:cubicBezTo>
                  <a:cubicBezTo>
                    <a:pt x="1" y="447"/>
                    <a:pt x="334" y="947"/>
                    <a:pt x="768" y="1014"/>
                  </a:cubicBezTo>
                  <a:cubicBezTo>
                    <a:pt x="813" y="1036"/>
                    <a:pt x="850" y="1043"/>
                    <a:pt x="883" y="1043"/>
                  </a:cubicBezTo>
                  <a:cubicBezTo>
                    <a:pt x="950" y="1043"/>
                    <a:pt x="1002" y="1014"/>
                    <a:pt x="1068" y="1014"/>
                  </a:cubicBezTo>
                  <a:cubicBezTo>
                    <a:pt x="1135" y="1014"/>
                    <a:pt x="1469" y="847"/>
                    <a:pt x="1602" y="780"/>
                  </a:cubicBezTo>
                  <a:cubicBezTo>
                    <a:pt x="1635" y="780"/>
                    <a:pt x="1635" y="747"/>
                    <a:pt x="1635" y="680"/>
                  </a:cubicBezTo>
                  <a:cubicBezTo>
                    <a:pt x="1635" y="647"/>
                    <a:pt x="1669" y="647"/>
                    <a:pt x="1635" y="613"/>
                  </a:cubicBezTo>
                  <a:cubicBezTo>
                    <a:pt x="1537" y="153"/>
                    <a:pt x="1138" y="0"/>
                    <a:pt x="77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80" name="Google Shape;2480;p67"/>
            <p:cNvSpPr/>
            <p:nvPr/>
          </p:nvSpPr>
          <p:spPr>
            <a:xfrm>
              <a:off x="7614367" y="2914834"/>
              <a:ext cx="81821" cy="63987"/>
            </a:xfrm>
            <a:custGeom>
              <a:avLst/>
              <a:gdLst/>
              <a:ahLst/>
              <a:cxnLst/>
              <a:rect l="l" t="t" r="r" b="b"/>
              <a:pathLst>
                <a:path w="1069" h="836" extrusionOk="0">
                  <a:moveTo>
                    <a:pt x="535" y="0"/>
                  </a:moveTo>
                  <a:cubicBezTo>
                    <a:pt x="1" y="0"/>
                    <a:pt x="1" y="834"/>
                    <a:pt x="535" y="834"/>
                  </a:cubicBezTo>
                  <a:cubicBezTo>
                    <a:pt x="545" y="835"/>
                    <a:pt x="554" y="835"/>
                    <a:pt x="564" y="835"/>
                  </a:cubicBezTo>
                  <a:cubicBezTo>
                    <a:pt x="1068" y="835"/>
                    <a:pt x="1058" y="0"/>
                    <a:pt x="5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2481" name="Google Shape;2481;p67"/>
            <p:cNvSpPr/>
            <p:nvPr/>
          </p:nvSpPr>
          <p:spPr>
            <a:xfrm>
              <a:off x="7846745" y="2961448"/>
              <a:ext cx="66437" cy="67049"/>
            </a:xfrm>
            <a:custGeom>
              <a:avLst/>
              <a:gdLst/>
              <a:ahLst/>
              <a:cxnLst/>
              <a:rect l="l" t="t" r="r" b="b"/>
              <a:pathLst>
                <a:path w="868" h="876" extrusionOk="0">
                  <a:moveTo>
                    <a:pt x="434" y="0"/>
                  </a:moveTo>
                  <a:cubicBezTo>
                    <a:pt x="217" y="0"/>
                    <a:pt x="0" y="142"/>
                    <a:pt x="0" y="425"/>
                  </a:cubicBezTo>
                  <a:cubicBezTo>
                    <a:pt x="0" y="726"/>
                    <a:pt x="217" y="876"/>
                    <a:pt x="434" y="876"/>
                  </a:cubicBezTo>
                  <a:cubicBezTo>
                    <a:pt x="651" y="876"/>
                    <a:pt x="868" y="726"/>
                    <a:pt x="868" y="425"/>
                  </a:cubicBezTo>
                  <a:cubicBezTo>
                    <a:pt x="868" y="142"/>
                    <a:pt x="651" y="0"/>
                    <a:pt x="43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gr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theme/theme1.xml><?xml version="1.0" encoding="utf-8"?>
<a:theme xmlns:a="http://schemas.openxmlformats.org/drawingml/2006/main" name="Animals and their Characteristics - Spanish - Foreign Language - 2nd Grade">
  <a:themeElements>
    <a:clrScheme name="Simple Light">
      <a:dk1>
        <a:srgbClr val="397453"/>
      </a:dk1>
      <a:lt1>
        <a:srgbClr val="FFFFF2"/>
      </a:lt1>
      <a:dk2>
        <a:srgbClr val="F9F9D0"/>
      </a:dk2>
      <a:lt2>
        <a:srgbClr val="BDCC91"/>
      </a:lt2>
      <a:accent1>
        <a:srgbClr val="BDD479"/>
      </a:accent1>
      <a:accent2>
        <a:srgbClr val="D2936A"/>
      </a:accent2>
      <a:accent3>
        <a:srgbClr val="8B5E3C"/>
      </a:accent3>
      <a:accent4>
        <a:srgbClr val="FDBC2D"/>
      </a:accent4>
      <a:accent5>
        <a:srgbClr val="F45F42"/>
      </a:accent5>
      <a:accent6>
        <a:srgbClr val="44413D"/>
      </a:accent6>
      <a:hlink>
        <a:srgbClr val="39745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519</Words>
  <Application>Microsoft Office PowerPoint</Application>
  <PresentationFormat>On-screen Show (16:9)</PresentationFormat>
  <Paragraphs>101</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Quicksand Medium</vt:lpstr>
      <vt:lpstr>Quicksand</vt:lpstr>
      <vt:lpstr>Arial</vt:lpstr>
      <vt:lpstr>DM Sans</vt:lpstr>
      <vt:lpstr>Animals and their Characteristics - Spanish - Foreign Language - 2nd Grade</vt:lpstr>
      <vt:lpstr>تم : خصوصیات حیوانات</vt:lpstr>
      <vt:lpstr>آیا به متن طولانی تر نیاز دارید؟</vt:lpstr>
      <vt:lpstr>حیوانات روزانه</vt:lpstr>
      <vt:lpstr>از چند درصد استفاده کنیم</vt:lpstr>
      <vt:lpstr>یک جدول زمانی همیشه خوب کار می کند</vt:lpstr>
      <vt:lpstr>می توانید از این نمودار استفاده کنید</vt:lpstr>
      <vt:lpstr>نام حیوانات</vt:lpstr>
      <vt:lpstr>روز حیوانات - فعالیت های هفته</vt:lpstr>
      <vt:lpstr>منابع جایگزین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modified xsi:type="dcterms:W3CDTF">2024-01-13T14:58:17Z</dcterms:modified>
</cp:coreProperties>
</file>